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2" r:id="rId4"/>
    <p:sldId id="354" r:id="rId5"/>
    <p:sldId id="347" r:id="rId6"/>
    <p:sldId id="259" r:id="rId7"/>
    <p:sldId id="260" r:id="rId8"/>
    <p:sldId id="298" r:id="rId9"/>
    <p:sldId id="307" r:id="rId10"/>
    <p:sldId id="308" r:id="rId11"/>
    <p:sldId id="312" r:id="rId12"/>
    <p:sldId id="310" r:id="rId13"/>
    <p:sldId id="311" r:id="rId14"/>
    <p:sldId id="309" r:id="rId15"/>
    <p:sldId id="313" r:id="rId16"/>
    <p:sldId id="314" r:id="rId17"/>
    <p:sldId id="316" r:id="rId18"/>
    <p:sldId id="315" r:id="rId19"/>
    <p:sldId id="317" r:id="rId20"/>
    <p:sldId id="319" r:id="rId21"/>
    <p:sldId id="353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62" y="102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43C9-4B96-AF79-C3EF1620A61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43C9-4B96-AF79-C3EF1620A61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43C9-4B96-AF79-C3EF1620A61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43C9-4B96-AF79-C3EF1620A610}"/>
              </c:ext>
            </c:extLst>
          </c:dPt>
          <c:cat>
            <c:strRef>
              <c:f>Sheet1!$A$2:$A$5</c:f>
              <c:strCache>
                <c:ptCount val="4"/>
                <c:pt idx="0">
                  <c:v>Text 4</c:v>
                </c:pt>
                <c:pt idx="1">
                  <c:v>Text 3</c:v>
                </c:pt>
                <c:pt idx="2">
                  <c:v>Text 2</c:v>
                </c:pt>
                <c:pt idx="3">
                  <c:v>Text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35</c:v>
                </c:pt>
                <c:pt idx="2">
                  <c:v>50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3C9-4B96-AF79-C3EF1620A6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0981248"/>
        <c:axId val="510982784"/>
      </c:barChart>
      <c:catAx>
        <c:axId val="51098124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510982784"/>
        <c:crosses val="autoZero"/>
        <c:auto val="1"/>
        <c:lblAlgn val="ctr"/>
        <c:lblOffset val="100"/>
        <c:noMultiLvlLbl val="0"/>
      </c:catAx>
      <c:valAx>
        <c:axId val="510982784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51098124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FC8F58AE-9B3E-4216-B2AF-DE8B018CBB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8176049-D92E-466E-8A0A-6E12CE98154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55342" y="764189"/>
            <a:ext cx="2319231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8B5C7291-12D1-46D8-A116-2EEEB210F85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07482" y="764190"/>
            <a:ext cx="2319231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2">
            <a:extLst>
              <a:ext uri="{FF2B5EF4-FFF2-40B4-BE49-F238E27FC236}">
                <a16:creationId xmlns:a16="http://schemas.microsoft.com/office/drawing/2014/main" id="{327CED36-9DEC-4258-96D4-EA7A0A395E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355D90-1CD5-40A3-A6B0-53E59A7CD886}"/>
              </a:ext>
            </a:extLst>
          </p:cNvPr>
          <p:cNvGrpSpPr/>
          <p:nvPr userDrawn="1"/>
        </p:nvGrpSpPr>
        <p:grpSpPr>
          <a:xfrm>
            <a:off x="638218" y="1536176"/>
            <a:ext cx="4966387" cy="2898882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8A64083-3B19-4D6D-B38F-C4BD8BCCC468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DE74B6A-5FED-48B3-8716-10A23CAAB4D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C621CCC-E910-4DD4-9C79-D41FBD632FA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4EFE35F-0CE6-49B1-9A99-18E4251F13B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E31842B-85F0-49D0-9852-C3ACD83C8CC7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ED0A17B-327A-4660-B9A4-D2A8E214EFD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1C7570A-ED6E-42D0-BFF2-1AD14C3F82A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D5EF957-440E-4B6F-A680-85EAB26A382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686362B-776D-4FE5-96A9-C5C420C8E100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5AC1D78-1763-4641-92D2-A0188FAD0BA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F6239A2-A1DF-4D11-93FA-5A0BE0EEFC5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9866D39-6AB7-4BB3-9325-CAFF74878F0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C753146-46A6-4E79-B7FF-9BED49B7541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305468" y="1701056"/>
            <a:ext cx="3590864" cy="23291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5EB44B-167F-4529-98D7-54F7D25E4C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C6819F54-C3A9-44D9-9457-76E05059E88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" y="1"/>
            <a:ext cx="7665395" cy="6867322"/>
          </a:xfrm>
          <a:custGeom>
            <a:avLst/>
            <a:gdLst>
              <a:gd name="connsiteX0" fmla="*/ 0 w 6353150"/>
              <a:gd name="connsiteY0" fmla="*/ 0 h 6858000"/>
              <a:gd name="connsiteX1" fmla="*/ 6353150 w 6353150"/>
              <a:gd name="connsiteY1" fmla="*/ 0 h 6858000"/>
              <a:gd name="connsiteX2" fmla="*/ 6353150 w 6353150"/>
              <a:gd name="connsiteY2" fmla="*/ 6858000 h 6858000"/>
              <a:gd name="connsiteX3" fmla="*/ 0 w 6353150"/>
              <a:gd name="connsiteY3" fmla="*/ 6858000 h 6858000"/>
              <a:gd name="connsiteX4" fmla="*/ 0 w 6353150"/>
              <a:gd name="connsiteY4" fmla="*/ 0 h 6858000"/>
              <a:gd name="connsiteX0" fmla="*/ 0 w 6353150"/>
              <a:gd name="connsiteY0" fmla="*/ 0 h 6858000"/>
              <a:gd name="connsiteX1" fmla="*/ 6353150 w 6353150"/>
              <a:gd name="connsiteY1" fmla="*/ 0 h 6858000"/>
              <a:gd name="connsiteX2" fmla="*/ 2857475 w 6353150"/>
              <a:gd name="connsiteY2" fmla="*/ 6838950 h 6858000"/>
              <a:gd name="connsiteX3" fmla="*/ 0 w 6353150"/>
              <a:gd name="connsiteY3" fmla="*/ 6858000 h 6858000"/>
              <a:gd name="connsiteX4" fmla="*/ 0 w 6353150"/>
              <a:gd name="connsiteY4" fmla="*/ 0 h 6858000"/>
              <a:gd name="connsiteX0" fmla="*/ 0 w 6353150"/>
              <a:gd name="connsiteY0" fmla="*/ 0 h 6867525"/>
              <a:gd name="connsiteX1" fmla="*/ 6353150 w 6353150"/>
              <a:gd name="connsiteY1" fmla="*/ 0 h 6867525"/>
              <a:gd name="connsiteX2" fmla="*/ 2857475 w 6353150"/>
              <a:gd name="connsiteY2" fmla="*/ 6867525 h 6867525"/>
              <a:gd name="connsiteX3" fmla="*/ 0 w 6353150"/>
              <a:gd name="connsiteY3" fmla="*/ 6858000 h 6867525"/>
              <a:gd name="connsiteX4" fmla="*/ 0 w 6353150"/>
              <a:gd name="connsiteY4" fmla="*/ 0 h 6867525"/>
              <a:gd name="connsiteX0" fmla="*/ 0 w 6353150"/>
              <a:gd name="connsiteY0" fmla="*/ 0 h 6877050"/>
              <a:gd name="connsiteX1" fmla="*/ 6353150 w 6353150"/>
              <a:gd name="connsiteY1" fmla="*/ 0 h 6877050"/>
              <a:gd name="connsiteX2" fmla="*/ 2558262 w 6353150"/>
              <a:gd name="connsiteY2" fmla="*/ 6877050 h 6877050"/>
              <a:gd name="connsiteX3" fmla="*/ 0 w 6353150"/>
              <a:gd name="connsiteY3" fmla="*/ 6858000 h 6877050"/>
              <a:gd name="connsiteX4" fmla="*/ 0 w 6353150"/>
              <a:gd name="connsiteY4" fmla="*/ 0 h 6877050"/>
              <a:gd name="connsiteX0" fmla="*/ 0 w 6353150"/>
              <a:gd name="connsiteY0" fmla="*/ 0 h 6858000"/>
              <a:gd name="connsiteX1" fmla="*/ 6353150 w 6353150"/>
              <a:gd name="connsiteY1" fmla="*/ 0 h 6858000"/>
              <a:gd name="connsiteX2" fmla="*/ 3164544 w 6353150"/>
              <a:gd name="connsiteY2" fmla="*/ 6857595 h 6858000"/>
              <a:gd name="connsiteX3" fmla="*/ 0 w 6353150"/>
              <a:gd name="connsiteY3" fmla="*/ 6858000 h 6858000"/>
              <a:gd name="connsiteX4" fmla="*/ 0 w 6353150"/>
              <a:gd name="connsiteY4" fmla="*/ 0 h 6858000"/>
              <a:gd name="connsiteX0" fmla="*/ 0 w 6353150"/>
              <a:gd name="connsiteY0" fmla="*/ 0 h 6867322"/>
              <a:gd name="connsiteX1" fmla="*/ 6353150 w 6353150"/>
              <a:gd name="connsiteY1" fmla="*/ 0 h 6867322"/>
              <a:gd name="connsiteX2" fmla="*/ 3672474 w 6353150"/>
              <a:gd name="connsiteY2" fmla="*/ 6867322 h 6867322"/>
              <a:gd name="connsiteX3" fmla="*/ 0 w 6353150"/>
              <a:gd name="connsiteY3" fmla="*/ 6858000 h 6867322"/>
              <a:gd name="connsiteX4" fmla="*/ 0 w 6353150"/>
              <a:gd name="connsiteY4" fmla="*/ 0 h 6867322"/>
              <a:gd name="connsiteX0" fmla="*/ 0 w 6353150"/>
              <a:gd name="connsiteY0" fmla="*/ 0 h 6858000"/>
              <a:gd name="connsiteX1" fmla="*/ 6353150 w 6353150"/>
              <a:gd name="connsiteY1" fmla="*/ 0 h 6858000"/>
              <a:gd name="connsiteX2" fmla="*/ 3680537 w 6353150"/>
              <a:gd name="connsiteY2" fmla="*/ 6857594 h 6858000"/>
              <a:gd name="connsiteX3" fmla="*/ 0 w 6353150"/>
              <a:gd name="connsiteY3" fmla="*/ 6858000 h 6858000"/>
              <a:gd name="connsiteX4" fmla="*/ 0 w 6353150"/>
              <a:gd name="connsiteY4" fmla="*/ 0 h 6858000"/>
              <a:gd name="connsiteX0" fmla="*/ 0 w 6353150"/>
              <a:gd name="connsiteY0" fmla="*/ 0 h 6867322"/>
              <a:gd name="connsiteX1" fmla="*/ 6353150 w 6353150"/>
              <a:gd name="connsiteY1" fmla="*/ 0 h 6867322"/>
              <a:gd name="connsiteX2" fmla="*/ 3696661 w 6353150"/>
              <a:gd name="connsiteY2" fmla="*/ 6867322 h 6867322"/>
              <a:gd name="connsiteX3" fmla="*/ 0 w 6353150"/>
              <a:gd name="connsiteY3" fmla="*/ 6858000 h 6867322"/>
              <a:gd name="connsiteX4" fmla="*/ 0 w 6353150"/>
              <a:gd name="connsiteY4" fmla="*/ 0 h 686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3150" h="6867322">
                <a:moveTo>
                  <a:pt x="0" y="0"/>
                </a:moveTo>
                <a:lnTo>
                  <a:pt x="6353150" y="0"/>
                </a:lnTo>
                <a:lnTo>
                  <a:pt x="3696661" y="68673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113">
            <a:extLst>
              <a:ext uri="{FF2B5EF4-FFF2-40B4-BE49-F238E27FC236}">
                <a16:creationId xmlns:a16="http://schemas.microsoft.com/office/drawing/2014/main" id="{444D4FA3-59DB-4178-8B01-DD68982F201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90114" y="1690777"/>
            <a:ext cx="3450566" cy="4546121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A627B4D-EA42-45F1-88B2-A8099F53F6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74653" y="1209715"/>
            <a:ext cx="7004190" cy="5183481"/>
          </a:xfrm>
          <a:custGeom>
            <a:avLst/>
            <a:gdLst>
              <a:gd name="connsiteX0" fmla="*/ 1137861 w 7004190"/>
              <a:gd name="connsiteY0" fmla="*/ 2413392 h 5183481"/>
              <a:gd name="connsiteX1" fmla="*/ 2785716 w 7004190"/>
              <a:gd name="connsiteY1" fmla="*/ 3553613 h 5183481"/>
              <a:gd name="connsiteX2" fmla="*/ 1657942 w 7004190"/>
              <a:gd name="connsiteY2" fmla="*/ 5183481 h 5183481"/>
              <a:gd name="connsiteX3" fmla="*/ 1626789 w 7004190"/>
              <a:gd name="connsiteY3" fmla="*/ 5183481 h 5183481"/>
              <a:gd name="connsiteX4" fmla="*/ 0 w 7004190"/>
              <a:gd name="connsiteY4" fmla="*/ 4057836 h 5183481"/>
              <a:gd name="connsiteX5" fmla="*/ 4153549 w 7004190"/>
              <a:gd name="connsiteY5" fmla="*/ 1789413 h 5183481"/>
              <a:gd name="connsiteX6" fmla="*/ 5801404 w 7004190"/>
              <a:gd name="connsiteY6" fmla="*/ 2929634 h 5183481"/>
              <a:gd name="connsiteX7" fmla="*/ 4663543 w 7004190"/>
              <a:gd name="connsiteY7" fmla="*/ 4574079 h 5183481"/>
              <a:gd name="connsiteX8" fmla="*/ 3015688 w 7004190"/>
              <a:gd name="connsiteY8" fmla="*/ 3433857 h 5183481"/>
              <a:gd name="connsiteX9" fmla="*/ 2340647 w 7004190"/>
              <a:gd name="connsiteY9" fmla="*/ 623978 h 5183481"/>
              <a:gd name="connsiteX10" fmla="*/ 3988502 w 7004190"/>
              <a:gd name="connsiteY10" fmla="*/ 1764199 h 5183481"/>
              <a:gd name="connsiteX11" fmla="*/ 2850641 w 7004190"/>
              <a:gd name="connsiteY11" fmla="*/ 3408644 h 5183481"/>
              <a:gd name="connsiteX12" fmla="*/ 1202786 w 7004190"/>
              <a:gd name="connsiteY12" fmla="*/ 2268422 h 5183481"/>
              <a:gd name="connsiteX13" fmla="*/ 5356335 w 7004190"/>
              <a:gd name="connsiteY13" fmla="*/ 0 h 5183481"/>
              <a:gd name="connsiteX14" fmla="*/ 7004190 w 7004190"/>
              <a:gd name="connsiteY14" fmla="*/ 1140221 h 5183481"/>
              <a:gd name="connsiteX15" fmla="*/ 5866329 w 7004190"/>
              <a:gd name="connsiteY15" fmla="*/ 2784666 h 5183481"/>
              <a:gd name="connsiteX16" fmla="*/ 4218474 w 7004190"/>
              <a:gd name="connsiteY16" fmla="*/ 1644444 h 518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04190" h="5183481">
                <a:moveTo>
                  <a:pt x="1137861" y="2413392"/>
                </a:moveTo>
                <a:lnTo>
                  <a:pt x="2785716" y="3553613"/>
                </a:lnTo>
                <a:lnTo>
                  <a:pt x="1657942" y="5183481"/>
                </a:lnTo>
                <a:lnTo>
                  <a:pt x="1626789" y="5183481"/>
                </a:lnTo>
                <a:lnTo>
                  <a:pt x="0" y="4057836"/>
                </a:lnTo>
                <a:close/>
                <a:moveTo>
                  <a:pt x="4153549" y="1789413"/>
                </a:moveTo>
                <a:lnTo>
                  <a:pt x="5801404" y="2929634"/>
                </a:lnTo>
                <a:lnTo>
                  <a:pt x="4663543" y="4574079"/>
                </a:lnTo>
                <a:lnTo>
                  <a:pt x="3015688" y="3433857"/>
                </a:lnTo>
                <a:close/>
                <a:moveTo>
                  <a:pt x="2340647" y="623978"/>
                </a:moveTo>
                <a:lnTo>
                  <a:pt x="3988502" y="1764199"/>
                </a:lnTo>
                <a:lnTo>
                  <a:pt x="2850641" y="3408644"/>
                </a:lnTo>
                <a:lnTo>
                  <a:pt x="1202786" y="2268422"/>
                </a:lnTo>
                <a:close/>
                <a:moveTo>
                  <a:pt x="5356335" y="0"/>
                </a:moveTo>
                <a:lnTo>
                  <a:pt x="7004190" y="1140221"/>
                </a:lnTo>
                <a:lnTo>
                  <a:pt x="5866329" y="2784666"/>
                </a:lnTo>
                <a:lnTo>
                  <a:pt x="4218474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8005EE3-112D-4F95-85EE-0F14B4F82527}"/>
              </a:ext>
            </a:extLst>
          </p:cNvPr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D606870-902A-4708-8323-449308DB2483}"/>
              </a:ext>
            </a:extLst>
          </p:cNvPr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61F56C-FC4E-4E85-948D-F798A2CF760D}"/>
              </a:ext>
            </a:extLst>
          </p:cNvPr>
          <p:cNvSpPr/>
          <p:nvPr userDrawn="1"/>
        </p:nvSpPr>
        <p:spPr>
          <a:xfrm>
            <a:off x="0" y="2497335"/>
            <a:ext cx="487187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2638E-3ED2-4EC2-AC6A-87AFD9148A10}"/>
              </a:ext>
            </a:extLst>
          </p:cNvPr>
          <p:cNvSpPr/>
          <p:nvPr userDrawn="1"/>
        </p:nvSpPr>
        <p:spPr>
          <a:xfrm>
            <a:off x="7320144" y="3862911"/>
            <a:ext cx="4871858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95B495-2830-477B-A6B4-1A2FD9D9A771}"/>
              </a:ext>
            </a:extLst>
          </p:cNvPr>
          <p:cNvGrpSpPr/>
          <p:nvPr userDrawn="1"/>
        </p:nvGrpSpPr>
        <p:grpSpPr>
          <a:xfrm>
            <a:off x="4871870" y="1763729"/>
            <a:ext cx="2448272" cy="4303935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5780031-55E5-49B4-93B1-AA0E5A8629D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A73C7F-5B80-4E48-8A46-B5930F7051D1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C05D44-1D55-4537-AE08-BEA47364B03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A1B6201-9E44-4B1E-AE1A-2CDE8936CB91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1CEB241-F909-41C6-95C9-9F4D82171CA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49AD953-D616-4325-A257-85C7C2E80D32}"/>
              </a:ext>
            </a:extLst>
          </p:cNvPr>
          <p:cNvSpPr>
            <a:spLocks noGrp="1"/>
          </p:cNvSpPr>
          <p:nvPr>
            <p:ph type="pic" idx="22" hasCustomPrompt="1"/>
          </p:nvPr>
        </p:nvSpPr>
        <p:spPr>
          <a:xfrm>
            <a:off x="5051890" y="2223507"/>
            <a:ext cx="2088232" cy="3384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9E3E61FD-4E71-46C2-9143-31FF6EA9B0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  <a:extLst>
              <a:ext uri="{FF2B5EF4-FFF2-40B4-BE49-F238E27FC236}">
                <a16:creationId xmlns:a16="http://schemas.microsoft.com/office/drawing/2014/main" id="{900B891C-07E5-4184-8600-6EAFAD94EC6A}"/>
              </a:ext>
            </a:extLst>
          </p:cNvPr>
          <p:cNvSpPr txBox="1"/>
          <p:nvPr/>
        </p:nvSpPr>
        <p:spPr>
          <a:xfrm>
            <a:off x="6583681" y="6273404"/>
            <a:ext cx="516174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3411D8-1D17-4262-8E69-9619B3663035}"/>
              </a:ext>
            </a:extLst>
          </p:cNvPr>
          <p:cNvSpPr txBox="1"/>
          <p:nvPr/>
        </p:nvSpPr>
        <p:spPr>
          <a:xfrm>
            <a:off x="6583680" y="3162348"/>
            <a:ext cx="516175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Free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QR Code 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B5A0B6-E55D-46F9-9BD1-BB484205B63F}"/>
              </a:ext>
            </a:extLst>
          </p:cNvPr>
          <p:cNvSpPr txBox="1"/>
          <p:nvPr/>
        </p:nvSpPr>
        <p:spPr>
          <a:xfrm>
            <a:off x="6583680" y="5875921"/>
            <a:ext cx="516174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aphic 1">
            <a:extLst>
              <a:ext uri="{FF2B5EF4-FFF2-40B4-BE49-F238E27FC236}">
                <a16:creationId xmlns:a16="http://schemas.microsoft.com/office/drawing/2014/main" id="{CB3922F9-A484-499E-80BC-6679E284822B}"/>
              </a:ext>
            </a:extLst>
          </p:cNvPr>
          <p:cNvGrpSpPr/>
          <p:nvPr/>
        </p:nvGrpSpPr>
        <p:grpSpPr>
          <a:xfrm>
            <a:off x="10060831" y="320372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3A6E850-84E7-4DEF-805D-1AE50B1F7589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2" name="Graphic 1">
              <a:extLst>
                <a:ext uri="{FF2B5EF4-FFF2-40B4-BE49-F238E27FC236}">
                  <a16:creationId xmlns:a16="http://schemas.microsoft.com/office/drawing/2014/main" id="{02DB8C28-87B4-49D2-812C-6098DCC5B383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94F3035-C06E-4C92-B3C4-CEB46C2567C4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4" name="Graphic 1">
                <a:extLst>
                  <a:ext uri="{FF2B5EF4-FFF2-40B4-BE49-F238E27FC236}">
                    <a16:creationId xmlns:a16="http://schemas.microsoft.com/office/drawing/2014/main" id="{F8493656-495D-4A8D-90BC-6F6EB66E8F60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84778406-C83F-4237-8D4D-786FCBBB2210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6" name="Graphic 1">
                  <a:extLst>
                    <a:ext uri="{FF2B5EF4-FFF2-40B4-BE49-F238E27FC236}">
                      <a16:creationId xmlns:a16="http://schemas.microsoft.com/office/drawing/2014/main" id="{35361DD4-6BC5-41E8-A8AF-6B0589248DBF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38133A1A-15AD-4170-B815-FEAF21914189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8" name="Graphic 1">
                    <a:extLst>
                      <a:ext uri="{FF2B5EF4-FFF2-40B4-BE49-F238E27FC236}">
                        <a16:creationId xmlns:a16="http://schemas.microsoft.com/office/drawing/2014/main" id="{48E3B710-ABAF-43F5-B01D-023DCEFCFED9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9" name="Freeform: Shape 38">
                      <a:extLst>
                        <a:ext uri="{FF2B5EF4-FFF2-40B4-BE49-F238E27FC236}">
                          <a16:creationId xmlns:a16="http://schemas.microsoft.com/office/drawing/2014/main" id="{849330C8-66C3-484B-85DE-973BF8FAEC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0" name="Freeform: Shape 39">
                      <a:extLst>
                        <a:ext uri="{FF2B5EF4-FFF2-40B4-BE49-F238E27FC236}">
                          <a16:creationId xmlns:a16="http://schemas.microsoft.com/office/drawing/2014/main" id="{A33C04AB-A016-4965-82BB-563E284A7A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634838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12FB48D8-1A2A-43E2-BC21-4BE3CA7B22C4}"/>
              </a:ext>
            </a:extLst>
          </p:cNvPr>
          <p:cNvSpPr/>
          <p:nvPr/>
        </p:nvSpPr>
        <p:spPr>
          <a:xfrm rot="12600000">
            <a:off x="3185997" y="3083563"/>
            <a:ext cx="1826751" cy="1826750"/>
          </a:xfrm>
          <a:prstGeom prst="blockArc">
            <a:avLst>
              <a:gd name="adj1" fmla="val 8325103"/>
              <a:gd name="adj2" fmla="val 2636370"/>
              <a:gd name="adj3" fmla="val 109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46C33772-784A-4C5C-8162-E663D50D4E42}"/>
              </a:ext>
            </a:extLst>
          </p:cNvPr>
          <p:cNvSpPr/>
          <p:nvPr/>
        </p:nvSpPr>
        <p:spPr>
          <a:xfrm rot="1800000">
            <a:off x="4782763" y="2797311"/>
            <a:ext cx="1826751" cy="1826750"/>
          </a:xfrm>
          <a:prstGeom prst="blockArc">
            <a:avLst>
              <a:gd name="adj1" fmla="val 8325103"/>
              <a:gd name="adj2" fmla="val 2636370"/>
              <a:gd name="adj3" fmla="val 109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1BA0FACF-03D4-47B9-BBF4-53A92C23BA17}"/>
              </a:ext>
            </a:extLst>
          </p:cNvPr>
          <p:cNvSpPr/>
          <p:nvPr/>
        </p:nvSpPr>
        <p:spPr>
          <a:xfrm rot="12600000">
            <a:off x="5245849" y="4357423"/>
            <a:ext cx="1826751" cy="1826750"/>
          </a:xfrm>
          <a:prstGeom prst="blockArc">
            <a:avLst>
              <a:gd name="adj1" fmla="val 8618041"/>
              <a:gd name="adj2" fmla="val 2636370"/>
              <a:gd name="adj3" fmla="val 109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EE299DB-14E3-4CB2-A390-D1A5EA59C7C8}"/>
              </a:ext>
            </a:extLst>
          </p:cNvPr>
          <p:cNvSpPr/>
          <p:nvPr/>
        </p:nvSpPr>
        <p:spPr>
          <a:xfrm>
            <a:off x="3457291" y="2102600"/>
            <a:ext cx="360394" cy="3603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BB29E05-CC96-45C2-91AF-A2F5FF3D663F}"/>
              </a:ext>
            </a:extLst>
          </p:cNvPr>
          <p:cNvSpPr/>
          <p:nvPr/>
        </p:nvSpPr>
        <p:spPr>
          <a:xfrm>
            <a:off x="3951083" y="3993215"/>
            <a:ext cx="368700" cy="34513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Rounded Rectangle 32">
            <a:extLst>
              <a:ext uri="{FF2B5EF4-FFF2-40B4-BE49-F238E27FC236}">
                <a16:creationId xmlns:a16="http://schemas.microsoft.com/office/drawing/2014/main" id="{71519AE6-9F4D-4EE0-B517-0B9970FB4CB2}"/>
              </a:ext>
            </a:extLst>
          </p:cNvPr>
          <p:cNvSpPr/>
          <p:nvPr/>
        </p:nvSpPr>
        <p:spPr>
          <a:xfrm>
            <a:off x="5498789" y="3407653"/>
            <a:ext cx="361062" cy="3610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Frame 17">
            <a:extLst>
              <a:ext uri="{FF2B5EF4-FFF2-40B4-BE49-F238E27FC236}">
                <a16:creationId xmlns:a16="http://schemas.microsoft.com/office/drawing/2014/main" id="{809A49CC-EF9A-4438-BA57-DC6EDB35E8F8}"/>
              </a:ext>
            </a:extLst>
          </p:cNvPr>
          <p:cNvSpPr/>
          <p:nvPr/>
        </p:nvSpPr>
        <p:spPr>
          <a:xfrm>
            <a:off x="5978023" y="5270798"/>
            <a:ext cx="388354" cy="38835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050E6-93BB-428C-A8D6-D263CEED151B}"/>
              </a:ext>
            </a:extLst>
          </p:cNvPr>
          <p:cNvSpPr txBox="1"/>
          <p:nvPr/>
        </p:nvSpPr>
        <p:spPr>
          <a:xfrm>
            <a:off x="3175568" y="2538958"/>
            <a:ext cx="9214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D4B2D-114E-42DC-946D-11EE3D58B77E}"/>
              </a:ext>
            </a:extLst>
          </p:cNvPr>
          <p:cNvSpPr txBox="1"/>
          <p:nvPr/>
        </p:nvSpPr>
        <p:spPr>
          <a:xfrm>
            <a:off x="3672347" y="3588183"/>
            <a:ext cx="9214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03BE45-06AC-463E-8D00-E7D28A8F6193}"/>
              </a:ext>
            </a:extLst>
          </p:cNvPr>
          <p:cNvSpPr txBox="1"/>
          <p:nvPr/>
        </p:nvSpPr>
        <p:spPr>
          <a:xfrm>
            <a:off x="5195079" y="3924410"/>
            <a:ext cx="9214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4A6D8-7DA8-4139-B3DE-FBF7D6A90860}"/>
              </a:ext>
            </a:extLst>
          </p:cNvPr>
          <p:cNvSpPr txBox="1"/>
          <p:nvPr/>
        </p:nvSpPr>
        <p:spPr>
          <a:xfrm>
            <a:off x="5698506" y="4837589"/>
            <a:ext cx="9214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51212D-6171-4F35-B9E2-357E685EBF0C}"/>
              </a:ext>
            </a:extLst>
          </p:cNvPr>
          <p:cNvGrpSpPr/>
          <p:nvPr/>
        </p:nvGrpSpPr>
        <p:grpSpPr>
          <a:xfrm>
            <a:off x="-34504" y="1963016"/>
            <a:ext cx="2957446" cy="921437"/>
            <a:chOff x="-34504" y="1963016"/>
            <a:chExt cx="2957446" cy="921437"/>
          </a:xfrm>
        </p:grpSpPr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0FF80EA9-D7CA-4D0F-9AEB-5B5273A58570}"/>
                </a:ext>
              </a:extLst>
            </p:cNvPr>
            <p:cNvSpPr/>
            <p:nvPr/>
          </p:nvSpPr>
          <p:spPr>
            <a:xfrm rot="10800000">
              <a:off x="2001506" y="1963016"/>
              <a:ext cx="921436" cy="921436"/>
            </a:xfrm>
            <a:prstGeom prst="blockArc">
              <a:avLst>
                <a:gd name="adj1" fmla="val 10800000"/>
                <a:gd name="adj2" fmla="val 16284262"/>
                <a:gd name="adj3" fmla="val 217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FAD484-91BD-416F-AF83-7C1B99945280}"/>
                </a:ext>
              </a:extLst>
            </p:cNvPr>
            <p:cNvSpPr/>
            <p:nvPr/>
          </p:nvSpPr>
          <p:spPr>
            <a:xfrm>
              <a:off x="-34504" y="2685738"/>
              <a:ext cx="2495389" cy="1987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B35AC5-B78D-478A-B0D5-A5AE8B0DBF50}"/>
              </a:ext>
            </a:extLst>
          </p:cNvPr>
          <p:cNvGrpSpPr/>
          <p:nvPr/>
        </p:nvGrpSpPr>
        <p:grpSpPr>
          <a:xfrm rot="10800000">
            <a:off x="6869427" y="4737711"/>
            <a:ext cx="5322572" cy="921439"/>
            <a:chOff x="-2399630" y="1963016"/>
            <a:chExt cx="5322572" cy="921439"/>
          </a:xfrm>
          <a:solidFill>
            <a:schemeClr val="accent4"/>
          </a:solidFill>
        </p:grpSpPr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103B2F51-F272-4A46-85EA-AF9CE1AD933A}"/>
                </a:ext>
              </a:extLst>
            </p:cNvPr>
            <p:cNvSpPr/>
            <p:nvPr/>
          </p:nvSpPr>
          <p:spPr>
            <a:xfrm rot="10800000">
              <a:off x="2001506" y="1963016"/>
              <a:ext cx="921436" cy="921436"/>
            </a:xfrm>
            <a:prstGeom prst="blockArc">
              <a:avLst>
                <a:gd name="adj1" fmla="val 10800000"/>
                <a:gd name="adj2" fmla="val 16284262"/>
                <a:gd name="adj3" fmla="val 217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CE6FBF-751C-4109-BEE0-C255C2E9BF10}"/>
                </a:ext>
              </a:extLst>
            </p:cNvPr>
            <p:cNvSpPr/>
            <p:nvPr/>
          </p:nvSpPr>
          <p:spPr>
            <a:xfrm>
              <a:off x="-2399630" y="2685740"/>
              <a:ext cx="4860517" cy="1987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554D165-B5D1-40B0-8A62-A44850BC8C1B}"/>
              </a:ext>
            </a:extLst>
          </p:cNvPr>
          <p:cNvSpPr txBox="1"/>
          <p:nvPr/>
        </p:nvSpPr>
        <p:spPr>
          <a:xfrm>
            <a:off x="770845" y="2254457"/>
            <a:ext cx="166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20971F-20CF-4031-9430-F1FACD258707}"/>
              </a:ext>
            </a:extLst>
          </p:cNvPr>
          <p:cNvGrpSpPr/>
          <p:nvPr/>
        </p:nvGrpSpPr>
        <p:grpSpPr>
          <a:xfrm>
            <a:off x="7641189" y="5075355"/>
            <a:ext cx="3655461" cy="1012222"/>
            <a:chOff x="7641189" y="5075355"/>
            <a:chExt cx="3655461" cy="101222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D42D7E-925A-4A6A-B22B-73E470AFAB64}"/>
                </a:ext>
              </a:extLst>
            </p:cNvPr>
            <p:cNvSpPr txBox="1"/>
            <p:nvPr/>
          </p:nvSpPr>
          <p:spPr>
            <a:xfrm>
              <a:off x="7641189" y="5075355"/>
              <a:ext cx="3655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18993F9-6145-4CBB-9C06-8C400CFA1503}"/>
                </a:ext>
              </a:extLst>
            </p:cNvPr>
            <p:cNvSpPr txBox="1"/>
            <p:nvPr/>
          </p:nvSpPr>
          <p:spPr>
            <a:xfrm>
              <a:off x="7641189" y="5441246"/>
              <a:ext cx="3655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ED0327A-013E-4FE4-A0AC-EE7409698AA9}"/>
              </a:ext>
            </a:extLst>
          </p:cNvPr>
          <p:cNvGrpSpPr/>
          <p:nvPr/>
        </p:nvGrpSpPr>
        <p:grpSpPr>
          <a:xfrm>
            <a:off x="558960" y="3790050"/>
            <a:ext cx="2306720" cy="1107996"/>
            <a:chOff x="668087" y="4221088"/>
            <a:chExt cx="1549271" cy="110799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8FA5F7-3556-4A78-BD8F-8A600207FF23}"/>
                </a:ext>
              </a:extLst>
            </p:cNvPr>
            <p:cNvSpPr txBox="1"/>
            <p:nvPr/>
          </p:nvSpPr>
          <p:spPr>
            <a:xfrm>
              <a:off x="672238" y="4498087"/>
              <a:ext cx="15409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E0937E-B3F1-4973-AC45-F585B5B71BA0}"/>
                </a:ext>
              </a:extLst>
            </p:cNvPr>
            <p:cNvSpPr txBox="1"/>
            <p:nvPr/>
          </p:nvSpPr>
          <p:spPr>
            <a:xfrm>
              <a:off x="668087" y="4221088"/>
              <a:ext cx="1549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02AABB-3010-42A6-8BD6-60AF63B2421E}"/>
              </a:ext>
            </a:extLst>
          </p:cNvPr>
          <p:cNvGrpSpPr/>
          <p:nvPr/>
        </p:nvGrpSpPr>
        <p:grpSpPr>
          <a:xfrm>
            <a:off x="2750130" y="5192529"/>
            <a:ext cx="2306720" cy="1107996"/>
            <a:chOff x="668087" y="4221088"/>
            <a:chExt cx="1549271" cy="11079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618C895-34AC-403B-BAB8-3A28E248D59F}"/>
                </a:ext>
              </a:extLst>
            </p:cNvPr>
            <p:cNvSpPr txBox="1"/>
            <p:nvPr/>
          </p:nvSpPr>
          <p:spPr>
            <a:xfrm>
              <a:off x="672238" y="4498087"/>
              <a:ext cx="15409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EF75D4-420E-488F-9F57-CD566CD85BF0}"/>
                </a:ext>
              </a:extLst>
            </p:cNvPr>
            <p:cNvSpPr txBox="1"/>
            <p:nvPr/>
          </p:nvSpPr>
          <p:spPr>
            <a:xfrm>
              <a:off x="668087" y="4221088"/>
              <a:ext cx="1549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FF0D3F-958E-4A9F-9C77-8DBFFE9C366D}"/>
              </a:ext>
            </a:extLst>
          </p:cNvPr>
          <p:cNvGrpSpPr/>
          <p:nvPr/>
        </p:nvGrpSpPr>
        <p:grpSpPr>
          <a:xfrm>
            <a:off x="4842432" y="1456475"/>
            <a:ext cx="2306720" cy="1107996"/>
            <a:chOff x="668087" y="4221088"/>
            <a:chExt cx="1549271" cy="110799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76158A-B9ED-4462-933F-D0A43F7A9304}"/>
                </a:ext>
              </a:extLst>
            </p:cNvPr>
            <p:cNvSpPr txBox="1"/>
            <p:nvPr/>
          </p:nvSpPr>
          <p:spPr>
            <a:xfrm>
              <a:off x="672238" y="4498087"/>
              <a:ext cx="15409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DE4447C-F0B9-4243-AA84-209776DB20DD}"/>
                </a:ext>
              </a:extLst>
            </p:cNvPr>
            <p:cNvSpPr txBox="1"/>
            <p:nvPr/>
          </p:nvSpPr>
          <p:spPr>
            <a:xfrm>
              <a:off x="668087" y="4221088"/>
              <a:ext cx="1549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16ABFE4-1A4D-4503-959B-A3D9565D90EE}"/>
              </a:ext>
            </a:extLst>
          </p:cNvPr>
          <p:cNvGrpSpPr/>
          <p:nvPr/>
        </p:nvGrpSpPr>
        <p:grpSpPr>
          <a:xfrm>
            <a:off x="7033602" y="2858954"/>
            <a:ext cx="2306720" cy="1107996"/>
            <a:chOff x="668087" y="4221088"/>
            <a:chExt cx="1549271" cy="11079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82E831-0589-4182-A043-6B9D05A258CA}"/>
                </a:ext>
              </a:extLst>
            </p:cNvPr>
            <p:cNvSpPr txBox="1"/>
            <p:nvPr/>
          </p:nvSpPr>
          <p:spPr>
            <a:xfrm>
              <a:off x="672238" y="4498087"/>
              <a:ext cx="15409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C499B0-0525-422B-9217-0D2CD162A147}"/>
                </a:ext>
              </a:extLst>
            </p:cNvPr>
            <p:cNvSpPr txBox="1"/>
            <p:nvPr/>
          </p:nvSpPr>
          <p:spPr>
            <a:xfrm>
              <a:off x="668087" y="4221088"/>
              <a:ext cx="1549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Block Arc 35">
            <a:extLst>
              <a:ext uri="{FF2B5EF4-FFF2-40B4-BE49-F238E27FC236}">
                <a16:creationId xmlns:a16="http://schemas.microsoft.com/office/drawing/2014/main" id="{39D114CB-2221-4BDC-8179-7FE1EFE2F23A}"/>
              </a:ext>
            </a:extLst>
          </p:cNvPr>
          <p:cNvSpPr/>
          <p:nvPr/>
        </p:nvSpPr>
        <p:spPr>
          <a:xfrm rot="1800000">
            <a:off x="2722911" y="1523451"/>
            <a:ext cx="1826751" cy="1826750"/>
          </a:xfrm>
          <a:prstGeom prst="blockArc">
            <a:avLst>
              <a:gd name="adj1" fmla="val 9024841"/>
              <a:gd name="adj2" fmla="val 2636370"/>
              <a:gd name="adj3" fmla="val 1090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0D3D55-E833-43BD-809E-1B2158B1587C}"/>
              </a:ext>
            </a:extLst>
          </p:cNvPr>
          <p:cNvSpPr txBox="1"/>
          <p:nvPr/>
        </p:nvSpPr>
        <p:spPr>
          <a:xfrm>
            <a:off x="224731" y="4117110"/>
            <a:ext cx="2727287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b="1" dirty="0">
                <a:solidFill>
                  <a:schemeClr val="accent2">
                    <a:lumMod val="20000"/>
                    <a:lumOff val="80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2400" b="1" dirty="0">
                <a:solidFill>
                  <a:schemeClr val="accent2">
                    <a:lumMod val="20000"/>
                    <a:lumOff val="80000"/>
                  </a:schemeClr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2400" b="1" dirty="0">
                <a:solidFill>
                  <a:schemeClr val="accent2">
                    <a:lumMod val="20000"/>
                    <a:lumOff val="80000"/>
                  </a:schemeClr>
                </a:solidFill>
                <a:cs typeface="Arial" pitchFamily="34" charset="0"/>
              </a:rPr>
              <a:t>CU USU AGAM INTEGRE IMPEDIT.</a:t>
            </a:r>
            <a:endParaRPr lang="ko-KR" altLang="en-US" sz="2400" b="1" dirty="0">
              <a:solidFill>
                <a:schemeClr val="accent2">
                  <a:lumMod val="20000"/>
                  <a:lumOff val="80000"/>
                </a:schemeClr>
              </a:solidFill>
              <a:cs typeface="Arial" pitchFamily="34" charset="0"/>
            </a:endParaRPr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08AAC933-2021-474C-B239-B65406EDF523}"/>
              </a:ext>
            </a:extLst>
          </p:cNvPr>
          <p:cNvSpPr/>
          <p:nvPr/>
        </p:nvSpPr>
        <p:spPr>
          <a:xfrm>
            <a:off x="502151" y="561150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5400" b="1" dirty="0">
                <a:solidFill>
                  <a:schemeClr val="bg1"/>
                </a:solidFill>
                <a:latin typeface="+mj-lt"/>
              </a:rPr>
              <a:t>PORTFOLIO</a:t>
            </a:r>
          </a:p>
        </p:txBody>
      </p:sp>
      <p:sp>
        <p:nvSpPr>
          <p:cNvPr id="6" name="직사각형 6">
            <a:extLst>
              <a:ext uri="{FF2B5EF4-FFF2-40B4-BE49-F238E27FC236}">
                <a16:creationId xmlns:a16="http://schemas.microsoft.com/office/drawing/2014/main" id="{E771E989-B16A-4CA2-ADDE-708BA21C487A}"/>
              </a:ext>
            </a:extLst>
          </p:cNvPr>
          <p:cNvSpPr/>
          <p:nvPr/>
        </p:nvSpPr>
        <p:spPr>
          <a:xfrm>
            <a:off x="1669258" y="1394047"/>
            <a:ext cx="5600047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5400" b="1" dirty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aphic 33">
            <a:extLst>
              <a:ext uri="{FF2B5EF4-FFF2-40B4-BE49-F238E27FC236}">
                <a16:creationId xmlns:a16="http://schemas.microsoft.com/office/drawing/2014/main" id="{B7801FE2-CCB0-4E7B-988B-085D1089DA40}"/>
              </a:ext>
            </a:extLst>
          </p:cNvPr>
          <p:cNvGrpSpPr/>
          <p:nvPr/>
        </p:nvGrpSpPr>
        <p:grpSpPr>
          <a:xfrm>
            <a:off x="6190286" y="2386892"/>
            <a:ext cx="3015651" cy="2897058"/>
            <a:chOff x="2705100" y="171450"/>
            <a:chExt cx="6781800" cy="65151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12B38A-C845-429C-9372-03629BE6CDFE}"/>
                </a:ext>
              </a:extLst>
            </p:cNvPr>
            <p:cNvSpPr/>
            <p:nvPr/>
          </p:nvSpPr>
          <p:spPr>
            <a:xfrm>
              <a:off x="3196589" y="3950017"/>
              <a:ext cx="5795962" cy="2738437"/>
            </a:xfrm>
            <a:custGeom>
              <a:avLst/>
              <a:gdLst>
                <a:gd name="connsiteX0" fmla="*/ 5233035 w 5795962"/>
                <a:gd name="connsiteY0" fmla="*/ 2738438 h 2738437"/>
                <a:gd name="connsiteX1" fmla="*/ 555308 w 5795962"/>
                <a:gd name="connsiteY1" fmla="*/ 2738438 h 2738437"/>
                <a:gd name="connsiteX2" fmla="*/ 357188 w 5795962"/>
                <a:gd name="connsiteY2" fmla="*/ 2566035 h 2738437"/>
                <a:gd name="connsiteX3" fmla="*/ 0 w 5795962"/>
                <a:gd name="connsiteY3" fmla="*/ 0 h 2738437"/>
                <a:gd name="connsiteX4" fmla="*/ 5795963 w 5795962"/>
                <a:gd name="connsiteY4" fmla="*/ 0 h 2738437"/>
                <a:gd name="connsiteX5" fmla="*/ 5430203 w 5795962"/>
                <a:gd name="connsiteY5" fmla="*/ 2566988 h 2738437"/>
                <a:gd name="connsiteX6" fmla="*/ 5233035 w 5795962"/>
                <a:gd name="connsiteY6" fmla="*/ 2738438 h 273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5962" h="2738437">
                  <a:moveTo>
                    <a:pt x="5233035" y="2738438"/>
                  </a:moveTo>
                  <a:lnTo>
                    <a:pt x="555308" y="2738438"/>
                  </a:lnTo>
                  <a:cubicBezTo>
                    <a:pt x="455295" y="2738438"/>
                    <a:pt x="371475" y="2665095"/>
                    <a:pt x="357188" y="2566035"/>
                  </a:cubicBezTo>
                  <a:lnTo>
                    <a:pt x="0" y="0"/>
                  </a:lnTo>
                  <a:lnTo>
                    <a:pt x="5795963" y="0"/>
                  </a:lnTo>
                  <a:lnTo>
                    <a:pt x="5430203" y="2566988"/>
                  </a:lnTo>
                  <a:cubicBezTo>
                    <a:pt x="5415915" y="2665095"/>
                    <a:pt x="5332095" y="2738438"/>
                    <a:pt x="5233035" y="2738438"/>
                  </a:cubicBezTo>
                  <a:close/>
                </a:path>
              </a:pathLst>
            </a:custGeom>
            <a:solidFill>
              <a:srgbClr val="0148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A1250F2-43CB-4065-82A5-717D0DDF24A1}"/>
                </a:ext>
              </a:extLst>
            </p:cNvPr>
            <p:cNvSpPr/>
            <p:nvPr/>
          </p:nvSpPr>
          <p:spPr>
            <a:xfrm>
              <a:off x="3639502" y="4936807"/>
              <a:ext cx="4910137" cy="204787"/>
            </a:xfrm>
            <a:custGeom>
              <a:avLst/>
              <a:gdLst>
                <a:gd name="connsiteX0" fmla="*/ 0 w 4910137"/>
                <a:gd name="connsiteY0" fmla="*/ 0 h 204787"/>
                <a:gd name="connsiteX1" fmla="*/ 4910138 w 4910137"/>
                <a:gd name="connsiteY1" fmla="*/ 0 h 204787"/>
                <a:gd name="connsiteX2" fmla="*/ 4910138 w 4910137"/>
                <a:gd name="connsiteY2" fmla="*/ 204787 h 204787"/>
                <a:gd name="connsiteX3" fmla="*/ 0 w 4910137"/>
                <a:gd name="connsiteY3" fmla="*/ 204787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0137" h="204787">
                  <a:moveTo>
                    <a:pt x="0" y="0"/>
                  </a:moveTo>
                  <a:lnTo>
                    <a:pt x="4910138" y="0"/>
                  </a:lnTo>
                  <a:lnTo>
                    <a:pt x="4910138" y="204787"/>
                  </a:lnTo>
                  <a:lnTo>
                    <a:pt x="0" y="204787"/>
                  </a:lnTo>
                  <a:close/>
                </a:path>
              </a:pathLst>
            </a:custGeom>
            <a:solidFill>
              <a:srgbClr val="02C1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876F2B8-EE58-4CFD-813F-CE5FF19461C1}"/>
                </a:ext>
              </a:extLst>
            </p:cNvPr>
            <p:cNvSpPr/>
            <p:nvPr/>
          </p:nvSpPr>
          <p:spPr>
            <a:xfrm>
              <a:off x="3713797" y="6196965"/>
              <a:ext cx="4769167" cy="204787"/>
            </a:xfrm>
            <a:custGeom>
              <a:avLst/>
              <a:gdLst>
                <a:gd name="connsiteX0" fmla="*/ 0 w 4769167"/>
                <a:gd name="connsiteY0" fmla="*/ 0 h 204787"/>
                <a:gd name="connsiteX1" fmla="*/ 4769168 w 4769167"/>
                <a:gd name="connsiteY1" fmla="*/ 0 h 204787"/>
                <a:gd name="connsiteX2" fmla="*/ 4769168 w 4769167"/>
                <a:gd name="connsiteY2" fmla="*/ 204787 h 204787"/>
                <a:gd name="connsiteX3" fmla="*/ 0 w 4769167"/>
                <a:gd name="connsiteY3" fmla="*/ 204787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9167" h="204787">
                  <a:moveTo>
                    <a:pt x="0" y="0"/>
                  </a:moveTo>
                  <a:lnTo>
                    <a:pt x="4769168" y="0"/>
                  </a:lnTo>
                  <a:lnTo>
                    <a:pt x="4769168" y="204787"/>
                  </a:lnTo>
                  <a:lnTo>
                    <a:pt x="0" y="204787"/>
                  </a:lnTo>
                  <a:close/>
                </a:path>
              </a:pathLst>
            </a:custGeom>
            <a:solidFill>
              <a:srgbClr val="02C1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50D2C81-5B97-4AB3-AD33-8C143F509023}"/>
                </a:ext>
              </a:extLst>
            </p:cNvPr>
            <p:cNvSpPr/>
            <p:nvPr/>
          </p:nvSpPr>
          <p:spPr>
            <a:xfrm>
              <a:off x="3643312" y="5424487"/>
              <a:ext cx="4910137" cy="204787"/>
            </a:xfrm>
            <a:custGeom>
              <a:avLst/>
              <a:gdLst>
                <a:gd name="connsiteX0" fmla="*/ 0 w 4910137"/>
                <a:gd name="connsiteY0" fmla="*/ 0 h 204787"/>
                <a:gd name="connsiteX1" fmla="*/ 4910138 w 4910137"/>
                <a:gd name="connsiteY1" fmla="*/ 0 h 204787"/>
                <a:gd name="connsiteX2" fmla="*/ 4910138 w 4910137"/>
                <a:gd name="connsiteY2" fmla="*/ 204788 h 204787"/>
                <a:gd name="connsiteX3" fmla="*/ 0 w 4910137"/>
                <a:gd name="connsiteY3" fmla="*/ 204788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0137" h="204787">
                  <a:moveTo>
                    <a:pt x="0" y="0"/>
                  </a:moveTo>
                  <a:lnTo>
                    <a:pt x="4910138" y="0"/>
                  </a:lnTo>
                  <a:lnTo>
                    <a:pt x="4910138" y="204788"/>
                  </a:lnTo>
                  <a:lnTo>
                    <a:pt x="0" y="204788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F9C22CE-2C73-4670-93BC-DE0F0D4544E6}"/>
                </a:ext>
              </a:extLst>
            </p:cNvPr>
            <p:cNvSpPr/>
            <p:nvPr/>
          </p:nvSpPr>
          <p:spPr>
            <a:xfrm>
              <a:off x="3643312" y="4160520"/>
              <a:ext cx="4910137" cy="204787"/>
            </a:xfrm>
            <a:custGeom>
              <a:avLst/>
              <a:gdLst>
                <a:gd name="connsiteX0" fmla="*/ 0 w 4910137"/>
                <a:gd name="connsiteY0" fmla="*/ 0 h 204787"/>
                <a:gd name="connsiteX1" fmla="*/ 4910138 w 4910137"/>
                <a:gd name="connsiteY1" fmla="*/ 0 h 204787"/>
                <a:gd name="connsiteX2" fmla="*/ 4910138 w 4910137"/>
                <a:gd name="connsiteY2" fmla="*/ 204787 h 204787"/>
                <a:gd name="connsiteX3" fmla="*/ 0 w 4910137"/>
                <a:gd name="connsiteY3" fmla="*/ 204787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0137" h="204787">
                  <a:moveTo>
                    <a:pt x="0" y="0"/>
                  </a:moveTo>
                  <a:lnTo>
                    <a:pt x="4910138" y="0"/>
                  </a:lnTo>
                  <a:lnTo>
                    <a:pt x="4910138" y="204787"/>
                  </a:lnTo>
                  <a:lnTo>
                    <a:pt x="0" y="204787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E48AA8-317B-4E44-848C-C6A3AD26B91E}"/>
                </a:ext>
              </a:extLst>
            </p:cNvPr>
            <p:cNvSpPr/>
            <p:nvPr/>
          </p:nvSpPr>
          <p:spPr>
            <a:xfrm>
              <a:off x="2705100" y="2106929"/>
              <a:ext cx="6779894" cy="1150620"/>
            </a:xfrm>
            <a:custGeom>
              <a:avLst/>
              <a:gdLst>
                <a:gd name="connsiteX0" fmla="*/ 6779895 w 6779894"/>
                <a:gd name="connsiteY0" fmla="*/ 1150620 h 1150620"/>
                <a:gd name="connsiteX1" fmla="*/ 0 w 6779894"/>
                <a:gd name="connsiteY1" fmla="*/ 1150620 h 1150620"/>
                <a:gd name="connsiteX2" fmla="*/ 619125 w 6779894"/>
                <a:gd name="connsiteY2" fmla="*/ 0 h 1150620"/>
                <a:gd name="connsiteX3" fmla="*/ 6132195 w 6779894"/>
                <a:gd name="connsiteY3" fmla="*/ 0 h 115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9894" h="1150620">
                  <a:moveTo>
                    <a:pt x="6779895" y="1150620"/>
                  </a:moveTo>
                  <a:lnTo>
                    <a:pt x="0" y="1150620"/>
                  </a:lnTo>
                  <a:lnTo>
                    <a:pt x="619125" y="0"/>
                  </a:lnTo>
                  <a:lnTo>
                    <a:pt x="6132195" y="0"/>
                  </a:lnTo>
                  <a:close/>
                </a:path>
              </a:pathLst>
            </a:custGeom>
            <a:solidFill>
              <a:srgbClr val="2181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2FEB71D-62AF-43D8-89C8-A3B8330A2B3D}"/>
                </a:ext>
              </a:extLst>
            </p:cNvPr>
            <p:cNvSpPr/>
            <p:nvPr/>
          </p:nvSpPr>
          <p:spPr>
            <a:xfrm>
              <a:off x="3135630" y="2252662"/>
              <a:ext cx="5918834" cy="860107"/>
            </a:xfrm>
            <a:custGeom>
              <a:avLst/>
              <a:gdLst>
                <a:gd name="connsiteX0" fmla="*/ 5918835 w 5918834"/>
                <a:gd name="connsiteY0" fmla="*/ 860107 h 860107"/>
                <a:gd name="connsiteX1" fmla="*/ 0 w 5918834"/>
                <a:gd name="connsiteY1" fmla="*/ 860107 h 860107"/>
                <a:gd name="connsiteX2" fmla="*/ 435293 w 5918834"/>
                <a:gd name="connsiteY2" fmla="*/ 0 h 860107"/>
                <a:gd name="connsiteX3" fmla="*/ 5486400 w 5918834"/>
                <a:gd name="connsiteY3" fmla="*/ 0 h 86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8834" h="860107">
                  <a:moveTo>
                    <a:pt x="5918835" y="860107"/>
                  </a:moveTo>
                  <a:lnTo>
                    <a:pt x="0" y="860107"/>
                  </a:lnTo>
                  <a:lnTo>
                    <a:pt x="435293" y="0"/>
                  </a:lnTo>
                  <a:lnTo>
                    <a:pt x="5486400" y="0"/>
                  </a:lnTo>
                  <a:close/>
                </a:path>
              </a:pathLst>
            </a:custGeom>
            <a:solidFill>
              <a:srgbClr val="0148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672365C-26A7-466E-BF09-926B02607811}"/>
                </a:ext>
              </a:extLst>
            </p:cNvPr>
            <p:cNvSpPr/>
            <p:nvPr/>
          </p:nvSpPr>
          <p:spPr>
            <a:xfrm>
              <a:off x="2710815" y="3258502"/>
              <a:ext cx="6768465" cy="724852"/>
            </a:xfrm>
            <a:custGeom>
              <a:avLst/>
              <a:gdLst>
                <a:gd name="connsiteX0" fmla="*/ 6575108 w 6768465"/>
                <a:gd name="connsiteY0" fmla="*/ 724853 h 724852"/>
                <a:gd name="connsiteX1" fmla="*/ 193358 w 6768465"/>
                <a:gd name="connsiteY1" fmla="*/ 724853 h 724852"/>
                <a:gd name="connsiteX2" fmla="*/ 0 w 6768465"/>
                <a:gd name="connsiteY2" fmla="*/ 531495 h 724852"/>
                <a:gd name="connsiteX3" fmla="*/ 0 w 6768465"/>
                <a:gd name="connsiteY3" fmla="*/ 0 h 724852"/>
                <a:gd name="connsiteX4" fmla="*/ 6768465 w 6768465"/>
                <a:gd name="connsiteY4" fmla="*/ 0 h 724852"/>
                <a:gd name="connsiteX5" fmla="*/ 6768465 w 6768465"/>
                <a:gd name="connsiteY5" fmla="*/ 531495 h 724852"/>
                <a:gd name="connsiteX6" fmla="*/ 6575108 w 6768465"/>
                <a:gd name="connsiteY6" fmla="*/ 724853 h 72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68465" h="724852">
                  <a:moveTo>
                    <a:pt x="6575108" y="724853"/>
                  </a:moveTo>
                  <a:lnTo>
                    <a:pt x="193358" y="724853"/>
                  </a:lnTo>
                  <a:cubicBezTo>
                    <a:pt x="86678" y="724853"/>
                    <a:pt x="0" y="638175"/>
                    <a:pt x="0" y="531495"/>
                  </a:cubicBezTo>
                  <a:lnTo>
                    <a:pt x="0" y="0"/>
                  </a:lnTo>
                  <a:lnTo>
                    <a:pt x="6768465" y="0"/>
                  </a:lnTo>
                  <a:lnTo>
                    <a:pt x="6768465" y="531495"/>
                  </a:lnTo>
                  <a:cubicBezTo>
                    <a:pt x="6768465" y="638175"/>
                    <a:pt x="6681788" y="724853"/>
                    <a:pt x="6575108" y="724853"/>
                  </a:cubicBezTo>
                  <a:close/>
                </a:path>
              </a:pathLst>
            </a:custGeom>
            <a:solidFill>
              <a:srgbClr val="0077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04BA93D-CFA2-44D7-83CE-1AFD78007CF1}"/>
                </a:ext>
              </a:extLst>
            </p:cNvPr>
            <p:cNvSpPr/>
            <p:nvPr/>
          </p:nvSpPr>
          <p:spPr>
            <a:xfrm>
              <a:off x="3196589" y="3950017"/>
              <a:ext cx="5796915" cy="2738437"/>
            </a:xfrm>
            <a:custGeom>
              <a:avLst/>
              <a:gdLst>
                <a:gd name="connsiteX0" fmla="*/ 0 w 5796915"/>
                <a:gd name="connsiteY0" fmla="*/ 0 h 2738437"/>
                <a:gd name="connsiteX1" fmla="*/ 357188 w 5796915"/>
                <a:gd name="connsiteY1" fmla="*/ 2566035 h 2738437"/>
                <a:gd name="connsiteX2" fmla="*/ 555308 w 5796915"/>
                <a:gd name="connsiteY2" fmla="*/ 2738438 h 2738437"/>
                <a:gd name="connsiteX3" fmla="*/ 5233035 w 5796915"/>
                <a:gd name="connsiteY3" fmla="*/ 2738438 h 2738437"/>
                <a:gd name="connsiteX4" fmla="*/ 5431155 w 5796915"/>
                <a:gd name="connsiteY4" fmla="*/ 2566988 h 2738437"/>
                <a:gd name="connsiteX5" fmla="*/ 5796915 w 5796915"/>
                <a:gd name="connsiteY5" fmla="*/ 0 h 2738437"/>
                <a:gd name="connsiteX6" fmla="*/ 0 w 5796915"/>
                <a:gd name="connsiteY6" fmla="*/ 0 h 2738437"/>
                <a:gd name="connsiteX7" fmla="*/ 714375 w 5796915"/>
                <a:gd name="connsiteY7" fmla="*/ 2384108 h 2738437"/>
                <a:gd name="connsiteX8" fmla="*/ 645795 w 5796915"/>
                <a:gd name="connsiteY8" fmla="*/ 2452688 h 2738437"/>
                <a:gd name="connsiteX9" fmla="*/ 606743 w 5796915"/>
                <a:gd name="connsiteY9" fmla="*/ 2452688 h 2738437"/>
                <a:gd name="connsiteX10" fmla="*/ 538163 w 5796915"/>
                <a:gd name="connsiteY10" fmla="*/ 2384108 h 2738437"/>
                <a:gd name="connsiteX11" fmla="*/ 442913 w 5796915"/>
                <a:gd name="connsiteY11" fmla="*/ 1547813 h 2738437"/>
                <a:gd name="connsiteX12" fmla="*/ 511493 w 5796915"/>
                <a:gd name="connsiteY12" fmla="*/ 1479232 h 2738437"/>
                <a:gd name="connsiteX13" fmla="*/ 645795 w 5796915"/>
                <a:gd name="connsiteY13" fmla="*/ 1479232 h 2738437"/>
                <a:gd name="connsiteX14" fmla="*/ 714375 w 5796915"/>
                <a:gd name="connsiteY14" fmla="*/ 1547813 h 2738437"/>
                <a:gd name="connsiteX15" fmla="*/ 714375 w 5796915"/>
                <a:gd name="connsiteY15" fmla="*/ 2384108 h 2738437"/>
                <a:gd name="connsiteX16" fmla="*/ 714375 w 5796915"/>
                <a:gd name="connsiteY16" fmla="*/ 1116330 h 2738437"/>
                <a:gd name="connsiteX17" fmla="*/ 645795 w 5796915"/>
                <a:gd name="connsiteY17" fmla="*/ 1184910 h 2738437"/>
                <a:gd name="connsiteX18" fmla="*/ 511493 w 5796915"/>
                <a:gd name="connsiteY18" fmla="*/ 1184910 h 2738437"/>
                <a:gd name="connsiteX19" fmla="*/ 442913 w 5796915"/>
                <a:gd name="connsiteY19" fmla="*/ 1116330 h 2738437"/>
                <a:gd name="connsiteX20" fmla="*/ 442913 w 5796915"/>
                <a:gd name="connsiteY20" fmla="*/ 279082 h 2738437"/>
                <a:gd name="connsiteX21" fmla="*/ 511493 w 5796915"/>
                <a:gd name="connsiteY21" fmla="*/ 210502 h 2738437"/>
                <a:gd name="connsiteX22" fmla="*/ 645795 w 5796915"/>
                <a:gd name="connsiteY22" fmla="*/ 210502 h 2738437"/>
                <a:gd name="connsiteX23" fmla="*/ 714375 w 5796915"/>
                <a:gd name="connsiteY23" fmla="*/ 279082 h 2738437"/>
                <a:gd name="connsiteX24" fmla="*/ 714375 w 5796915"/>
                <a:gd name="connsiteY24" fmla="*/ 1116330 h 2738437"/>
                <a:gd name="connsiteX25" fmla="*/ 1294448 w 5796915"/>
                <a:gd name="connsiteY25" fmla="*/ 2384108 h 2738437"/>
                <a:gd name="connsiteX26" fmla="*/ 1225868 w 5796915"/>
                <a:gd name="connsiteY26" fmla="*/ 2452688 h 2738437"/>
                <a:gd name="connsiteX27" fmla="*/ 1091565 w 5796915"/>
                <a:gd name="connsiteY27" fmla="*/ 2452688 h 2738437"/>
                <a:gd name="connsiteX28" fmla="*/ 1022985 w 5796915"/>
                <a:gd name="connsiteY28" fmla="*/ 2384108 h 2738437"/>
                <a:gd name="connsiteX29" fmla="*/ 1022985 w 5796915"/>
                <a:gd name="connsiteY29" fmla="*/ 1547813 h 2738437"/>
                <a:gd name="connsiteX30" fmla="*/ 1091565 w 5796915"/>
                <a:gd name="connsiteY30" fmla="*/ 1479232 h 2738437"/>
                <a:gd name="connsiteX31" fmla="*/ 1225868 w 5796915"/>
                <a:gd name="connsiteY31" fmla="*/ 1479232 h 2738437"/>
                <a:gd name="connsiteX32" fmla="*/ 1294448 w 5796915"/>
                <a:gd name="connsiteY32" fmla="*/ 1547813 h 2738437"/>
                <a:gd name="connsiteX33" fmla="*/ 1294448 w 5796915"/>
                <a:gd name="connsiteY33" fmla="*/ 2384108 h 2738437"/>
                <a:gd name="connsiteX34" fmla="*/ 1294448 w 5796915"/>
                <a:gd name="connsiteY34" fmla="*/ 1116330 h 2738437"/>
                <a:gd name="connsiteX35" fmla="*/ 1225868 w 5796915"/>
                <a:gd name="connsiteY35" fmla="*/ 1184910 h 2738437"/>
                <a:gd name="connsiteX36" fmla="*/ 1091565 w 5796915"/>
                <a:gd name="connsiteY36" fmla="*/ 1184910 h 2738437"/>
                <a:gd name="connsiteX37" fmla="*/ 1022985 w 5796915"/>
                <a:gd name="connsiteY37" fmla="*/ 1116330 h 2738437"/>
                <a:gd name="connsiteX38" fmla="*/ 1022985 w 5796915"/>
                <a:gd name="connsiteY38" fmla="*/ 279082 h 2738437"/>
                <a:gd name="connsiteX39" fmla="*/ 1091565 w 5796915"/>
                <a:gd name="connsiteY39" fmla="*/ 210502 h 2738437"/>
                <a:gd name="connsiteX40" fmla="*/ 1225868 w 5796915"/>
                <a:gd name="connsiteY40" fmla="*/ 210502 h 2738437"/>
                <a:gd name="connsiteX41" fmla="*/ 1294448 w 5796915"/>
                <a:gd name="connsiteY41" fmla="*/ 279082 h 2738437"/>
                <a:gd name="connsiteX42" fmla="*/ 1294448 w 5796915"/>
                <a:gd name="connsiteY42" fmla="*/ 1116330 h 2738437"/>
                <a:gd name="connsiteX43" fmla="*/ 1874520 w 5796915"/>
                <a:gd name="connsiteY43" fmla="*/ 2384108 h 2738437"/>
                <a:gd name="connsiteX44" fmla="*/ 1805940 w 5796915"/>
                <a:gd name="connsiteY44" fmla="*/ 2452688 h 2738437"/>
                <a:gd name="connsiteX45" fmla="*/ 1671638 w 5796915"/>
                <a:gd name="connsiteY45" fmla="*/ 2452688 h 2738437"/>
                <a:gd name="connsiteX46" fmla="*/ 1603058 w 5796915"/>
                <a:gd name="connsiteY46" fmla="*/ 2384108 h 2738437"/>
                <a:gd name="connsiteX47" fmla="*/ 1603058 w 5796915"/>
                <a:gd name="connsiteY47" fmla="*/ 1547813 h 2738437"/>
                <a:gd name="connsiteX48" fmla="*/ 1671638 w 5796915"/>
                <a:gd name="connsiteY48" fmla="*/ 1479232 h 2738437"/>
                <a:gd name="connsiteX49" fmla="*/ 1805940 w 5796915"/>
                <a:gd name="connsiteY49" fmla="*/ 1479232 h 2738437"/>
                <a:gd name="connsiteX50" fmla="*/ 1874520 w 5796915"/>
                <a:gd name="connsiteY50" fmla="*/ 1547813 h 2738437"/>
                <a:gd name="connsiteX51" fmla="*/ 1874520 w 5796915"/>
                <a:gd name="connsiteY51" fmla="*/ 2384108 h 2738437"/>
                <a:gd name="connsiteX52" fmla="*/ 1874520 w 5796915"/>
                <a:gd name="connsiteY52" fmla="*/ 1116330 h 2738437"/>
                <a:gd name="connsiteX53" fmla="*/ 1805940 w 5796915"/>
                <a:gd name="connsiteY53" fmla="*/ 1184910 h 2738437"/>
                <a:gd name="connsiteX54" fmla="*/ 1671638 w 5796915"/>
                <a:gd name="connsiteY54" fmla="*/ 1184910 h 2738437"/>
                <a:gd name="connsiteX55" fmla="*/ 1603058 w 5796915"/>
                <a:gd name="connsiteY55" fmla="*/ 1116330 h 2738437"/>
                <a:gd name="connsiteX56" fmla="*/ 1603058 w 5796915"/>
                <a:gd name="connsiteY56" fmla="*/ 279082 h 2738437"/>
                <a:gd name="connsiteX57" fmla="*/ 1671638 w 5796915"/>
                <a:gd name="connsiteY57" fmla="*/ 210502 h 2738437"/>
                <a:gd name="connsiteX58" fmla="*/ 1805940 w 5796915"/>
                <a:gd name="connsiteY58" fmla="*/ 210502 h 2738437"/>
                <a:gd name="connsiteX59" fmla="*/ 1874520 w 5796915"/>
                <a:gd name="connsiteY59" fmla="*/ 279082 h 2738437"/>
                <a:gd name="connsiteX60" fmla="*/ 1874520 w 5796915"/>
                <a:gd name="connsiteY60" fmla="*/ 1116330 h 2738437"/>
                <a:gd name="connsiteX61" fmla="*/ 2454593 w 5796915"/>
                <a:gd name="connsiteY61" fmla="*/ 2384108 h 2738437"/>
                <a:gd name="connsiteX62" fmla="*/ 2386013 w 5796915"/>
                <a:gd name="connsiteY62" fmla="*/ 2452688 h 2738437"/>
                <a:gd name="connsiteX63" fmla="*/ 2251710 w 5796915"/>
                <a:gd name="connsiteY63" fmla="*/ 2452688 h 2738437"/>
                <a:gd name="connsiteX64" fmla="*/ 2183130 w 5796915"/>
                <a:gd name="connsiteY64" fmla="*/ 2384108 h 2738437"/>
                <a:gd name="connsiteX65" fmla="*/ 2183130 w 5796915"/>
                <a:gd name="connsiteY65" fmla="*/ 1547813 h 2738437"/>
                <a:gd name="connsiteX66" fmla="*/ 2251710 w 5796915"/>
                <a:gd name="connsiteY66" fmla="*/ 1479232 h 2738437"/>
                <a:gd name="connsiteX67" fmla="*/ 2386013 w 5796915"/>
                <a:gd name="connsiteY67" fmla="*/ 1479232 h 2738437"/>
                <a:gd name="connsiteX68" fmla="*/ 2454593 w 5796915"/>
                <a:gd name="connsiteY68" fmla="*/ 1547813 h 2738437"/>
                <a:gd name="connsiteX69" fmla="*/ 2454593 w 5796915"/>
                <a:gd name="connsiteY69" fmla="*/ 2384108 h 2738437"/>
                <a:gd name="connsiteX70" fmla="*/ 2454593 w 5796915"/>
                <a:gd name="connsiteY70" fmla="*/ 1116330 h 2738437"/>
                <a:gd name="connsiteX71" fmla="*/ 2386013 w 5796915"/>
                <a:gd name="connsiteY71" fmla="*/ 1184910 h 2738437"/>
                <a:gd name="connsiteX72" fmla="*/ 2251710 w 5796915"/>
                <a:gd name="connsiteY72" fmla="*/ 1184910 h 2738437"/>
                <a:gd name="connsiteX73" fmla="*/ 2183130 w 5796915"/>
                <a:gd name="connsiteY73" fmla="*/ 1116330 h 2738437"/>
                <a:gd name="connsiteX74" fmla="*/ 2183130 w 5796915"/>
                <a:gd name="connsiteY74" fmla="*/ 279082 h 2738437"/>
                <a:gd name="connsiteX75" fmla="*/ 2251710 w 5796915"/>
                <a:gd name="connsiteY75" fmla="*/ 210502 h 2738437"/>
                <a:gd name="connsiteX76" fmla="*/ 2386013 w 5796915"/>
                <a:gd name="connsiteY76" fmla="*/ 210502 h 2738437"/>
                <a:gd name="connsiteX77" fmla="*/ 2454593 w 5796915"/>
                <a:gd name="connsiteY77" fmla="*/ 279082 h 2738437"/>
                <a:gd name="connsiteX78" fmla="*/ 2454593 w 5796915"/>
                <a:gd name="connsiteY78" fmla="*/ 1116330 h 2738437"/>
                <a:gd name="connsiteX79" fmla="*/ 3034665 w 5796915"/>
                <a:gd name="connsiteY79" fmla="*/ 2384108 h 2738437"/>
                <a:gd name="connsiteX80" fmla="*/ 2966085 w 5796915"/>
                <a:gd name="connsiteY80" fmla="*/ 2452688 h 2738437"/>
                <a:gd name="connsiteX81" fmla="*/ 2831783 w 5796915"/>
                <a:gd name="connsiteY81" fmla="*/ 2452688 h 2738437"/>
                <a:gd name="connsiteX82" fmla="*/ 2763203 w 5796915"/>
                <a:gd name="connsiteY82" fmla="*/ 2384108 h 2738437"/>
                <a:gd name="connsiteX83" fmla="*/ 2763203 w 5796915"/>
                <a:gd name="connsiteY83" fmla="*/ 1547813 h 2738437"/>
                <a:gd name="connsiteX84" fmla="*/ 2831783 w 5796915"/>
                <a:gd name="connsiteY84" fmla="*/ 1479232 h 2738437"/>
                <a:gd name="connsiteX85" fmla="*/ 2966085 w 5796915"/>
                <a:gd name="connsiteY85" fmla="*/ 1479232 h 2738437"/>
                <a:gd name="connsiteX86" fmla="*/ 3034665 w 5796915"/>
                <a:gd name="connsiteY86" fmla="*/ 1547813 h 2738437"/>
                <a:gd name="connsiteX87" fmla="*/ 3034665 w 5796915"/>
                <a:gd name="connsiteY87" fmla="*/ 2384108 h 2738437"/>
                <a:gd name="connsiteX88" fmla="*/ 3034665 w 5796915"/>
                <a:gd name="connsiteY88" fmla="*/ 1116330 h 2738437"/>
                <a:gd name="connsiteX89" fmla="*/ 2966085 w 5796915"/>
                <a:gd name="connsiteY89" fmla="*/ 1184910 h 2738437"/>
                <a:gd name="connsiteX90" fmla="*/ 2831783 w 5796915"/>
                <a:gd name="connsiteY90" fmla="*/ 1184910 h 2738437"/>
                <a:gd name="connsiteX91" fmla="*/ 2763203 w 5796915"/>
                <a:gd name="connsiteY91" fmla="*/ 1116330 h 2738437"/>
                <a:gd name="connsiteX92" fmla="*/ 2763203 w 5796915"/>
                <a:gd name="connsiteY92" fmla="*/ 279082 h 2738437"/>
                <a:gd name="connsiteX93" fmla="*/ 2831783 w 5796915"/>
                <a:gd name="connsiteY93" fmla="*/ 210502 h 2738437"/>
                <a:gd name="connsiteX94" fmla="*/ 2966085 w 5796915"/>
                <a:gd name="connsiteY94" fmla="*/ 210502 h 2738437"/>
                <a:gd name="connsiteX95" fmla="*/ 3034665 w 5796915"/>
                <a:gd name="connsiteY95" fmla="*/ 279082 h 2738437"/>
                <a:gd name="connsiteX96" fmla="*/ 3034665 w 5796915"/>
                <a:gd name="connsiteY96" fmla="*/ 1116330 h 2738437"/>
                <a:gd name="connsiteX97" fmla="*/ 3613785 w 5796915"/>
                <a:gd name="connsiteY97" fmla="*/ 2384108 h 2738437"/>
                <a:gd name="connsiteX98" fmla="*/ 3545205 w 5796915"/>
                <a:gd name="connsiteY98" fmla="*/ 2452688 h 2738437"/>
                <a:gd name="connsiteX99" fmla="*/ 3410903 w 5796915"/>
                <a:gd name="connsiteY99" fmla="*/ 2452688 h 2738437"/>
                <a:gd name="connsiteX100" fmla="*/ 3342323 w 5796915"/>
                <a:gd name="connsiteY100" fmla="*/ 2384108 h 2738437"/>
                <a:gd name="connsiteX101" fmla="*/ 3342323 w 5796915"/>
                <a:gd name="connsiteY101" fmla="*/ 1547813 h 2738437"/>
                <a:gd name="connsiteX102" fmla="*/ 3410903 w 5796915"/>
                <a:gd name="connsiteY102" fmla="*/ 1479232 h 2738437"/>
                <a:gd name="connsiteX103" fmla="*/ 3545205 w 5796915"/>
                <a:gd name="connsiteY103" fmla="*/ 1479232 h 2738437"/>
                <a:gd name="connsiteX104" fmla="*/ 3613785 w 5796915"/>
                <a:gd name="connsiteY104" fmla="*/ 1547813 h 2738437"/>
                <a:gd name="connsiteX105" fmla="*/ 3613785 w 5796915"/>
                <a:gd name="connsiteY105" fmla="*/ 2384108 h 2738437"/>
                <a:gd name="connsiteX106" fmla="*/ 3613785 w 5796915"/>
                <a:gd name="connsiteY106" fmla="*/ 1116330 h 2738437"/>
                <a:gd name="connsiteX107" fmla="*/ 3545205 w 5796915"/>
                <a:gd name="connsiteY107" fmla="*/ 1184910 h 2738437"/>
                <a:gd name="connsiteX108" fmla="*/ 3410903 w 5796915"/>
                <a:gd name="connsiteY108" fmla="*/ 1184910 h 2738437"/>
                <a:gd name="connsiteX109" fmla="*/ 3342323 w 5796915"/>
                <a:gd name="connsiteY109" fmla="*/ 1116330 h 2738437"/>
                <a:gd name="connsiteX110" fmla="*/ 3342323 w 5796915"/>
                <a:gd name="connsiteY110" fmla="*/ 279082 h 2738437"/>
                <a:gd name="connsiteX111" fmla="*/ 3410903 w 5796915"/>
                <a:gd name="connsiteY111" fmla="*/ 210502 h 2738437"/>
                <a:gd name="connsiteX112" fmla="*/ 3545205 w 5796915"/>
                <a:gd name="connsiteY112" fmla="*/ 210502 h 2738437"/>
                <a:gd name="connsiteX113" fmla="*/ 3613785 w 5796915"/>
                <a:gd name="connsiteY113" fmla="*/ 279082 h 2738437"/>
                <a:gd name="connsiteX114" fmla="*/ 3613785 w 5796915"/>
                <a:gd name="connsiteY114" fmla="*/ 1116330 h 2738437"/>
                <a:gd name="connsiteX115" fmla="*/ 4193858 w 5796915"/>
                <a:gd name="connsiteY115" fmla="*/ 2384108 h 2738437"/>
                <a:gd name="connsiteX116" fmla="*/ 4125278 w 5796915"/>
                <a:gd name="connsiteY116" fmla="*/ 2452688 h 2738437"/>
                <a:gd name="connsiteX117" fmla="*/ 3990975 w 5796915"/>
                <a:gd name="connsiteY117" fmla="*/ 2452688 h 2738437"/>
                <a:gd name="connsiteX118" fmla="*/ 3922395 w 5796915"/>
                <a:gd name="connsiteY118" fmla="*/ 2384108 h 2738437"/>
                <a:gd name="connsiteX119" fmla="*/ 3922395 w 5796915"/>
                <a:gd name="connsiteY119" fmla="*/ 1547813 h 2738437"/>
                <a:gd name="connsiteX120" fmla="*/ 3990975 w 5796915"/>
                <a:gd name="connsiteY120" fmla="*/ 1479232 h 2738437"/>
                <a:gd name="connsiteX121" fmla="*/ 4125278 w 5796915"/>
                <a:gd name="connsiteY121" fmla="*/ 1479232 h 2738437"/>
                <a:gd name="connsiteX122" fmla="*/ 4193858 w 5796915"/>
                <a:gd name="connsiteY122" fmla="*/ 1547813 h 2738437"/>
                <a:gd name="connsiteX123" fmla="*/ 4193858 w 5796915"/>
                <a:gd name="connsiteY123" fmla="*/ 2384108 h 2738437"/>
                <a:gd name="connsiteX124" fmla="*/ 4193858 w 5796915"/>
                <a:gd name="connsiteY124" fmla="*/ 1116330 h 2738437"/>
                <a:gd name="connsiteX125" fmla="*/ 4125278 w 5796915"/>
                <a:gd name="connsiteY125" fmla="*/ 1184910 h 2738437"/>
                <a:gd name="connsiteX126" fmla="*/ 3990975 w 5796915"/>
                <a:gd name="connsiteY126" fmla="*/ 1184910 h 2738437"/>
                <a:gd name="connsiteX127" fmla="*/ 3922395 w 5796915"/>
                <a:gd name="connsiteY127" fmla="*/ 1116330 h 2738437"/>
                <a:gd name="connsiteX128" fmla="*/ 3922395 w 5796915"/>
                <a:gd name="connsiteY128" fmla="*/ 279082 h 2738437"/>
                <a:gd name="connsiteX129" fmla="*/ 3990975 w 5796915"/>
                <a:gd name="connsiteY129" fmla="*/ 210502 h 2738437"/>
                <a:gd name="connsiteX130" fmla="*/ 4125278 w 5796915"/>
                <a:gd name="connsiteY130" fmla="*/ 210502 h 2738437"/>
                <a:gd name="connsiteX131" fmla="*/ 4193858 w 5796915"/>
                <a:gd name="connsiteY131" fmla="*/ 279082 h 2738437"/>
                <a:gd name="connsiteX132" fmla="*/ 4193858 w 5796915"/>
                <a:gd name="connsiteY132" fmla="*/ 1116330 h 2738437"/>
                <a:gd name="connsiteX133" fmla="*/ 4773930 w 5796915"/>
                <a:gd name="connsiteY133" fmla="*/ 2384108 h 2738437"/>
                <a:gd name="connsiteX134" fmla="*/ 4705350 w 5796915"/>
                <a:gd name="connsiteY134" fmla="*/ 2452688 h 2738437"/>
                <a:gd name="connsiteX135" fmla="*/ 4571048 w 5796915"/>
                <a:gd name="connsiteY135" fmla="*/ 2452688 h 2738437"/>
                <a:gd name="connsiteX136" fmla="*/ 4502468 w 5796915"/>
                <a:gd name="connsiteY136" fmla="*/ 2384108 h 2738437"/>
                <a:gd name="connsiteX137" fmla="*/ 4502468 w 5796915"/>
                <a:gd name="connsiteY137" fmla="*/ 1547813 h 2738437"/>
                <a:gd name="connsiteX138" fmla="*/ 4571048 w 5796915"/>
                <a:gd name="connsiteY138" fmla="*/ 1479232 h 2738437"/>
                <a:gd name="connsiteX139" fmla="*/ 4705350 w 5796915"/>
                <a:gd name="connsiteY139" fmla="*/ 1479232 h 2738437"/>
                <a:gd name="connsiteX140" fmla="*/ 4773930 w 5796915"/>
                <a:gd name="connsiteY140" fmla="*/ 1547813 h 2738437"/>
                <a:gd name="connsiteX141" fmla="*/ 4773930 w 5796915"/>
                <a:gd name="connsiteY141" fmla="*/ 2384108 h 2738437"/>
                <a:gd name="connsiteX142" fmla="*/ 4773930 w 5796915"/>
                <a:gd name="connsiteY142" fmla="*/ 1116330 h 2738437"/>
                <a:gd name="connsiteX143" fmla="*/ 4705350 w 5796915"/>
                <a:gd name="connsiteY143" fmla="*/ 1184910 h 2738437"/>
                <a:gd name="connsiteX144" fmla="*/ 4571048 w 5796915"/>
                <a:gd name="connsiteY144" fmla="*/ 1184910 h 2738437"/>
                <a:gd name="connsiteX145" fmla="*/ 4502468 w 5796915"/>
                <a:gd name="connsiteY145" fmla="*/ 1116330 h 2738437"/>
                <a:gd name="connsiteX146" fmla="*/ 4502468 w 5796915"/>
                <a:gd name="connsiteY146" fmla="*/ 279082 h 2738437"/>
                <a:gd name="connsiteX147" fmla="*/ 4571048 w 5796915"/>
                <a:gd name="connsiteY147" fmla="*/ 210502 h 2738437"/>
                <a:gd name="connsiteX148" fmla="*/ 4705350 w 5796915"/>
                <a:gd name="connsiteY148" fmla="*/ 210502 h 2738437"/>
                <a:gd name="connsiteX149" fmla="*/ 4773930 w 5796915"/>
                <a:gd name="connsiteY149" fmla="*/ 279082 h 2738437"/>
                <a:gd name="connsiteX150" fmla="*/ 4773930 w 5796915"/>
                <a:gd name="connsiteY150" fmla="*/ 1116330 h 2738437"/>
                <a:gd name="connsiteX151" fmla="*/ 5258753 w 5796915"/>
                <a:gd name="connsiteY151" fmla="*/ 2384108 h 2738437"/>
                <a:gd name="connsiteX152" fmla="*/ 5190173 w 5796915"/>
                <a:gd name="connsiteY152" fmla="*/ 2452688 h 2738437"/>
                <a:gd name="connsiteX153" fmla="*/ 5151120 w 5796915"/>
                <a:gd name="connsiteY153" fmla="*/ 2452688 h 2738437"/>
                <a:gd name="connsiteX154" fmla="*/ 5082540 w 5796915"/>
                <a:gd name="connsiteY154" fmla="*/ 2384108 h 2738437"/>
                <a:gd name="connsiteX155" fmla="*/ 5082540 w 5796915"/>
                <a:gd name="connsiteY155" fmla="*/ 1547813 h 2738437"/>
                <a:gd name="connsiteX156" fmla="*/ 5151120 w 5796915"/>
                <a:gd name="connsiteY156" fmla="*/ 1479232 h 2738437"/>
                <a:gd name="connsiteX157" fmla="*/ 5285423 w 5796915"/>
                <a:gd name="connsiteY157" fmla="*/ 1479232 h 2738437"/>
                <a:gd name="connsiteX158" fmla="*/ 5354003 w 5796915"/>
                <a:gd name="connsiteY158" fmla="*/ 1547813 h 2738437"/>
                <a:gd name="connsiteX159" fmla="*/ 5258753 w 5796915"/>
                <a:gd name="connsiteY159" fmla="*/ 2384108 h 2738437"/>
                <a:gd name="connsiteX160" fmla="*/ 5354003 w 5796915"/>
                <a:gd name="connsiteY160" fmla="*/ 1116330 h 2738437"/>
                <a:gd name="connsiteX161" fmla="*/ 5285423 w 5796915"/>
                <a:gd name="connsiteY161" fmla="*/ 1184910 h 2738437"/>
                <a:gd name="connsiteX162" fmla="*/ 5151120 w 5796915"/>
                <a:gd name="connsiteY162" fmla="*/ 1184910 h 2738437"/>
                <a:gd name="connsiteX163" fmla="*/ 5082540 w 5796915"/>
                <a:gd name="connsiteY163" fmla="*/ 1116330 h 2738437"/>
                <a:gd name="connsiteX164" fmla="*/ 5082540 w 5796915"/>
                <a:gd name="connsiteY164" fmla="*/ 279082 h 2738437"/>
                <a:gd name="connsiteX165" fmla="*/ 5151120 w 5796915"/>
                <a:gd name="connsiteY165" fmla="*/ 210502 h 2738437"/>
                <a:gd name="connsiteX166" fmla="*/ 5285423 w 5796915"/>
                <a:gd name="connsiteY166" fmla="*/ 210502 h 2738437"/>
                <a:gd name="connsiteX167" fmla="*/ 5354003 w 5796915"/>
                <a:gd name="connsiteY167" fmla="*/ 279082 h 2738437"/>
                <a:gd name="connsiteX168" fmla="*/ 5354003 w 5796915"/>
                <a:gd name="connsiteY168" fmla="*/ 1116330 h 273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5796915" h="2738437">
                  <a:moveTo>
                    <a:pt x="0" y="0"/>
                  </a:moveTo>
                  <a:lnTo>
                    <a:pt x="357188" y="2566035"/>
                  </a:lnTo>
                  <a:cubicBezTo>
                    <a:pt x="370523" y="2665095"/>
                    <a:pt x="455295" y="2738438"/>
                    <a:pt x="555308" y="2738438"/>
                  </a:cubicBezTo>
                  <a:lnTo>
                    <a:pt x="5233035" y="2738438"/>
                  </a:lnTo>
                  <a:cubicBezTo>
                    <a:pt x="5332095" y="2738438"/>
                    <a:pt x="5416868" y="2665095"/>
                    <a:pt x="5431155" y="2566988"/>
                  </a:cubicBezTo>
                  <a:lnTo>
                    <a:pt x="5796915" y="0"/>
                  </a:lnTo>
                  <a:lnTo>
                    <a:pt x="0" y="0"/>
                  </a:lnTo>
                  <a:close/>
                  <a:moveTo>
                    <a:pt x="714375" y="2384108"/>
                  </a:moveTo>
                  <a:cubicBezTo>
                    <a:pt x="714375" y="2422208"/>
                    <a:pt x="683895" y="2452688"/>
                    <a:pt x="645795" y="2452688"/>
                  </a:cubicBezTo>
                  <a:lnTo>
                    <a:pt x="606743" y="2452688"/>
                  </a:lnTo>
                  <a:cubicBezTo>
                    <a:pt x="568643" y="2452688"/>
                    <a:pt x="538163" y="2422208"/>
                    <a:pt x="538163" y="2384108"/>
                  </a:cubicBezTo>
                  <a:lnTo>
                    <a:pt x="442913" y="1547813"/>
                  </a:lnTo>
                  <a:cubicBezTo>
                    <a:pt x="442913" y="1509713"/>
                    <a:pt x="473393" y="1479232"/>
                    <a:pt x="511493" y="1479232"/>
                  </a:cubicBezTo>
                  <a:lnTo>
                    <a:pt x="645795" y="1479232"/>
                  </a:lnTo>
                  <a:cubicBezTo>
                    <a:pt x="683895" y="1479232"/>
                    <a:pt x="714375" y="1509713"/>
                    <a:pt x="714375" y="1547813"/>
                  </a:cubicBezTo>
                  <a:lnTo>
                    <a:pt x="714375" y="2384108"/>
                  </a:lnTo>
                  <a:close/>
                  <a:moveTo>
                    <a:pt x="714375" y="1116330"/>
                  </a:moveTo>
                  <a:cubicBezTo>
                    <a:pt x="714375" y="1154430"/>
                    <a:pt x="683895" y="1184910"/>
                    <a:pt x="645795" y="1184910"/>
                  </a:cubicBezTo>
                  <a:lnTo>
                    <a:pt x="511493" y="1184910"/>
                  </a:lnTo>
                  <a:cubicBezTo>
                    <a:pt x="473393" y="1184910"/>
                    <a:pt x="442913" y="1154430"/>
                    <a:pt x="442913" y="1116330"/>
                  </a:cubicBezTo>
                  <a:lnTo>
                    <a:pt x="442913" y="279082"/>
                  </a:lnTo>
                  <a:cubicBezTo>
                    <a:pt x="442913" y="240982"/>
                    <a:pt x="473393" y="210502"/>
                    <a:pt x="511493" y="210502"/>
                  </a:cubicBezTo>
                  <a:lnTo>
                    <a:pt x="645795" y="210502"/>
                  </a:lnTo>
                  <a:cubicBezTo>
                    <a:pt x="683895" y="210502"/>
                    <a:pt x="714375" y="240982"/>
                    <a:pt x="714375" y="279082"/>
                  </a:cubicBezTo>
                  <a:lnTo>
                    <a:pt x="714375" y="1116330"/>
                  </a:lnTo>
                  <a:close/>
                  <a:moveTo>
                    <a:pt x="1294448" y="2384108"/>
                  </a:moveTo>
                  <a:cubicBezTo>
                    <a:pt x="1294448" y="2422208"/>
                    <a:pt x="1263968" y="2452688"/>
                    <a:pt x="1225868" y="2452688"/>
                  </a:cubicBezTo>
                  <a:lnTo>
                    <a:pt x="1091565" y="2452688"/>
                  </a:lnTo>
                  <a:cubicBezTo>
                    <a:pt x="1053465" y="2452688"/>
                    <a:pt x="1022985" y="2422208"/>
                    <a:pt x="1022985" y="2384108"/>
                  </a:cubicBezTo>
                  <a:lnTo>
                    <a:pt x="1022985" y="1547813"/>
                  </a:lnTo>
                  <a:cubicBezTo>
                    <a:pt x="1022985" y="1509713"/>
                    <a:pt x="1053465" y="1479232"/>
                    <a:pt x="1091565" y="1479232"/>
                  </a:cubicBezTo>
                  <a:lnTo>
                    <a:pt x="1225868" y="1479232"/>
                  </a:lnTo>
                  <a:cubicBezTo>
                    <a:pt x="1263968" y="1479232"/>
                    <a:pt x="1294448" y="1509713"/>
                    <a:pt x="1294448" y="1547813"/>
                  </a:cubicBezTo>
                  <a:lnTo>
                    <a:pt x="1294448" y="2384108"/>
                  </a:lnTo>
                  <a:close/>
                  <a:moveTo>
                    <a:pt x="1294448" y="1116330"/>
                  </a:moveTo>
                  <a:cubicBezTo>
                    <a:pt x="1294448" y="1154430"/>
                    <a:pt x="1263968" y="1184910"/>
                    <a:pt x="1225868" y="1184910"/>
                  </a:cubicBezTo>
                  <a:lnTo>
                    <a:pt x="1091565" y="1184910"/>
                  </a:lnTo>
                  <a:cubicBezTo>
                    <a:pt x="1053465" y="1184910"/>
                    <a:pt x="1022985" y="1154430"/>
                    <a:pt x="1022985" y="1116330"/>
                  </a:cubicBezTo>
                  <a:lnTo>
                    <a:pt x="1022985" y="279082"/>
                  </a:lnTo>
                  <a:cubicBezTo>
                    <a:pt x="1022985" y="240982"/>
                    <a:pt x="1053465" y="210502"/>
                    <a:pt x="1091565" y="210502"/>
                  </a:cubicBezTo>
                  <a:lnTo>
                    <a:pt x="1225868" y="210502"/>
                  </a:lnTo>
                  <a:cubicBezTo>
                    <a:pt x="1263968" y="210502"/>
                    <a:pt x="1294448" y="240982"/>
                    <a:pt x="1294448" y="279082"/>
                  </a:cubicBezTo>
                  <a:lnTo>
                    <a:pt x="1294448" y="1116330"/>
                  </a:lnTo>
                  <a:close/>
                  <a:moveTo>
                    <a:pt x="1874520" y="2384108"/>
                  </a:moveTo>
                  <a:cubicBezTo>
                    <a:pt x="1874520" y="2422208"/>
                    <a:pt x="1844040" y="2452688"/>
                    <a:pt x="1805940" y="2452688"/>
                  </a:cubicBezTo>
                  <a:lnTo>
                    <a:pt x="1671638" y="2452688"/>
                  </a:lnTo>
                  <a:cubicBezTo>
                    <a:pt x="1633538" y="2452688"/>
                    <a:pt x="1603058" y="2422208"/>
                    <a:pt x="1603058" y="2384108"/>
                  </a:cubicBezTo>
                  <a:lnTo>
                    <a:pt x="1603058" y="1547813"/>
                  </a:lnTo>
                  <a:cubicBezTo>
                    <a:pt x="1603058" y="1509713"/>
                    <a:pt x="1633538" y="1479232"/>
                    <a:pt x="1671638" y="1479232"/>
                  </a:cubicBezTo>
                  <a:lnTo>
                    <a:pt x="1805940" y="1479232"/>
                  </a:lnTo>
                  <a:cubicBezTo>
                    <a:pt x="1844040" y="1479232"/>
                    <a:pt x="1874520" y="1509713"/>
                    <a:pt x="1874520" y="1547813"/>
                  </a:cubicBezTo>
                  <a:lnTo>
                    <a:pt x="1874520" y="2384108"/>
                  </a:lnTo>
                  <a:close/>
                  <a:moveTo>
                    <a:pt x="1874520" y="1116330"/>
                  </a:moveTo>
                  <a:cubicBezTo>
                    <a:pt x="1874520" y="1154430"/>
                    <a:pt x="1844040" y="1184910"/>
                    <a:pt x="1805940" y="1184910"/>
                  </a:cubicBezTo>
                  <a:lnTo>
                    <a:pt x="1671638" y="1184910"/>
                  </a:lnTo>
                  <a:cubicBezTo>
                    <a:pt x="1633538" y="1184910"/>
                    <a:pt x="1603058" y="1154430"/>
                    <a:pt x="1603058" y="1116330"/>
                  </a:cubicBezTo>
                  <a:lnTo>
                    <a:pt x="1603058" y="279082"/>
                  </a:lnTo>
                  <a:cubicBezTo>
                    <a:pt x="1603058" y="240982"/>
                    <a:pt x="1633538" y="210502"/>
                    <a:pt x="1671638" y="210502"/>
                  </a:cubicBezTo>
                  <a:lnTo>
                    <a:pt x="1805940" y="210502"/>
                  </a:lnTo>
                  <a:cubicBezTo>
                    <a:pt x="1844040" y="210502"/>
                    <a:pt x="1874520" y="240982"/>
                    <a:pt x="1874520" y="279082"/>
                  </a:cubicBezTo>
                  <a:lnTo>
                    <a:pt x="1874520" y="1116330"/>
                  </a:lnTo>
                  <a:close/>
                  <a:moveTo>
                    <a:pt x="2454593" y="2384108"/>
                  </a:moveTo>
                  <a:cubicBezTo>
                    <a:pt x="2454593" y="2422208"/>
                    <a:pt x="2424113" y="2452688"/>
                    <a:pt x="2386013" y="2452688"/>
                  </a:cubicBezTo>
                  <a:lnTo>
                    <a:pt x="2251710" y="2452688"/>
                  </a:lnTo>
                  <a:cubicBezTo>
                    <a:pt x="2213610" y="2452688"/>
                    <a:pt x="2183130" y="2422208"/>
                    <a:pt x="2183130" y="2384108"/>
                  </a:cubicBezTo>
                  <a:lnTo>
                    <a:pt x="2183130" y="1547813"/>
                  </a:lnTo>
                  <a:cubicBezTo>
                    <a:pt x="2183130" y="1509713"/>
                    <a:pt x="2213610" y="1479232"/>
                    <a:pt x="2251710" y="1479232"/>
                  </a:cubicBezTo>
                  <a:lnTo>
                    <a:pt x="2386013" y="1479232"/>
                  </a:lnTo>
                  <a:cubicBezTo>
                    <a:pt x="2424113" y="1479232"/>
                    <a:pt x="2454593" y="1509713"/>
                    <a:pt x="2454593" y="1547813"/>
                  </a:cubicBezTo>
                  <a:lnTo>
                    <a:pt x="2454593" y="2384108"/>
                  </a:lnTo>
                  <a:close/>
                  <a:moveTo>
                    <a:pt x="2454593" y="1116330"/>
                  </a:moveTo>
                  <a:cubicBezTo>
                    <a:pt x="2454593" y="1154430"/>
                    <a:pt x="2424113" y="1184910"/>
                    <a:pt x="2386013" y="1184910"/>
                  </a:cubicBezTo>
                  <a:lnTo>
                    <a:pt x="2251710" y="1184910"/>
                  </a:lnTo>
                  <a:cubicBezTo>
                    <a:pt x="2213610" y="1184910"/>
                    <a:pt x="2183130" y="1154430"/>
                    <a:pt x="2183130" y="1116330"/>
                  </a:cubicBezTo>
                  <a:lnTo>
                    <a:pt x="2183130" y="279082"/>
                  </a:lnTo>
                  <a:cubicBezTo>
                    <a:pt x="2183130" y="240982"/>
                    <a:pt x="2213610" y="210502"/>
                    <a:pt x="2251710" y="210502"/>
                  </a:cubicBezTo>
                  <a:lnTo>
                    <a:pt x="2386013" y="210502"/>
                  </a:lnTo>
                  <a:cubicBezTo>
                    <a:pt x="2424113" y="210502"/>
                    <a:pt x="2454593" y="240982"/>
                    <a:pt x="2454593" y="279082"/>
                  </a:cubicBezTo>
                  <a:lnTo>
                    <a:pt x="2454593" y="1116330"/>
                  </a:lnTo>
                  <a:close/>
                  <a:moveTo>
                    <a:pt x="3034665" y="2384108"/>
                  </a:moveTo>
                  <a:cubicBezTo>
                    <a:pt x="3034665" y="2422208"/>
                    <a:pt x="3004185" y="2452688"/>
                    <a:pt x="2966085" y="2452688"/>
                  </a:cubicBezTo>
                  <a:lnTo>
                    <a:pt x="2831783" y="2452688"/>
                  </a:lnTo>
                  <a:cubicBezTo>
                    <a:pt x="2793683" y="2452688"/>
                    <a:pt x="2763203" y="2422208"/>
                    <a:pt x="2763203" y="2384108"/>
                  </a:cubicBezTo>
                  <a:lnTo>
                    <a:pt x="2763203" y="1547813"/>
                  </a:lnTo>
                  <a:cubicBezTo>
                    <a:pt x="2763203" y="1509713"/>
                    <a:pt x="2793683" y="1479232"/>
                    <a:pt x="2831783" y="1479232"/>
                  </a:cubicBezTo>
                  <a:lnTo>
                    <a:pt x="2966085" y="1479232"/>
                  </a:lnTo>
                  <a:cubicBezTo>
                    <a:pt x="3004185" y="1479232"/>
                    <a:pt x="3034665" y="1509713"/>
                    <a:pt x="3034665" y="1547813"/>
                  </a:cubicBezTo>
                  <a:lnTo>
                    <a:pt x="3034665" y="2384108"/>
                  </a:lnTo>
                  <a:close/>
                  <a:moveTo>
                    <a:pt x="3034665" y="1116330"/>
                  </a:moveTo>
                  <a:cubicBezTo>
                    <a:pt x="3034665" y="1154430"/>
                    <a:pt x="3004185" y="1184910"/>
                    <a:pt x="2966085" y="1184910"/>
                  </a:cubicBezTo>
                  <a:lnTo>
                    <a:pt x="2831783" y="1184910"/>
                  </a:lnTo>
                  <a:cubicBezTo>
                    <a:pt x="2793683" y="1184910"/>
                    <a:pt x="2763203" y="1154430"/>
                    <a:pt x="2763203" y="1116330"/>
                  </a:cubicBezTo>
                  <a:lnTo>
                    <a:pt x="2763203" y="279082"/>
                  </a:lnTo>
                  <a:cubicBezTo>
                    <a:pt x="2763203" y="240982"/>
                    <a:pt x="2793683" y="210502"/>
                    <a:pt x="2831783" y="210502"/>
                  </a:cubicBezTo>
                  <a:lnTo>
                    <a:pt x="2966085" y="210502"/>
                  </a:lnTo>
                  <a:cubicBezTo>
                    <a:pt x="3004185" y="210502"/>
                    <a:pt x="3034665" y="240982"/>
                    <a:pt x="3034665" y="279082"/>
                  </a:cubicBezTo>
                  <a:lnTo>
                    <a:pt x="3034665" y="1116330"/>
                  </a:lnTo>
                  <a:close/>
                  <a:moveTo>
                    <a:pt x="3613785" y="2384108"/>
                  </a:moveTo>
                  <a:cubicBezTo>
                    <a:pt x="3613785" y="2422208"/>
                    <a:pt x="3583305" y="2452688"/>
                    <a:pt x="3545205" y="2452688"/>
                  </a:cubicBezTo>
                  <a:lnTo>
                    <a:pt x="3410903" y="2452688"/>
                  </a:lnTo>
                  <a:cubicBezTo>
                    <a:pt x="3372803" y="2452688"/>
                    <a:pt x="3342323" y="2422208"/>
                    <a:pt x="3342323" y="2384108"/>
                  </a:cubicBezTo>
                  <a:lnTo>
                    <a:pt x="3342323" y="1547813"/>
                  </a:lnTo>
                  <a:cubicBezTo>
                    <a:pt x="3342323" y="1509713"/>
                    <a:pt x="3372803" y="1479232"/>
                    <a:pt x="3410903" y="1479232"/>
                  </a:cubicBezTo>
                  <a:lnTo>
                    <a:pt x="3545205" y="1479232"/>
                  </a:lnTo>
                  <a:cubicBezTo>
                    <a:pt x="3583305" y="1479232"/>
                    <a:pt x="3613785" y="1509713"/>
                    <a:pt x="3613785" y="1547813"/>
                  </a:cubicBezTo>
                  <a:lnTo>
                    <a:pt x="3613785" y="2384108"/>
                  </a:lnTo>
                  <a:close/>
                  <a:moveTo>
                    <a:pt x="3613785" y="1116330"/>
                  </a:moveTo>
                  <a:cubicBezTo>
                    <a:pt x="3613785" y="1154430"/>
                    <a:pt x="3583305" y="1184910"/>
                    <a:pt x="3545205" y="1184910"/>
                  </a:cubicBezTo>
                  <a:lnTo>
                    <a:pt x="3410903" y="1184910"/>
                  </a:lnTo>
                  <a:cubicBezTo>
                    <a:pt x="3372803" y="1184910"/>
                    <a:pt x="3342323" y="1154430"/>
                    <a:pt x="3342323" y="1116330"/>
                  </a:cubicBezTo>
                  <a:lnTo>
                    <a:pt x="3342323" y="279082"/>
                  </a:lnTo>
                  <a:cubicBezTo>
                    <a:pt x="3342323" y="240982"/>
                    <a:pt x="3372803" y="210502"/>
                    <a:pt x="3410903" y="210502"/>
                  </a:cubicBezTo>
                  <a:lnTo>
                    <a:pt x="3545205" y="210502"/>
                  </a:lnTo>
                  <a:cubicBezTo>
                    <a:pt x="3583305" y="210502"/>
                    <a:pt x="3613785" y="240982"/>
                    <a:pt x="3613785" y="279082"/>
                  </a:cubicBezTo>
                  <a:lnTo>
                    <a:pt x="3613785" y="1116330"/>
                  </a:lnTo>
                  <a:close/>
                  <a:moveTo>
                    <a:pt x="4193858" y="2384108"/>
                  </a:moveTo>
                  <a:cubicBezTo>
                    <a:pt x="4193858" y="2422208"/>
                    <a:pt x="4163378" y="2452688"/>
                    <a:pt x="4125278" y="2452688"/>
                  </a:cubicBezTo>
                  <a:lnTo>
                    <a:pt x="3990975" y="2452688"/>
                  </a:lnTo>
                  <a:cubicBezTo>
                    <a:pt x="3952875" y="2452688"/>
                    <a:pt x="3922395" y="2422208"/>
                    <a:pt x="3922395" y="2384108"/>
                  </a:cubicBezTo>
                  <a:lnTo>
                    <a:pt x="3922395" y="1547813"/>
                  </a:lnTo>
                  <a:cubicBezTo>
                    <a:pt x="3922395" y="1509713"/>
                    <a:pt x="3952875" y="1479232"/>
                    <a:pt x="3990975" y="1479232"/>
                  </a:cubicBezTo>
                  <a:lnTo>
                    <a:pt x="4125278" y="1479232"/>
                  </a:lnTo>
                  <a:cubicBezTo>
                    <a:pt x="4163378" y="1479232"/>
                    <a:pt x="4193858" y="1509713"/>
                    <a:pt x="4193858" y="1547813"/>
                  </a:cubicBezTo>
                  <a:lnTo>
                    <a:pt x="4193858" y="2384108"/>
                  </a:lnTo>
                  <a:close/>
                  <a:moveTo>
                    <a:pt x="4193858" y="1116330"/>
                  </a:moveTo>
                  <a:cubicBezTo>
                    <a:pt x="4193858" y="1154430"/>
                    <a:pt x="4163378" y="1184910"/>
                    <a:pt x="4125278" y="1184910"/>
                  </a:cubicBezTo>
                  <a:lnTo>
                    <a:pt x="3990975" y="1184910"/>
                  </a:lnTo>
                  <a:cubicBezTo>
                    <a:pt x="3952875" y="1184910"/>
                    <a:pt x="3922395" y="1154430"/>
                    <a:pt x="3922395" y="1116330"/>
                  </a:cubicBezTo>
                  <a:lnTo>
                    <a:pt x="3922395" y="279082"/>
                  </a:lnTo>
                  <a:cubicBezTo>
                    <a:pt x="3922395" y="240982"/>
                    <a:pt x="3952875" y="210502"/>
                    <a:pt x="3990975" y="210502"/>
                  </a:cubicBezTo>
                  <a:lnTo>
                    <a:pt x="4125278" y="210502"/>
                  </a:lnTo>
                  <a:cubicBezTo>
                    <a:pt x="4163378" y="210502"/>
                    <a:pt x="4193858" y="240982"/>
                    <a:pt x="4193858" y="279082"/>
                  </a:cubicBezTo>
                  <a:lnTo>
                    <a:pt x="4193858" y="1116330"/>
                  </a:lnTo>
                  <a:close/>
                  <a:moveTo>
                    <a:pt x="4773930" y="2384108"/>
                  </a:moveTo>
                  <a:cubicBezTo>
                    <a:pt x="4773930" y="2422208"/>
                    <a:pt x="4743450" y="2452688"/>
                    <a:pt x="4705350" y="2452688"/>
                  </a:cubicBezTo>
                  <a:lnTo>
                    <a:pt x="4571048" y="2452688"/>
                  </a:lnTo>
                  <a:cubicBezTo>
                    <a:pt x="4532948" y="2452688"/>
                    <a:pt x="4502468" y="2422208"/>
                    <a:pt x="4502468" y="2384108"/>
                  </a:cubicBezTo>
                  <a:lnTo>
                    <a:pt x="4502468" y="1547813"/>
                  </a:lnTo>
                  <a:cubicBezTo>
                    <a:pt x="4502468" y="1509713"/>
                    <a:pt x="4532948" y="1479232"/>
                    <a:pt x="4571048" y="1479232"/>
                  </a:cubicBezTo>
                  <a:lnTo>
                    <a:pt x="4705350" y="1479232"/>
                  </a:lnTo>
                  <a:cubicBezTo>
                    <a:pt x="4743450" y="1479232"/>
                    <a:pt x="4773930" y="1509713"/>
                    <a:pt x="4773930" y="1547813"/>
                  </a:cubicBezTo>
                  <a:lnTo>
                    <a:pt x="4773930" y="2384108"/>
                  </a:lnTo>
                  <a:close/>
                  <a:moveTo>
                    <a:pt x="4773930" y="1116330"/>
                  </a:moveTo>
                  <a:cubicBezTo>
                    <a:pt x="4773930" y="1154430"/>
                    <a:pt x="4743450" y="1184910"/>
                    <a:pt x="4705350" y="1184910"/>
                  </a:cubicBezTo>
                  <a:lnTo>
                    <a:pt x="4571048" y="1184910"/>
                  </a:lnTo>
                  <a:cubicBezTo>
                    <a:pt x="4532948" y="1184910"/>
                    <a:pt x="4502468" y="1154430"/>
                    <a:pt x="4502468" y="1116330"/>
                  </a:cubicBezTo>
                  <a:lnTo>
                    <a:pt x="4502468" y="279082"/>
                  </a:lnTo>
                  <a:cubicBezTo>
                    <a:pt x="4502468" y="240982"/>
                    <a:pt x="4532948" y="210502"/>
                    <a:pt x="4571048" y="210502"/>
                  </a:cubicBezTo>
                  <a:lnTo>
                    <a:pt x="4705350" y="210502"/>
                  </a:lnTo>
                  <a:cubicBezTo>
                    <a:pt x="4743450" y="210502"/>
                    <a:pt x="4773930" y="240982"/>
                    <a:pt x="4773930" y="279082"/>
                  </a:cubicBezTo>
                  <a:lnTo>
                    <a:pt x="4773930" y="1116330"/>
                  </a:lnTo>
                  <a:close/>
                  <a:moveTo>
                    <a:pt x="5258753" y="2384108"/>
                  </a:moveTo>
                  <a:cubicBezTo>
                    <a:pt x="5258753" y="2422208"/>
                    <a:pt x="5228273" y="2452688"/>
                    <a:pt x="5190173" y="2452688"/>
                  </a:cubicBezTo>
                  <a:lnTo>
                    <a:pt x="5151120" y="2452688"/>
                  </a:lnTo>
                  <a:cubicBezTo>
                    <a:pt x="5113020" y="2452688"/>
                    <a:pt x="5082540" y="2422208"/>
                    <a:pt x="5082540" y="2384108"/>
                  </a:cubicBezTo>
                  <a:lnTo>
                    <a:pt x="5082540" y="1547813"/>
                  </a:lnTo>
                  <a:cubicBezTo>
                    <a:pt x="5082540" y="1509713"/>
                    <a:pt x="5113020" y="1479232"/>
                    <a:pt x="5151120" y="1479232"/>
                  </a:cubicBezTo>
                  <a:lnTo>
                    <a:pt x="5285423" y="1479232"/>
                  </a:lnTo>
                  <a:cubicBezTo>
                    <a:pt x="5323523" y="1479232"/>
                    <a:pt x="5354003" y="1509713"/>
                    <a:pt x="5354003" y="1547813"/>
                  </a:cubicBezTo>
                  <a:lnTo>
                    <a:pt x="5258753" y="2384108"/>
                  </a:lnTo>
                  <a:close/>
                  <a:moveTo>
                    <a:pt x="5354003" y="1116330"/>
                  </a:moveTo>
                  <a:cubicBezTo>
                    <a:pt x="5354003" y="1154430"/>
                    <a:pt x="5323523" y="1184910"/>
                    <a:pt x="5285423" y="1184910"/>
                  </a:cubicBezTo>
                  <a:lnTo>
                    <a:pt x="5151120" y="1184910"/>
                  </a:lnTo>
                  <a:cubicBezTo>
                    <a:pt x="5113020" y="1184910"/>
                    <a:pt x="5082540" y="1154430"/>
                    <a:pt x="5082540" y="1116330"/>
                  </a:cubicBezTo>
                  <a:lnTo>
                    <a:pt x="5082540" y="279082"/>
                  </a:lnTo>
                  <a:cubicBezTo>
                    <a:pt x="5082540" y="240982"/>
                    <a:pt x="5113020" y="210502"/>
                    <a:pt x="5151120" y="210502"/>
                  </a:cubicBezTo>
                  <a:lnTo>
                    <a:pt x="5285423" y="210502"/>
                  </a:lnTo>
                  <a:cubicBezTo>
                    <a:pt x="5323523" y="210502"/>
                    <a:pt x="5354003" y="240982"/>
                    <a:pt x="5354003" y="279082"/>
                  </a:cubicBezTo>
                  <a:lnTo>
                    <a:pt x="5354003" y="1116330"/>
                  </a:lnTo>
                  <a:close/>
                </a:path>
              </a:pathLst>
            </a:custGeom>
            <a:solidFill>
              <a:srgbClr val="0068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E129359-699F-4E5B-B45F-5C6B87A78B56}"/>
                </a:ext>
              </a:extLst>
            </p:cNvPr>
            <p:cNvSpPr/>
            <p:nvPr/>
          </p:nvSpPr>
          <p:spPr>
            <a:xfrm>
              <a:off x="3570922" y="2252662"/>
              <a:ext cx="5077777" cy="860107"/>
            </a:xfrm>
            <a:custGeom>
              <a:avLst/>
              <a:gdLst>
                <a:gd name="connsiteX0" fmla="*/ 0 w 5077777"/>
                <a:gd name="connsiteY0" fmla="*/ 0 h 860107"/>
                <a:gd name="connsiteX1" fmla="*/ 5077778 w 5077777"/>
                <a:gd name="connsiteY1" fmla="*/ 0 h 860107"/>
                <a:gd name="connsiteX2" fmla="*/ 5077778 w 5077777"/>
                <a:gd name="connsiteY2" fmla="*/ 860107 h 860107"/>
                <a:gd name="connsiteX3" fmla="*/ 0 w 5077777"/>
                <a:gd name="connsiteY3" fmla="*/ 860107 h 86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7777" h="860107">
                  <a:moveTo>
                    <a:pt x="0" y="0"/>
                  </a:moveTo>
                  <a:lnTo>
                    <a:pt x="5077778" y="0"/>
                  </a:lnTo>
                  <a:lnTo>
                    <a:pt x="5077778" y="860107"/>
                  </a:lnTo>
                  <a:lnTo>
                    <a:pt x="0" y="860107"/>
                  </a:lnTo>
                  <a:close/>
                </a:path>
              </a:pathLst>
            </a:custGeom>
            <a:solidFill>
              <a:srgbClr val="016E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A46146A-0AB4-44D2-BBC4-0725552865E7}"/>
                </a:ext>
              </a:extLst>
            </p:cNvPr>
            <p:cNvSpPr/>
            <p:nvPr/>
          </p:nvSpPr>
          <p:spPr>
            <a:xfrm>
              <a:off x="5909310" y="3458527"/>
              <a:ext cx="375284" cy="375284"/>
            </a:xfrm>
            <a:custGeom>
              <a:avLst/>
              <a:gdLst>
                <a:gd name="connsiteX0" fmla="*/ 375285 w 375284"/>
                <a:gd name="connsiteY0" fmla="*/ 187642 h 375284"/>
                <a:gd name="connsiteX1" fmla="*/ 187642 w 375284"/>
                <a:gd name="connsiteY1" fmla="*/ 375285 h 375284"/>
                <a:gd name="connsiteX2" fmla="*/ 0 w 375284"/>
                <a:gd name="connsiteY2" fmla="*/ 187642 h 375284"/>
                <a:gd name="connsiteX3" fmla="*/ 187642 w 375284"/>
                <a:gd name="connsiteY3" fmla="*/ 0 h 375284"/>
                <a:gd name="connsiteX4" fmla="*/ 375285 w 375284"/>
                <a:gd name="connsiteY4" fmla="*/ 187642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284" h="375284">
                  <a:moveTo>
                    <a:pt x="375285" y="187642"/>
                  </a:moveTo>
                  <a:cubicBezTo>
                    <a:pt x="375285" y="291274"/>
                    <a:pt x="291275" y="375285"/>
                    <a:pt x="187642" y="375285"/>
                  </a:cubicBezTo>
                  <a:cubicBezTo>
                    <a:pt x="84010" y="375285"/>
                    <a:pt x="0" y="291275"/>
                    <a:pt x="0" y="187642"/>
                  </a:cubicBezTo>
                  <a:cubicBezTo>
                    <a:pt x="0" y="84010"/>
                    <a:pt x="84010" y="0"/>
                    <a:pt x="187642" y="0"/>
                  </a:cubicBezTo>
                  <a:cubicBezTo>
                    <a:pt x="291274" y="0"/>
                    <a:pt x="375285" y="84010"/>
                    <a:pt x="375285" y="187642"/>
                  </a:cubicBezTo>
                  <a:close/>
                </a:path>
              </a:pathLst>
            </a:custGeom>
            <a:solidFill>
              <a:srgbClr val="4949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3C36B53-C298-46FC-8211-8C25B0FF621A}"/>
                </a:ext>
              </a:extLst>
            </p:cNvPr>
            <p:cNvSpPr/>
            <p:nvPr/>
          </p:nvSpPr>
          <p:spPr>
            <a:xfrm>
              <a:off x="5643562" y="171687"/>
              <a:ext cx="2665209" cy="3575717"/>
            </a:xfrm>
            <a:custGeom>
              <a:avLst/>
              <a:gdLst>
                <a:gd name="connsiteX0" fmla="*/ 2658427 w 2665209"/>
                <a:gd name="connsiteY0" fmla="*/ 839868 h 3575717"/>
                <a:gd name="connsiteX1" fmla="*/ 2605088 w 2665209"/>
                <a:gd name="connsiteY1" fmla="*/ 765573 h 3575717"/>
                <a:gd name="connsiteX2" fmla="*/ 1640205 w 2665209"/>
                <a:gd name="connsiteY2" fmla="*/ 12145 h 3575717"/>
                <a:gd name="connsiteX3" fmla="*/ 1479232 w 2665209"/>
                <a:gd name="connsiteY3" fmla="*/ 75010 h 3575717"/>
                <a:gd name="connsiteX4" fmla="*/ 1905 w 2665209"/>
                <a:gd name="connsiteY4" fmla="*/ 1944768 h 3575717"/>
                <a:gd name="connsiteX5" fmla="*/ 0 w 2665209"/>
                <a:gd name="connsiteY5" fmla="*/ 1949530 h 3575717"/>
                <a:gd name="connsiteX6" fmla="*/ 2857 w 2665209"/>
                <a:gd name="connsiteY6" fmla="*/ 1952388 h 3575717"/>
                <a:gd name="connsiteX7" fmla="*/ 295275 w 2665209"/>
                <a:gd name="connsiteY7" fmla="*/ 1944768 h 3575717"/>
                <a:gd name="connsiteX8" fmla="*/ 295275 w 2665209"/>
                <a:gd name="connsiteY8" fmla="*/ 1944768 h 3575717"/>
                <a:gd name="connsiteX9" fmla="*/ 295275 w 2665209"/>
                <a:gd name="connsiteY9" fmla="*/ 1944768 h 3575717"/>
                <a:gd name="connsiteX10" fmla="*/ 918210 w 2665209"/>
                <a:gd name="connsiteY10" fmla="*/ 1157050 h 3575717"/>
                <a:gd name="connsiteX11" fmla="*/ 976313 w 2665209"/>
                <a:gd name="connsiteY11" fmla="*/ 1088470 h 3575717"/>
                <a:gd name="connsiteX12" fmla="*/ 1553528 w 2665209"/>
                <a:gd name="connsiteY12" fmla="*/ 354093 h 3575717"/>
                <a:gd name="connsiteX13" fmla="*/ 1613535 w 2665209"/>
                <a:gd name="connsiteY13" fmla="*/ 279798 h 3575717"/>
                <a:gd name="connsiteX14" fmla="*/ 2365058 w 2665209"/>
                <a:gd name="connsiteY14" fmla="*/ 877015 h 3575717"/>
                <a:gd name="connsiteX15" fmla="*/ 2365058 w 2665209"/>
                <a:gd name="connsiteY15" fmla="*/ 920830 h 3575717"/>
                <a:gd name="connsiteX16" fmla="*/ 2022157 w 2665209"/>
                <a:gd name="connsiteY16" fmla="*/ 1346598 h 3575717"/>
                <a:gd name="connsiteX17" fmla="*/ 306705 w 2665209"/>
                <a:gd name="connsiteY17" fmla="*/ 3462100 h 3575717"/>
                <a:gd name="connsiteX18" fmla="*/ 316230 w 2665209"/>
                <a:gd name="connsiteY18" fmla="*/ 3508773 h 3575717"/>
                <a:gd name="connsiteX19" fmla="*/ 558165 w 2665209"/>
                <a:gd name="connsiteY19" fmla="*/ 3528775 h 3575717"/>
                <a:gd name="connsiteX20" fmla="*/ 2626995 w 2665209"/>
                <a:gd name="connsiteY20" fmla="*/ 966550 h 3575717"/>
                <a:gd name="connsiteX21" fmla="*/ 2658427 w 2665209"/>
                <a:gd name="connsiteY21" fmla="*/ 839868 h 3575717"/>
                <a:gd name="connsiteX22" fmla="*/ 1734503 w 2665209"/>
                <a:gd name="connsiteY22" fmla="*/ 200740 h 3575717"/>
                <a:gd name="connsiteX23" fmla="*/ 1735455 w 2665209"/>
                <a:gd name="connsiteY23" fmla="*/ 201693 h 3575717"/>
                <a:gd name="connsiteX24" fmla="*/ 1735455 w 2665209"/>
                <a:gd name="connsiteY24" fmla="*/ 201693 h 3575717"/>
                <a:gd name="connsiteX25" fmla="*/ 1735455 w 2665209"/>
                <a:gd name="connsiteY25" fmla="*/ 201693 h 3575717"/>
                <a:gd name="connsiteX26" fmla="*/ 1735455 w 2665209"/>
                <a:gd name="connsiteY26" fmla="*/ 201693 h 3575717"/>
                <a:gd name="connsiteX27" fmla="*/ 1734503 w 2665209"/>
                <a:gd name="connsiteY27" fmla="*/ 200740 h 3575717"/>
                <a:gd name="connsiteX28" fmla="*/ 1734503 w 2665209"/>
                <a:gd name="connsiteY28" fmla="*/ 200740 h 3575717"/>
                <a:gd name="connsiteX29" fmla="*/ 1370648 w 2665209"/>
                <a:gd name="connsiteY29" fmla="*/ 2464833 h 3575717"/>
                <a:gd name="connsiteX30" fmla="*/ 1369695 w 2665209"/>
                <a:gd name="connsiteY30" fmla="*/ 2466738 h 3575717"/>
                <a:gd name="connsiteX31" fmla="*/ 1370648 w 2665209"/>
                <a:gd name="connsiteY31" fmla="*/ 2464833 h 3575717"/>
                <a:gd name="connsiteX32" fmla="*/ 250507 w 2665209"/>
                <a:gd name="connsiteY32" fmla="*/ 1935243 h 3575717"/>
                <a:gd name="connsiteX33" fmla="*/ 250507 w 2665209"/>
                <a:gd name="connsiteY33" fmla="*/ 1935243 h 3575717"/>
                <a:gd name="connsiteX34" fmla="*/ 250507 w 2665209"/>
                <a:gd name="connsiteY34" fmla="*/ 1935243 h 3575717"/>
                <a:gd name="connsiteX35" fmla="*/ 250507 w 2665209"/>
                <a:gd name="connsiteY35" fmla="*/ 1935243 h 357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65209" h="3575717">
                  <a:moveTo>
                    <a:pt x="2658427" y="839868"/>
                  </a:moveTo>
                  <a:cubicBezTo>
                    <a:pt x="2655570" y="804625"/>
                    <a:pt x="2629852" y="784623"/>
                    <a:pt x="2605088" y="765573"/>
                  </a:cubicBezTo>
                  <a:cubicBezTo>
                    <a:pt x="2372677" y="581740"/>
                    <a:pt x="1734503" y="73105"/>
                    <a:pt x="1640205" y="12145"/>
                  </a:cubicBezTo>
                  <a:cubicBezTo>
                    <a:pt x="1564957" y="-21192"/>
                    <a:pt x="1519238" y="18813"/>
                    <a:pt x="1479232" y="75010"/>
                  </a:cubicBezTo>
                  <a:cubicBezTo>
                    <a:pt x="1475423" y="79773"/>
                    <a:pt x="113347" y="1802845"/>
                    <a:pt x="1905" y="1944768"/>
                  </a:cubicBezTo>
                  <a:cubicBezTo>
                    <a:pt x="953" y="1946673"/>
                    <a:pt x="0" y="1947625"/>
                    <a:pt x="0" y="1949530"/>
                  </a:cubicBezTo>
                  <a:cubicBezTo>
                    <a:pt x="0" y="1950483"/>
                    <a:pt x="1905" y="1952388"/>
                    <a:pt x="2857" y="1952388"/>
                  </a:cubicBezTo>
                  <a:cubicBezTo>
                    <a:pt x="66675" y="1952388"/>
                    <a:pt x="262890" y="1962865"/>
                    <a:pt x="295275" y="1944768"/>
                  </a:cubicBezTo>
                  <a:lnTo>
                    <a:pt x="295275" y="1944768"/>
                  </a:lnTo>
                  <a:lnTo>
                    <a:pt x="295275" y="1944768"/>
                  </a:lnTo>
                  <a:cubicBezTo>
                    <a:pt x="343853" y="1883808"/>
                    <a:pt x="759143" y="1358028"/>
                    <a:pt x="918210" y="1157050"/>
                  </a:cubicBezTo>
                  <a:cubicBezTo>
                    <a:pt x="937260" y="1134190"/>
                    <a:pt x="957263" y="1112283"/>
                    <a:pt x="976313" y="1088470"/>
                  </a:cubicBezTo>
                  <a:cubicBezTo>
                    <a:pt x="1168718" y="843678"/>
                    <a:pt x="1553528" y="354093"/>
                    <a:pt x="1553528" y="354093"/>
                  </a:cubicBezTo>
                  <a:cubicBezTo>
                    <a:pt x="1573530" y="329328"/>
                    <a:pt x="1593532" y="304563"/>
                    <a:pt x="1613535" y="279798"/>
                  </a:cubicBezTo>
                  <a:cubicBezTo>
                    <a:pt x="1616393" y="280750"/>
                    <a:pt x="2116455" y="680800"/>
                    <a:pt x="2365058" y="877015"/>
                  </a:cubicBezTo>
                  <a:cubicBezTo>
                    <a:pt x="2389823" y="896065"/>
                    <a:pt x="2377440" y="906543"/>
                    <a:pt x="2365058" y="920830"/>
                  </a:cubicBezTo>
                  <a:cubicBezTo>
                    <a:pt x="2250758" y="1062753"/>
                    <a:pt x="2136458" y="1204675"/>
                    <a:pt x="2022157" y="1346598"/>
                  </a:cubicBezTo>
                  <a:cubicBezTo>
                    <a:pt x="1850707" y="1559005"/>
                    <a:pt x="355282" y="3402093"/>
                    <a:pt x="306705" y="3462100"/>
                  </a:cubicBezTo>
                  <a:cubicBezTo>
                    <a:pt x="293370" y="3478293"/>
                    <a:pt x="304800" y="3494485"/>
                    <a:pt x="316230" y="3508773"/>
                  </a:cubicBezTo>
                  <a:cubicBezTo>
                    <a:pt x="380047" y="3589735"/>
                    <a:pt x="477203" y="3598308"/>
                    <a:pt x="558165" y="3528775"/>
                  </a:cubicBezTo>
                  <a:cubicBezTo>
                    <a:pt x="561022" y="3522108"/>
                    <a:pt x="2353627" y="1301830"/>
                    <a:pt x="2626995" y="966550"/>
                  </a:cubicBezTo>
                  <a:cubicBezTo>
                    <a:pt x="2658427" y="928450"/>
                    <a:pt x="2675573" y="889398"/>
                    <a:pt x="2658427" y="839868"/>
                  </a:cubicBezTo>
                  <a:close/>
                  <a:moveTo>
                    <a:pt x="1734503" y="200740"/>
                  </a:moveTo>
                  <a:cubicBezTo>
                    <a:pt x="1734503" y="200740"/>
                    <a:pt x="1735455" y="201693"/>
                    <a:pt x="1735455" y="201693"/>
                  </a:cubicBezTo>
                  <a:cubicBezTo>
                    <a:pt x="1735455" y="201693"/>
                    <a:pt x="1735455" y="201693"/>
                    <a:pt x="1735455" y="201693"/>
                  </a:cubicBezTo>
                  <a:cubicBezTo>
                    <a:pt x="1735455" y="201693"/>
                    <a:pt x="1735455" y="201693"/>
                    <a:pt x="1735455" y="201693"/>
                  </a:cubicBezTo>
                  <a:cubicBezTo>
                    <a:pt x="1735455" y="201693"/>
                    <a:pt x="1735455" y="201693"/>
                    <a:pt x="1735455" y="201693"/>
                  </a:cubicBezTo>
                  <a:cubicBezTo>
                    <a:pt x="1735455" y="201693"/>
                    <a:pt x="1735455" y="201693"/>
                    <a:pt x="1734503" y="200740"/>
                  </a:cubicBezTo>
                  <a:cubicBezTo>
                    <a:pt x="1734503" y="200740"/>
                    <a:pt x="1734503" y="200740"/>
                    <a:pt x="1734503" y="200740"/>
                  </a:cubicBezTo>
                  <a:close/>
                  <a:moveTo>
                    <a:pt x="1370648" y="2464833"/>
                  </a:moveTo>
                  <a:cubicBezTo>
                    <a:pt x="1370648" y="2465785"/>
                    <a:pt x="1369695" y="2465785"/>
                    <a:pt x="1369695" y="2466738"/>
                  </a:cubicBezTo>
                  <a:cubicBezTo>
                    <a:pt x="1370648" y="2465785"/>
                    <a:pt x="1370648" y="2465785"/>
                    <a:pt x="1370648" y="2464833"/>
                  </a:cubicBezTo>
                  <a:close/>
                  <a:moveTo>
                    <a:pt x="250507" y="1935243"/>
                  </a:moveTo>
                  <a:cubicBezTo>
                    <a:pt x="250507" y="1935243"/>
                    <a:pt x="250507" y="1935243"/>
                    <a:pt x="250507" y="1935243"/>
                  </a:cubicBezTo>
                  <a:cubicBezTo>
                    <a:pt x="250507" y="1935243"/>
                    <a:pt x="250507" y="1935243"/>
                    <a:pt x="250507" y="1935243"/>
                  </a:cubicBezTo>
                  <a:cubicBezTo>
                    <a:pt x="250507" y="1935243"/>
                    <a:pt x="250507" y="1935243"/>
                    <a:pt x="250507" y="1935243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2DDBB94-D3F7-4534-9E8F-62445856BBBB}"/>
              </a:ext>
            </a:extLst>
          </p:cNvPr>
          <p:cNvGrpSpPr/>
          <p:nvPr/>
        </p:nvGrpSpPr>
        <p:grpSpPr>
          <a:xfrm>
            <a:off x="8372521" y="1492659"/>
            <a:ext cx="2680665" cy="5122663"/>
            <a:chOff x="3760328" y="3119170"/>
            <a:chExt cx="1850553" cy="353634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B2B18F8-7543-412A-B93F-40F1DA9A0521}"/>
                </a:ext>
              </a:extLst>
            </p:cNvPr>
            <p:cNvGrpSpPr/>
            <p:nvPr/>
          </p:nvGrpSpPr>
          <p:grpSpPr>
            <a:xfrm>
              <a:off x="4148530" y="3119170"/>
              <a:ext cx="1462351" cy="3253158"/>
              <a:chOff x="9947718" y="2553974"/>
              <a:chExt cx="1678482" cy="3733960"/>
            </a:xfrm>
          </p:grpSpPr>
          <p:sp>
            <p:nvSpPr>
              <p:cNvPr id="78" name="Graphic 454">
                <a:extLst>
                  <a:ext uri="{FF2B5EF4-FFF2-40B4-BE49-F238E27FC236}">
                    <a16:creationId xmlns:a16="http://schemas.microsoft.com/office/drawing/2014/main" id="{E99FD0D2-A9FD-4C93-BA03-B92263F56107}"/>
                  </a:ext>
                </a:extLst>
              </p:cNvPr>
              <p:cNvSpPr/>
              <p:nvPr/>
            </p:nvSpPr>
            <p:spPr>
              <a:xfrm>
                <a:off x="10059968" y="2553974"/>
                <a:ext cx="1566232" cy="3712630"/>
              </a:xfrm>
              <a:custGeom>
                <a:avLst/>
                <a:gdLst>
                  <a:gd name="connsiteX0" fmla="*/ 2230114 w 2643745"/>
                  <a:gd name="connsiteY0" fmla="*/ 6266800 h 6266799"/>
                  <a:gd name="connsiteX1" fmla="*/ 2285969 w 2643745"/>
                  <a:gd name="connsiteY1" fmla="*/ 6079959 h 6266799"/>
                  <a:gd name="connsiteX2" fmla="*/ 2285875 w 2643745"/>
                  <a:gd name="connsiteY2" fmla="*/ 1819953 h 6266799"/>
                  <a:gd name="connsiteX3" fmla="*/ 1952144 w 2643745"/>
                  <a:gd name="connsiteY3" fmla="*/ 1247829 h 6266799"/>
                  <a:gd name="connsiteX4" fmla="*/ 1572662 w 2643745"/>
                  <a:gd name="connsiteY4" fmla="*/ 1026932 h 6266799"/>
                  <a:gd name="connsiteX5" fmla="*/ 1515590 w 2643745"/>
                  <a:gd name="connsiteY5" fmla="*/ 1048077 h 6266799"/>
                  <a:gd name="connsiteX6" fmla="*/ 1475827 w 2643745"/>
                  <a:gd name="connsiteY6" fmla="*/ 1167554 h 6266799"/>
                  <a:gd name="connsiteX7" fmla="*/ 1418848 w 2643745"/>
                  <a:gd name="connsiteY7" fmla="*/ 1188044 h 6266799"/>
                  <a:gd name="connsiteX8" fmla="*/ 730429 w 2643745"/>
                  <a:gd name="connsiteY8" fmla="*/ 792563 h 6266799"/>
                  <a:gd name="connsiteX9" fmla="*/ 582041 w 2643745"/>
                  <a:gd name="connsiteY9" fmla="*/ 593559 h 6266799"/>
                  <a:gd name="connsiteX10" fmla="*/ 395481 w 2643745"/>
                  <a:gd name="connsiteY10" fmla="*/ 347682 h 6266799"/>
                  <a:gd name="connsiteX11" fmla="*/ 290319 w 2643745"/>
                  <a:gd name="connsiteY11" fmla="*/ 287335 h 6266799"/>
                  <a:gd name="connsiteX12" fmla="*/ 0 w 2643745"/>
                  <a:gd name="connsiteY12" fmla="*/ 218661 h 6266799"/>
                  <a:gd name="connsiteX13" fmla="*/ 321942 w 2643745"/>
                  <a:gd name="connsiteY13" fmla="*/ 32008 h 6266799"/>
                  <a:gd name="connsiteX14" fmla="*/ 592333 w 2643745"/>
                  <a:gd name="connsiteY14" fmla="*/ 43890 h 6266799"/>
                  <a:gd name="connsiteX15" fmla="*/ 2338269 w 2643745"/>
                  <a:gd name="connsiteY15" fmla="*/ 1051726 h 6266799"/>
                  <a:gd name="connsiteX16" fmla="*/ 2642996 w 2643745"/>
                  <a:gd name="connsiteY16" fmla="*/ 1575572 h 6266799"/>
                  <a:gd name="connsiteX17" fmla="*/ 2643745 w 2643745"/>
                  <a:gd name="connsiteY17" fmla="*/ 5910895 h 6266799"/>
                  <a:gd name="connsiteX18" fmla="*/ 2537460 w 2643745"/>
                  <a:gd name="connsiteY18" fmla="*/ 6091842 h 6266799"/>
                  <a:gd name="connsiteX19" fmla="*/ 2230114 w 2643745"/>
                  <a:gd name="connsiteY19" fmla="*/ 6266800 h 626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643745" h="6266799">
                    <a:moveTo>
                      <a:pt x="2230114" y="6266800"/>
                    </a:moveTo>
                    <a:cubicBezTo>
                      <a:pt x="2278109" y="6213283"/>
                      <a:pt x="2286063" y="6149194"/>
                      <a:pt x="2285969" y="6079959"/>
                    </a:cubicBezTo>
                    <a:cubicBezTo>
                      <a:pt x="2285126" y="4659988"/>
                      <a:pt x="2284753" y="3240017"/>
                      <a:pt x="2285875" y="1819953"/>
                    </a:cubicBezTo>
                    <a:cubicBezTo>
                      <a:pt x="2286063" y="1562100"/>
                      <a:pt x="2177906" y="1372639"/>
                      <a:pt x="1952144" y="1247829"/>
                    </a:cubicBezTo>
                    <a:cubicBezTo>
                      <a:pt x="1824059" y="1177004"/>
                      <a:pt x="1698314" y="1102062"/>
                      <a:pt x="1572662" y="1026932"/>
                    </a:cubicBezTo>
                    <a:cubicBezTo>
                      <a:pt x="1540384" y="1007659"/>
                      <a:pt x="1525601" y="1009156"/>
                      <a:pt x="1515590" y="1048077"/>
                    </a:cubicBezTo>
                    <a:cubicBezTo>
                      <a:pt x="1505205" y="1088682"/>
                      <a:pt x="1485838" y="1126949"/>
                      <a:pt x="1475827" y="1167554"/>
                    </a:cubicBezTo>
                    <a:cubicBezTo>
                      <a:pt x="1465909" y="1208066"/>
                      <a:pt x="1449910" y="1206101"/>
                      <a:pt x="1418848" y="1188044"/>
                    </a:cubicBezTo>
                    <a:cubicBezTo>
                      <a:pt x="1190185" y="1054720"/>
                      <a:pt x="962927" y="918776"/>
                      <a:pt x="730429" y="792563"/>
                    </a:cubicBezTo>
                    <a:cubicBezTo>
                      <a:pt x="645008" y="746250"/>
                      <a:pt x="592988" y="690020"/>
                      <a:pt x="582041" y="593559"/>
                    </a:cubicBezTo>
                    <a:cubicBezTo>
                      <a:pt x="568662" y="475766"/>
                      <a:pt x="512058" y="389877"/>
                      <a:pt x="395481" y="347682"/>
                    </a:cubicBezTo>
                    <a:cubicBezTo>
                      <a:pt x="358056" y="334115"/>
                      <a:pt x="324375" y="309134"/>
                      <a:pt x="290319" y="287335"/>
                    </a:cubicBezTo>
                    <a:cubicBezTo>
                      <a:pt x="201436" y="230169"/>
                      <a:pt x="108718" y="190967"/>
                      <a:pt x="0" y="218661"/>
                    </a:cubicBezTo>
                    <a:cubicBezTo>
                      <a:pt x="107220" y="156163"/>
                      <a:pt x="212944" y="91044"/>
                      <a:pt x="321942" y="32008"/>
                    </a:cubicBezTo>
                    <a:cubicBezTo>
                      <a:pt x="412416" y="-17018"/>
                      <a:pt x="504105" y="-7101"/>
                      <a:pt x="592333" y="43890"/>
                    </a:cubicBezTo>
                    <a:cubicBezTo>
                      <a:pt x="998106" y="278353"/>
                      <a:pt x="2162188" y="950025"/>
                      <a:pt x="2338269" y="1051726"/>
                    </a:cubicBezTo>
                    <a:cubicBezTo>
                      <a:pt x="2539706" y="1168115"/>
                      <a:pt x="2643090" y="1340922"/>
                      <a:pt x="2642996" y="1575572"/>
                    </a:cubicBezTo>
                    <a:cubicBezTo>
                      <a:pt x="2642529" y="3020711"/>
                      <a:pt x="2642435" y="4465756"/>
                      <a:pt x="2643745" y="5910895"/>
                    </a:cubicBezTo>
                    <a:cubicBezTo>
                      <a:pt x="2643839" y="5996035"/>
                      <a:pt x="2609408" y="6051985"/>
                      <a:pt x="2537460" y="6091842"/>
                    </a:cubicBezTo>
                    <a:cubicBezTo>
                      <a:pt x="2434356" y="6149007"/>
                      <a:pt x="2332468" y="6208324"/>
                      <a:pt x="2230114" y="626680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9" name="Graphic 454">
                <a:extLst>
                  <a:ext uri="{FF2B5EF4-FFF2-40B4-BE49-F238E27FC236}">
                    <a16:creationId xmlns:a16="http://schemas.microsoft.com/office/drawing/2014/main" id="{4AA317AF-1997-4058-9697-0A8175BDE1BC}"/>
                  </a:ext>
                </a:extLst>
              </p:cNvPr>
              <p:cNvSpPr/>
              <p:nvPr/>
            </p:nvSpPr>
            <p:spPr>
              <a:xfrm>
                <a:off x="9947718" y="2668475"/>
                <a:ext cx="1478652" cy="3619459"/>
              </a:xfrm>
              <a:custGeom>
                <a:avLst/>
                <a:gdLst>
                  <a:gd name="connsiteX0" fmla="*/ 2495178 w 2495913"/>
                  <a:gd name="connsiteY0" fmla="*/ 5890521 h 6109528"/>
                  <a:gd name="connsiteX1" fmla="*/ 2494336 w 2495913"/>
                  <a:gd name="connsiteY1" fmla="*/ 1593090 h 6109528"/>
                  <a:gd name="connsiteX2" fmla="*/ 2222542 w 2495913"/>
                  <a:gd name="connsiteY2" fmla="*/ 1082717 h 6109528"/>
                  <a:gd name="connsiteX3" fmla="*/ 1771299 w 2495913"/>
                  <a:gd name="connsiteY3" fmla="*/ 818127 h 6109528"/>
                  <a:gd name="connsiteX4" fmla="*/ 1687562 w 2495913"/>
                  <a:gd name="connsiteY4" fmla="*/ 849283 h 6109528"/>
                  <a:gd name="connsiteX5" fmla="*/ 1651167 w 2495913"/>
                  <a:gd name="connsiteY5" fmla="*/ 955380 h 6109528"/>
                  <a:gd name="connsiteX6" fmla="*/ 1608409 w 2495913"/>
                  <a:gd name="connsiteY6" fmla="*/ 971192 h 6109528"/>
                  <a:gd name="connsiteX7" fmla="*/ 883688 w 2495913"/>
                  <a:gd name="connsiteY7" fmla="*/ 554099 h 6109528"/>
                  <a:gd name="connsiteX8" fmla="*/ 804910 w 2495913"/>
                  <a:gd name="connsiteY8" fmla="*/ 451556 h 6109528"/>
                  <a:gd name="connsiteX9" fmla="*/ 757849 w 2495913"/>
                  <a:gd name="connsiteY9" fmla="*/ 280434 h 6109528"/>
                  <a:gd name="connsiteX10" fmla="*/ 687585 w 2495913"/>
                  <a:gd name="connsiteY10" fmla="*/ 192299 h 6109528"/>
                  <a:gd name="connsiteX11" fmla="*/ 444982 w 2495913"/>
                  <a:gd name="connsiteY11" fmla="*/ 52052 h 6109528"/>
                  <a:gd name="connsiteX12" fmla="*/ 189655 w 2495913"/>
                  <a:gd name="connsiteY12" fmla="*/ 25387 h 6109528"/>
                  <a:gd name="connsiteX13" fmla="*/ 7 w 2495913"/>
                  <a:gd name="connsiteY13" fmla="*/ 331050 h 6109528"/>
                  <a:gd name="connsiteX14" fmla="*/ 1036 w 2495913"/>
                  <a:gd name="connsiteY14" fmla="*/ 4526686 h 6109528"/>
                  <a:gd name="connsiteX15" fmla="*/ 187596 w 2495913"/>
                  <a:gd name="connsiteY15" fmla="*/ 4919361 h 6109528"/>
                  <a:gd name="connsiteX16" fmla="*/ 2151155 w 2495913"/>
                  <a:gd name="connsiteY16" fmla="*/ 6061924 h 6109528"/>
                  <a:gd name="connsiteX17" fmla="*/ 2419674 w 2495913"/>
                  <a:gd name="connsiteY17" fmla="*/ 6073526 h 6109528"/>
                  <a:gd name="connsiteX18" fmla="*/ 2495178 w 2495913"/>
                  <a:gd name="connsiteY18" fmla="*/ 5890521 h 610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95913" h="6109528">
                    <a:moveTo>
                      <a:pt x="2495178" y="5890521"/>
                    </a:moveTo>
                    <a:cubicBezTo>
                      <a:pt x="2494055" y="5870312"/>
                      <a:pt x="2497330" y="1781709"/>
                      <a:pt x="2494336" y="1593090"/>
                    </a:cubicBezTo>
                    <a:cubicBezTo>
                      <a:pt x="2490875" y="1377526"/>
                      <a:pt x="2402927" y="1202194"/>
                      <a:pt x="2222542" y="1082717"/>
                    </a:cubicBezTo>
                    <a:cubicBezTo>
                      <a:pt x="2077242" y="986443"/>
                      <a:pt x="1922119" y="905606"/>
                      <a:pt x="1771299" y="818127"/>
                    </a:cubicBezTo>
                    <a:cubicBezTo>
                      <a:pt x="1729103" y="793614"/>
                      <a:pt x="1706180" y="803719"/>
                      <a:pt x="1687562" y="849283"/>
                    </a:cubicBezTo>
                    <a:cubicBezTo>
                      <a:pt x="1673434" y="883900"/>
                      <a:pt x="1663236" y="919921"/>
                      <a:pt x="1651167" y="955380"/>
                    </a:cubicBezTo>
                    <a:cubicBezTo>
                      <a:pt x="1643308" y="978490"/>
                      <a:pt x="1629554" y="983823"/>
                      <a:pt x="1608409" y="971192"/>
                    </a:cubicBezTo>
                    <a:cubicBezTo>
                      <a:pt x="1573699" y="950422"/>
                      <a:pt x="1091393" y="670769"/>
                      <a:pt x="883688" y="554099"/>
                    </a:cubicBezTo>
                    <a:cubicBezTo>
                      <a:pt x="840556" y="529866"/>
                      <a:pt x="815389" y="498336"/>
                      <a:pt x="804910" y="451556"/>
                    </a:cubicBezTo>
                    <a:cubicBezTo>
                      <a:pt x="791905" y="393829"/>
                      <a:pt x="773286" y="337506"/>
                      <a:pt x="757849" y="280434"/>
                    </a:cubicBezTo>
                    <a:cubicBezTo>
                      <a:pt x="746903" y="239828"/>
                      <a:pt x="723793" y="212602"/>
                      <a:pt x="687585" y="192299"/>
                    </a:cubicBezTo>
                    <a:cubicBezTo>
                      <a:pt x="606093" y="146735"/>
                      <a:pt x="525538" y="99300"/>
                      <a:pt x="444982" y="52052"/>
                    </a:cubicBezTo>
                    <a:cubicBezTo>
                      <a:pt x="362836" y="3774"/>
                      <a:pt x="280690" y="-22610"/>
                      <a:pt x="189655" y="25387"/>
                    </a:cubicBezTo>
                    <a:cubicBezTo>
                      <a:pt x="55489" y="83208"/>
                      <a:pt x="-741" y="185469"/>
                      <a:pt x="7" y="331050"/>
                    </a:cubicBezTo>
                    <a:cubicBezTo>
                      <a:pt x="2440" y="862194"/>
                      <a:pt x="1224" y="3995355"/>
                      <a:pt x="1036" y="4526686"/>
                    </a:cubicBezTo>
                    <a:cubicBezTo>
                      <a:pt x="943" y="4687330"/>
                      <a:pt x="58015" y="4820561"/>
                      <a:pt x="187596" y="4919361"/>
                    </a:cubicBezTo>
                    <a:cubicBezTo>
                      <a:pt x="333738" y="5001320"/>
                      <a:pt x="1883197" y="5899877"/>
                      <a:pt x="2151155" y="6061924"/>
                    </a:cubicBezTo>
                    <a:cubicBezTo>
                      <a:pt x="2244435" y="6118341"/>
                      <a:pt x="2327610" y="6127604"/>
                      <a:pt x="2419674" y="6073526"/>
                    </a:cubicBezTo>
                    <a:cubicBezTo>
                      <a:pt x="2488442" y="6030581"/>
                      <a:pt x="2499201" y="5963779"/>
                      <a:pt x="2495178" y="589052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Graphic 454">
                <a:extLst>
                  <a:ext uri="{FF2B5EF4-FFF2-40B4-BE49-F238E27FC236}">
                    <a16:creationId xmlns:a16="http://schemas.microsoft.com/office/drawing/2014/main" id="{AE6DBFB5-21A9-4A3E-927B-CD222B160D83}"/>
                  </a:ext>
                </a:extLst>
              </p:cNvPr>
              <p:cNvSpPr/>
              <p:nvPr/>
            </p:nvSpPr>
            <p:spPr>
              <a:xfrm>
                <a:off x="10128307" y="4711607"/>
                <a:ext cx="955233" cy="804557"/>
              </a:xfrm>
              <a:custGeom>
                <a:avLst/>
                <a:gdLst>
                  <a:gd name="connsiteX0" fmla="*/ 1468435 w 1612402"/>
                  <a:gd name="connsiteY0" fmla="*/ 1358067 h 1358067"/>
                  <a:gd name="connsiteX1" fmla="*/ 1469277 w 1612402"/>
                  <a:gd name="connsiteY1" fmla="*/ 975404 h 1358067"/>
                  <a:gd name="connsiteX2" fmla="*/ 1388722 w 1612402"/>
                  <a:gd name="connsiteY2" fmla="*/ 859108 h 1358067"/>
                  <a:gd name="connsiteX3" fmla="*/ 90379 w 1612402"/>
                  <a:gd name="connsiteY3" fmla="*/ 108096 h 1358067"/>
                  <a:gd name="connsiteX4" fmla="*/ 36301 w 1612402"/>
                  <a:gd name="connsiteY4" fmla="*/ 81899 h 1358067"/>
                  <a:gd name="connsiteX5" fmla="*/ 0 w 1612402"/>
                  <a:gd name="connsiteY5" fmla="*/ 74882 h 1358067"/>
                  <a:gd name="connsiteX6" fmla="*/ 137253 w 1612402"/>
                  <a:gd name="connsiteY6" fmla="*/ 7986 h 1358067"/>
                  <a:gd name="connsiteX7" fmla="*/ 216780 w 1612402"/>
                  <a:gd name="connsiteY7" fmla="*/ 15377 h 1358067"/>
                  <a:gd name="connsiteX8" fmla="*/ 1525320 w 1612402"/>
                  <a:gd name="connsiteY8" fmla="*/ 771535 h 1358067"/>
                  <a:gd name="connsiteX9" fmla="*/ 1612238 w 1612402"/>
                  <a:gd name="connsiteY9" fmla="*/ 918332 h 1358067"/>
                  <a:gd name="connsiteX10" fmla="*/ 1611864 w 1612402"/>
                  <a:gd name="connsiteY10" fmla="*/ 1231199 h 1358067"/>
                  <a:gd name="connsiteX11" fmla="*/ 1572100 w 1612402"/>
                  <a:gd name="connsiteY11" fmla="*/ 1302118 h 1358067"/>
                  <a:gd name="connsiteX12" fmla="*/ 1468435 w 1612402"/>
                  <a:gd name="connsiteY12" fmla="*/ 1358067 h 1358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2402" h="1358067">
                    <a:moveTo>
                      <a:pt x="1468435" y="1358067"/>
                    </a:moveTo>
                    <a:cubicBezTo>
                      <a:pt x="1468903" y="1230450"/>
                      <a:pt x="1470494" y="1102927"/>
                      <a:pt x="1469277" y="975404"/>
                    </a:cubicBezTo>
                    <a:cubicBezTo>
                      <a:pt x="1468716" y="920297"/>
                      <a:pt x="1434566" y="885585"/>
                      <a:pt x="1388722" y="859108"/>
                    </a:cubicBezTo>
                    <a:cubicBezTo>
                      <a:pt x="1076416" y="678629"/>
                      <a:pt x="211260" y="177331"/>
                      <a:pt x="90379" y="108096"/>
                    </a:cubicBezTo>
                    <a:cubicBezTo>
                      <a:pt x="73071" y="98178"/>
                      <a:pt x="54359" y="90600"/>
                      <a:pt x="36301" y="81899"/>
                    </a:cubicBezTo>
                    <a:cubicBezTo>
                      <a:pt x="28723" y="77314"/>
                      <a:pt x="19741" y="76379"/>
                      <a:pt x="0" y="74882"/>
                    </a:cubicBezTo>
                    <a:cubicBezTo>
                      <a:pt x="34056" y="56263"/>
                      <a:pt x="102823" y="26043"/>
                      <a:pt x="137253" y="7986"/>
                    </a:cubicBezTo>
                    <a:cubicBezTo>
                      <a:pt x="164854" y="-6516"/>
                      <a:pt x="190864" y="408"/>
                      <a:pt x="216780" y="15377"/>
                    </a:cubicBezTo>
                    <a:cubicBezTo>
                      <a:pt x="652866" y="267617"/>
                      <a:pt x="1089140" y="519576"/>
                      <a:pt x="1525320" y="771535"/>
                    </a:cubicBezTo>
                    <a:cubicBezTo>
                      <a:pt x="1581924" y="804188"/>
                      <a:pt x="1615045" y="847600"/>
                      <a:pt x="1612238" y="918332"/>
                    </a:cubicBezTo>
                    <a:cubicBezTo>
                      <a:pt x="1608121" y="1022465"/>
                      <a:pt x="1609992" y="1126972"/>
                      <a:pt x="1611864" y="1231199"/>
                    </a:cubicBezTo>
                    <a:cubicBezTo>
                      <a:pt x="1612519" y="1268342"/>
                      <a:pt x="1612425" y="1275733"/>
                      <a:pt x="1572100" y="1302118"/>
                    </a:cubicBezTo>
                    <a:cubicBezTo>
                      <a:pt x="1541506" y="1322233"/>
                      <a:pt x="1509882" y="1335519"/>
                      <a:pt x="1468435" y="1358067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Graphic 454">
                <a:extLst>
                  <a:ext uri="{FF2B5EF4-FFF2-40B4-BE49-F238E27FC236}">
                    <a16:creationId xmlns:a16="http://schemas.microsoft.com/office/drawing/2014/main" id="{799FF2A6-A8C9-463D-BF9D-EA93FD626E6B}"/>
                  </a:ext>
                </a:extLst>
              </p:cNvPr>
              <p:cNvSpPr/>
              <p:nvPr/>
            </p:nvSpPr>
            <p:spPr>
              <a:xfrm>
                <a:off x="10095630" y="4755938"/>
                <a:ext cx="903385" cy="776765"/>
              </a:xfrm>
              <a:custGeom>
                <a:avLst/>
                <a:gdLst>
                  <a:gd name="connsiteX0" fmla="*/ 1524435 w 1524883"/>
                  <a:gd name="connsiteY0" fmla="*/ 900572 h 1311155"/>
                  <a:gd name="connsiteX1" fmla="*/ 1443879 w 1524883"/>
                  <a:gd name="connsiteY1" fmla="*/ 784276 h 1311155"/>
                  <a:gd name="connsiteX2" fmla="*/ 507617 w 1524883"/>
                  <a:gd name="connsiteY2" fmla="*/ 241811 h 1311155"/>
                  <a:gd name="connsiteX3" fmla="*/ 145537 w 1524883"/>
                  <a:gd name="connsiteY3" fmla="*/ 33264 h 1311155"/>
                  <a:gd name="connsiteX4" fmla="*/ 91458 w 1524883"/>
                  <a:gd name="connsiteY4" fmla="*/ 7067 h 1311155"/>
                  <a:gd name="connsiteX5" fmla="*/ 91458 w 1524883"/>
                  <a:gd name="connsiteY5" fmla="*/ 7067 h 1311155"/>
                  <a:gd name="connsiteX6" fmla="*/ 91458 w 1524883"/>
                  <a:gd name="connsiteY6" fmla="*/ 7067 h 1311155"/>
                  <a:gd name="connsiteX7" fmla="*/ 705 w 1524883"/>
                  <a:gd name="connsiteY7" fmla="*/ 104183 h 1311155"/>
                  <a:gd name="connsiteX8" fmla="*/ 798 w 1524883"/>
                  <a:gd name="connsiteY8" fmla="*/ 341921 h 1311155"/>
                  <a:gd name="connsiteX9" fmla="*/ 12119 w 1524883"/>
                  <a:gd name="connsiteY9" fmla="*/ 456626 h 1311155"/>
                  <a:gd name="connsiteX10" fmla="*/ 1150659 w 1524883"/>
                  <a:gd name="connsiteY10" fmla="*/ 1137935 h 1311155"/>
                  <a:gd name="connsiteX11" fmla="*/ 1429470 w 1524883"/>
                  <a:gd name="connsiteY11" fmla="*/ 1296801 h 1311155"/>
                  <a:gd name="connsiteX12" fmla="*/ 1523592 w 1524883"/>
                  <a:gd name="connsiteY12" fmla="*/ 1283235 h 1311155"/>
                  <a:gd name="connsiteX13" fmla="*/ 1524435 w 1524883"/>
                  <a:gd name="connsiteY13" fmla="*/ 900572 h 1311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24883" h="1311155">
                    <a:moveTo>
                      <a:pt x="1524435" y="900572"/>
                    </a:moveTo>
                    <a:cubicBezTo>
                      <a:pt x="1523873" y="845464"/>
                      <a:pt x="1489723" y="810753"/>
                      <a:pt x="1443879" y="784276"/>
                    </a:cubicBezTo>
                    <a:cubicBezTo>
                      <a:pt x="1131573" y="603797"/>
                      <a:pt x="819735" y="422570"/>
                      <a:pt x="507617" y="241811"/>
                    </a:cubicBezTo>
                    <a:cubicBezTo>
                      <a:pt x="387111" y="172014"/>
                      <a:pt x="266417" y="102499"/>
                      <a:pt x="145537" y="33264"/>
                    </a:cubicBezTo>
                    <a:cubicBezTo>
                      <a:pt x="128228" y="23346"/>
                      <a:pt x="109516" y="15768"/>
                      <a:pt x="91458" y="7067"/>
                    </a:cubicBezTo>
                    <a:cubicBezTo>
                      <a:pt x="91458" y="7067"/>
                      <a:pt x="91458" y="7067"/>
                      <a:pt x="91458" y="7067"/>
                    </a:cubicBezTo>
                    <a:cubicBezTo>
                      <a:pt x="91458" y="7067"/>
                      <a:pt x="91458" y="7067"/>
                      <a:pt x="91458" y="7067"/>
                    </a:cubicBezTo>
                    <a:cubicBezTo>
                      <a:pt x="28305" y="-20814"/>
                      <a:pt x="892" y="38410"/>
                      <a:pt x="705" y="104183"/>
                    </a:cubicBezTo>
                    <a:cubicBezTo>
                      <a:pt x="518" y="183429"/>
                      <a:pt x="237" y="262675"/>
                      <a:pt x="798" y="341921"/>
                    </a:cubicBezTo>
                    <a:cubicBezTo>
                      <a:pt x="1079" y="380468"/>
                      <a:pt x="-4909" y="419763"/>
                      <a:pt x="12119" y="456626"/>
                    </a:cubicBezTo>
                    <a:cubicBezTo>
                      <a:pt x="58525" y="516037"/>
                      <a:pt x="918535" y="988893"/>
                      <a:pt x="1150659" y="1137935"/>
                    </a:cubicBezTo>
                    <a:cubicBezTo>
                      <a:pt x="1243659" y="1190797"/>
                      <a:pt x="1337032" y="1243004"/>
                      <a:pt x="1429470" y="1296801"/>
                    </a:cubicBezTo>
                    <a:cubicBezTo>
                      <a:pt x="1465865" y="1317946"/>
                      <a:pt x="1496460" y="1317572"/>
                      <a:pt x="1523592" y="1283235"/>
                    </a:cubicBezTo>
                    <a:cubicBezTo>
                      <a:pt x="1524061" y="1155712"/>
                      <a:pt x="1525651" y="1028095"/>
                      <a:pt x="1524435" y="900572"/>
                    </a:cubicBezTo>
                    <a:close/>
                  </a:path>
                </a:pathLst>
              </a:custGeom>
              <a:solidFill>
                <a:srgbClr val="FFD047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Graphic 454">
                <a:extLst>
                  <a:ext uri="{FF2B5EF4-FFF2-40B4-BE49-F238E27FC236}">
                    <a16:creationId xmlns:a16="http://schemas.microsoft.com/office/drawing/2014/main" id="{DF469545-452F-470C-8492-2BB1F9733EC1}"/>
                  </a:ext>
                </a:extLst>
              </p:cNvPr>
              <p:cNvSpPr/>
              <p:nvPr/>
            </p:nvSpPr>
            <p:spPr>
              <a:xfrm>
                <a:off x="10854650" y="5341745"/>
                <a:ext cx="53710" cy="56149"/>
              </a:xfrm>
              <a:custGeom>
                <a:avLst/>
                <a:gdLst>
                  <a:gd name="connsiteX0" fmla="*/ 73071 w 90660"/>
                  <a:gd name="connsiteY0" fmla="*/ 0 h 94777"/>
                  <a:gd name="connsiteX1" fmla="*/ 90660 w 90660"/>
                  <a:gd name="connsiteY1" fmla="*/ 94777 h 94777"/>
                  <a:gd name="connsiteX2" fmla="*/ 0 w 90660"/>
                  <a:gd name="connsiteY2" fmla="*/ 45938 h 94777"/>
                  <a:gd name="connsiteX3" fmla="*/ 73071 w 90660"/>
                  <a:gd name="connsiteY3" fmla="*/ 0 h 9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660" h="94777">
                    <a:moveTo>
                      <a:pt x="73071" y="0"/>
                    </a:moveTo>
                    <a:cubicBezTo>
                      <a:pt x="99455" y="26197"/>
                      <a:pt x="76907" y="57259"/>
                      <a:pt x="90660" y="94777"/>
                    </a:cubicBezTo>
                    <a:cubicBezTo>
                      <a:pt x="53236" y="74568"/>
                      <a:pt x="26571" y="60253"/>
                      <a:pt x="0" y="45938"/>
                    </a:cubicBezTo>
                    <a:cubicBezTo>
                      <a:pt x="24326" y="30594"/>
                      <a:pt x="48745" y="15250"/>
                      <a:pt x="73071" y="0"/>
                    </a:cubicBezTo>
                    <a:close/>
                  </a:path>
                </a:pathLst>
              </a:custGeom>
              <a:solidFill>
                <a:srgbClr val="2D3885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1270C26-50CC-4654-8DF5-E722F33580A8}"/>
                </a:ext>
              </a:extLst>
            </p:cNvPr>
            <p:cNvGrpSpPr/>
            <p:nvPr/>
          </p:nvGrpSpPr>
          <p:grpSpPr>
            <a:xfrm>
              <a:off x="3760328" y="5197374"/>
              <a:ext cx="1216158" cy="1458142"/>
              <a:chOff x="9502053" y="4939287"/>
              <a:chExt cx="1395889" cy="1673636"/>
            </a:xfrm>
          </p:grpSpPr>
          <p:sp>
            <p:nvSpPr>
              <p:cNvPr id="86" name="Graphic 454">
                <a:extLst>
                  <a:ext uri="{FF2B5EF4-FFF2-40B4-BE49-F238E27FC236}">
                    <a16:creationId xmlns:a16="http://schemas.microsoft.com/office/drawing/2014/main" id="{787A779B-2F87-4ED3-B617-7AAE707739C3}"/>
                  </a:ext>
                </a:extLst>
              </p:cNvPr>
              <p:cNvSpPr/>
              <p:nvPr/>
            </p:nvSpPr>
            <p:spPr>
              <a:xfrm>
                <a:off x="9502053" y="4939287"/>
                <a:ext cx="1395889" cy="1673636"/>
              </a:xfrm>
              <a:custGeom>
                <a:avLst/>
                <a:gdLst>
                  <a:gd name="connsiteX0" fmla="*/ 2152458 w 2356233"/>
                  <a:gd name="connsiteY0" fmla="*/ 828386 h 2825065"/>
                  <a:gd name="connsiteX1" fmla="*/ 2283162 w 2356233"/>
                  <a:gd name="connsiteY1" fmla="*/ 725189 h 2825065"/>
                  <a:gd name="connsiteX2" fmla="*/ 2356233 w 2356233"/>
                  <a:gd name="connsiteY2" fmla="*/ 679251 h 2825065"/>
                  <a:gd name="connsiteX3" fmla="*/ 1351297 w 2356233"/>
                  <a:gd name="connsiteY3" fmla="*/ 95900 h 2825065"/>
                  <a:gd name="connsiteX4" fmla="*/ 1184104 w 2356233"/>
                  <a:gd name="connsiteY4" fmla="*/ 0 h 2825065"/>
                  <a:gd name="connsiteX5" fmla="*/ 1147241 w 2356233"/>
                  <a:gd name="connsiteY5" fmla="*/ 53891 h 2825065"/>
                  <a:gd name="connsiteX6" fmla="*/ 1013917 w 2356233"/>
                  <a:gd name="connsiteY6" fmla="*/ 146984 h 2825065"/>
                  <a:gd name="connsiteX7" fmla="*/ 1013917 w 2356233"/>
                  <a:gd name="connsiteY7" fmla="*/ 146984 h 2825065"/>
                  <a:gd name="connsiteX8" fmla="*/ 943373 w 2356233"/>
                  <a:gd name="connsiteY8" fmla="*/ 401375 h 2825065"/>
                  <a:gd name="connsiteX9" fmla="*/ 944215 w 2356233"/>
                  <a:gd name="connsiteY9" fmla="*/ 1431573 h 2825065"/>
                  <a:gd name="connsiteX10" fmla="*/ 787126 w 2356233"/>
                  <a:gd name="connsiteY10" fmla="*/ 1704489 h 2825065"/>
                  <a:gd name="connsiteX11" fmla="*/ 180947 w 2356233"/>
                  <a:gd name="connsiteY11" fmla="*/ 2055622 h 2825065"/>
                  <a:gd name="connsiteX12" fmla="*/ 0 w 2356233"/>
                  <a:gd name="connsiteY12" fmla="*/ 2160317 h 2825065"/>
                  <a:gd name="connsiteX13" fmla="*/ 2245 w 2356233"/>
                  <a:gd name="connsiteY13" fmla="*/ 2165837 h 2825065"/>
                  <a:gd name="connsiteX14" fmla="*/ 112928 w 2356233"/>
                  <a:gd name="connsiteY14" fmla="*/ 2141792 h 2825065"/>
                  <a:gd name="connsiteX15" fmla="*/ 73632 w 2356233"/>
                  <a:gd name="connsiteY15" fmla="*/ 2228148 h 2825065"/>
                  <a:gd name="connsiteX16" fmla="*/ 205366 w 2356233"/>
                  <a:gd name="connsiteY16" fmla="*/ 2199893 h 2825065"/>
                  <a:gd name="connsiteX17" fmla="*/ 169813 w 2356233"/>
                  <a:gd name="connsiteY17" fmla="*/ 2282507 h 2825065"/>
                  <a:gd name="connsiteX18" fmla="*/ 301172 w 2356233"/>
                  <a:gd name="connsiteY18" fmla="*/ 2255375 h 2825065"/>
                  <a:gd name="connsiteX19" fmla="*/ 265244 w 2356233"/>
                  <a:gd name="connsiteY19" fmla="*/ 2337989 h 2825065"/>
                  <a:gd name="connsiteX20" fmla="*/ 397820 w 2356233"/>
                  <a:gd name="connsiteY20" fmla="*/ 2309640 h 2825065"/>
                  <a:gd name="connsiteX21" fmla="*/ 361238 w 2356233"/>
                  <a:gd name="connsiteY21" fmla="*/ 2392722 h 2825065"/>
                  <a:gd name="connsiteX22" fmla="*/ 491381 w 2356233"/>
                  <a:gd name="connsiteY22" fmla="*/ 2365121 h 2825065"/>
                  <a:gd name="connsiteX23" fmla="*/ 460787 w 2356233"/>
                  <a:gd name="connsiteY23" fmla="*/ 2442496 h 2825065"/>
                  <a:gd name="connsiteX24" fmla="*/ 586813 w 2356233"/>
                  <a:gd name="connsiteY24" fmla="*/ 2425281 h 2825065"/>
                  <a:gd name="connsiteX25" fmla="*/ 554160 w 2356233"/>
                  <a:gd name="connsiteY25" fmla="*/ 2499194 h 2825065"/>
                  <a:gd name="connsiteX26" fmla="*/ 682245 w 2356233"/>
                  <a:gd name="connsiteY26" fmla="*/ 2479359 h 2825065"/>
                  <a:gd name="connsiteX27" fmla="*/ 650341 w 2356233"/>
                  <a:gd name="connsiteY27" fmla="*/ 2555985 h 2825065"/>
                  <a:gd name="connsiteX28" fmla="*/ 781138 w 2356233"/>
                  <a:gd name="connsiteY28" fmla="*/ 2529975 h 2825065"/>
                  <a:gd name="connsiteX29" fmla="*/ 747737 w 2356233"/>
                  <a:gd name="connsiteY29" fmla="*/ 2606414 h 2825065"/>
                  <a:gd name="connsiteX30" fmla="*/ 873202 w 2356233"/>
                  <a:gd name="connsiteY30" fmla="*/ 2589199 h 2825065"/>
                  <a:gd name="connsiteX31" fmla="*/ 843075 w 2356233"/>
                  <a:gd name="connsiteY31" fmla="*/ 2666480 h 2825065"/>
                  <a:gd name="connsiteX32" fmla="*/ 973405 w 2356233"/>
                  <a:gd name="connsiteY32" fmla="*/ 2638786 h 2825065"/>
                  <a:gd name="connsiteX33" fmla="*/ 936636 w 2356233"/>
                  <a:gd name="connsiteY33" fmla="*/ 2721868 h 2825065"/>
                  <a:gd name="connsiteX34" fmla="*/ 1068744 w 2356233"/>
                  <a:gd name="connsiteY34" fmla="*/ 2694081 h 2825065"/>
                  <a:gd name="connsiteX35" fmla="*/ 1032817 w 2356233"/>
                  <a:gd name="connsiteY35" fmla="*/ 2776788 h 2825065"/>
                  <a:gd name="connsiteX36" fmla="*/ 1164457 w 2356233"/>
                  <a:gd name="connsiteY36" fmla="*/ 2748440 h 2825065"/>
                  <a:gd name="connsiteX37" fmla="*/ 1131991 w 2356233"/>
                  <a:gd name="connsiteY37" fmla="*/ 2825066 h 2825065"/>
                  <a:gd name="connsiteX38" fmla="*/ 1154165 w 2356233"/>
                  <a:gd name="connsiteY38" fmla="*/ 2814867 h 2825065"/>
                  <a:gd name="connsiteX39" fmla="*/ 1949992 w 2356233"/>
                  <a:gd name="connsiteY39" fmla="*/ 2353146 h 2825065"/>
                  <a:gd name="connsiteX40" fmla="*/ 2088088 w 2356233"/>
                  <a:gd name="connsiteY40" fmla="*/ 2108203 h 2825065"/>
                  <a:gd name="connsiteX41" fmla="*/ 2089585 w 2356233"/>
                  <a:gd name="connsiteY41" fmla="*/ 989311 h 2825065"/>
                  <a:gd name="connsiteX42" fmla="*/ 2152458 w 2356233"/>
                  <a:gd name="connsiteY42" fmla="*/ 828386 h 2825065"/>
                  <a:gd name="connsiteX43" fmla="*/ 2152458 w 2356233"/>
                  <a:gd name="connsiteY43" fmla="*/ 828386 h 2825065"/>
                  <a:gd name="connsiteX44" fmla="*/ 2152458 w 2356233"/>
                  <a:gd name="connsiteY44" fmla="*/ 828386 h 2825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356233" h="2825065">
                    <a:moveTo>
                      <a:pt x="2152458" y="828386"/>
                    </a:moveTo>
                    <a:cubicBezTo>
                      <a:pt x="2203074" y="774028"/>
                      <a:pt x="2234604" y="753351"/>
                      <a:pt x="2283162" y="725189"/>
                    </a:cubicBezTo>
                    <a:cubicBezTo>
                      <a:pt x="2305429" y="711061"/>
                      <a:pt x="2331720" y="694688"/>
                      <a:pt x="2356233" y="679251"/>
                    </a:cubicBezTo>
                    <a:cubicBezTo>
                      <a:pt x="2021285" y="484831"/>
                      <a:pt x="1686338" y="290319"/>
                      <a:pt x="1351297" y="95900"/>
                    </a:cubicBezTo>
                    <a:cubicBezTo>
                      <a:pt x="1297594" y="64744"/>
                      <a:pt x="1243515" y="34056"/>
                      <a:pt x="1184104" y="0"/>
                    </a:cubicBezTo>
                    <a:cubicBezTo>
                      <a:pt x="1183637" y="29565"/>
                      <a:pt x="1168012" y="43131"/>
                      <a:pt x="1147241" y="53891"/>
                    </a:cubicBezTo>
                    <a:cubicBezTo>
                      <a:pt x="1098777" y="78965"/>
                      <a:pt x="1052371" y="107314"/>
                      <a:pt x="1013917" y="146984"/>
                    </a:cubicBezTo>
                    <a:lnTo>
                      <a:pt x="1013917" y="146984"/>
                    </a:lnTo>
                    <a:cubicBezTo>
                      <a:pt x="956846" y="222487"/>
                      <a:pt x="941782" y="307908"/>
                      <a:pt x="943373" y="401375"/>
                    </a:cubicBezTo>
                    <a:cubicBezTo>
                      <a:pt x="946928" y="612823"/>
                      <a:pt x="943466" y="1316399"/>
                      <a:pt x="944215" y="1431573"/>
                    </a:cubicBezTo>
                    <a:cubicBezTo>
                      <a:pt x="945057" y="1552079"/>
                      <a:pt x="892382" y="1643675"/>
                      <a:pt x="787126" y="1704489"/>
                    </a:cubicBezTo>
                    <a:cubicBezTo>
                      <a:pt x="584942" y="1821253"/>
                      <a:pt x="383038" y="1938578"/>
                      <a:pt x="180947" y="2055622"/>
                    </a:cubicBezTo>
                    <a:cubicBezTo>
                      <a:pt x="120694" y="2090521"/>
                      <a:pt x="60347" y="2125419"/>
                      <a:pt x="0" y="2160317"/>
                    </a:cubicBezTo>
                    <a:cubicBezTo>
                      <a:pt x="749" y="2162188"/>
                      <a:pt x="1497" y="2164059"/>
                      <a:pt x="2245" y="2165837"/>
                    </a:cubicBezTo>
                    <a:cubicBezTo>
                      <a:pt x="36957" y="2158259"/>
                      <a:pt x="71667" y="2150774"/>
                      <a:pt x="112928" y="2141792"/>
                    </a:cubicBezTo>
                    <a:cubicBezTo>
                      <a:pt x="98520" y="2173415"/>
                      <a:pt x="87760" y="2196993"/>
                      <a:pt x="73632" y="2228148"/>
                    </a:cubicBezTo>
                    <a:cubicBezTo>
                      <a:pt x="120694" y="2218044"/>
                      <a:pt x="160644" y="2209530"/>
                      <a:pt x="205366" y="2199893"/>
                    </a:cubicBezTo>
                    <a:cubicBezTo>
                      <a:pt x="192642" y="2229458"/>
                      <a:pt x="182443" y="2253222"/>
                      <a:pt x="169813" y="2282507"/>
                    </a:cubicBezTo>
                    <a:cubicBezTo>
                      <a:pt x="215377" y="2273151"/>
                      <a:pt x="255608" y="2264824"/>
                      <a:pt x="301172" y="2255375"/>
                    </a:cubicBezTo>
                    <a:cubicBezTo>
                      <a:pt x="288354" y="2284846"/>
                      <a:pt x="277875" y="2308985"/>
                      <a:pt x="265244" y="2337989"/>
                    </a:cubicBezTo>
                    <a:cubicBezTo>
                      <a:pt x="312306" y="2327884"/>
                      <a:pt x="351882" y="2319463"/>
                      <a:pt x="397820" y="2309640"/>
                    </a:cubicBezTo>
                    <a:cubicBezTo>
                      <a:pt x="384067" y="2340889"/>
                      <a:pt x="373775" y="2364186"/>
                      <a:pt x="361238" y="2392722"/>
                    </a:cubicBezTo>
                    <a:cubicBezTo>
                      <a:pt x="407363" y="2382898"/>
                      <a:pt x="446097" y="2374664"/>
                      <a:pt x="491381" y="2365121"/>
                    </a:cubicBezTo>
                    <a:cubicBezTo>
                      <a:pt x="479686" y="2394780"/>
                      <a:pt x="470517" y="2418077"/>
                      <a:pt x="460787" y="2442496"/>
                    </a:cubicBezTo>
                    <a:cubicBezTo>
                      <a:pt x="505321" y="2446238"/>
                      <a:pt x="542652" y="2419573"/>
                      <a:pt x="586813" y="2425281"/>
                    </a:cubicBezTo>
                    <a:cubicBezTo>
                      <a:pt x="575398" y="2451103"/>
                      <a:pt x="565481" y="2473558"/>
                      <a:pt x="554160" y="2499194"/>
                    </a:cubicBezTo>
                    <a:cubicBezTo>
                      <a:pt x="599256" y="2499661"/>
                      <a:pt x="637523" y="2476178"/>
                      <a:pt x="682245" y="2479359"/>
                    </a:cubicBezTo>
                    <a:cubicBezTo>
                      <a:pt x="671859" y="2504339"/>
                      <a:pt x="662410" y="2526887"/>
                      <a:pt x="650341" y="2555985"/>
                    </a:cubicBezTo>
                    <a:cubicBezTo>
                      <a:pt x="695437" y="2547003"/>
                      <a:pt x="735294" y="2539144"/>
                      <a:pt x="781138" y="2529975"/>
                    </a:cubicBezTo>
                    <a:cubicBezTo>
                      <a:pt x="768321" y="2559353"/>
                      <a:pt x="758590" y="2581621"/>
                      <a:pt x="747737" y="2606414"/>
                    </a:cubicBezTo>
                    <a:cubicBezTo>
                      <a:pt x="792647" y="2611373"/>
                      <a:pt x="829041" y="2585082"/>
                      <a:pt x="873202" y="2589199"/>
                    </a:cubicBezTo>
                    <a:cubicBezTo>
                      <a:pt x="863379" y="2614367"/>
                      <a:pt x="854303" y="2637757"/>
                      <a:pt x="843075" y="2666480"/>
                    </a:cubicBezTo>
                    <a:cubicBezTo>
                      <a:pt x="888639" y="2656750"/>
                      <a:pt x="928216" y="2648423"/>
                      <a:pt x="973405" y="2638786"/>
                    </a:cubicBezTo>
                    <a:cubicBezTo>
                      <a:pt x="959840" y="2669381"/>
                      <a:pt x="949548" y="2692677"/>
                      <a:pt x="936636" y="2721868"/>
                    </a:cubicBezTo>
                    <a:cubicBezTo>
                      <a:pt x="983791" y="2711951"/>
                      <a:pt x="1023741" y="2703530"/>
                      <a:pt x="1068744" y="2694081"/>
                    </a:cubicBezTo>
                    <a:cubicBezTo>
                      <a:pt x="1055739" y="2724113"/>
                      <a:pt x="1045447" y="2747691"/>
                      <a:pt x="1032817" y="2776788"/>
                    </a:cubicBezTo>
                    <a:cubicBezTo>
                      <a:pt x="1078661" y="2766964"/>
                      <a:pt x="1118706" y="2758357"/>
                      <a:pt x="1164457" y="2748440"/>
                    </a:cubicBezTo>
                    <a:cubicBezTo>
                      <a:pt x="1152668" y="2776321"/>
                      <a:pt x="1143873" y="2797091"/>
                      <a:pt x="1131991" y="2825066"/>
                    </a:cubicBezTo>
                    <a:cubicBezTo>
                      <a:pt x="1144247" y="2819452"/>
                      <a:pt x="1149393" y="2817581"/>
                      <a:pt x="1154165" y="2814867"/>
                    </a:cubicBezTo>
                    <a:cubicBezTo>
                      <a:pt x="1419596" y="2661241"/>
                      <a:pt x="1685964" y="2509111"/>
                      <a:pt x="1949992" y="2353146"/>
                    </a:cubicBezTo>
                    <a:cubicBezTo>
                      <a:pt x="2040466" y="2299722"/>
                      <a:pt x="2086778" y="2214675"/>
                      <a:pt x="2088088" y="2108203"/>
                    </a:cubicBezTo>
                    <a:cubicBezTo>
                      <a:pt x="2089585" y="1991346"/>
                      <a:pt x="2087807" y="1245387"/>
                      <a:pt x="2089585" y="989311"/>
                    </a:cubicBezTo>
                    <a:cubicBezTo>
                      <a:pt x="2089959" y="930087"/>
                      <a:pt x="2111104" y="874138"/>
                      <a:pt x="2152458" y="828386"/>
                    </a:cubicBezTo>
                    <a:lnTo>
                      <a:pt x="2152458" y="828386"/>
                    </a:lnTo>
                    <a:lnTo>
                      <a:pt x="2152458" y="828386"/>
                    </a:lnTo>
                    <a:close/>
                  </a:path>
                </a:pathLst>
              </a:custGeom>
              <a:solidFill>
                <a:srgbClr val="DEDCE1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A1E3AFC-A32D-45CF-A9C5-C85F47DC6689}"/>
                  </a:ext>
                </a:extLst>
              </p:cNvPr>
              <p:cNvSpPr/>
              <p:nvPr/>
            </p:nvSpPr>
            <p:spPr>
              <a:xfrm>
                <a:off x="9690919" y="5173113"/>
                <a:ext cx="948728" cy="1321733"/>
              </a:xfrm>
              <a:custGeom>
                <a:avLst/>
                <a:gdLst>
                  <a:gd name="connsiteX0" fmla="*/ 213812 w 948728"/>
                  <a:gd name="connsiteY0" fmla="*/ 1108824 h 1321733"/>
                  <a:gd name="connsiteX1" fmla="*/ 229554 w 948728"/>
                  <a:gd name="connsiteY1" fmla="*/ 1116944 h 1321733"/>
                  <a:gd name="connsiteX2" fmla="*/ 516114 w 948728"/>
                  <a:gd name="connsiteY2" fmla="*/ 1282728 h 1321733"/>
                  <a:gd name="connsiteX3" fmla="*/ 525648 w 948728"/>
                  <a:gd name="connsiteY3" fmla="*/ 1288216 h 1321733"/>
                  <a:gd name="connsiteX4" fmla="*/ 527033 w 948728"/>
                  <a:gd name="connsiteY4" fmla="*/ 1300964 h 1321733"/>
                  <a:gd name="connsiteX5" fmla="*/ 502146 w 948728"/>
                  <a:gd name="connsiteY5" fmla="*/ 1318646 h 1321733"/>
                  <a:gd name="connsiteX6" fmla="*/ 482913 w 948728"/>
                  <a:gd name="connsiteY6" fmla="*/ 1317149 h 1321733"/>
                  <a:gd name="connsiteX7" fmla="*/ 195355 w 948728"/>
                  <a:gd name="connsiteY7" fmla="*/ 1148483 h 1321733"/>
                  <a:gd name="connsiteX8" fmla="*/ 190089 w 948728"/>
                  <a:gd name="connsiteY8" fmla="*/ 1120990 h 1321733"/>
                  <a:gd name="connsiteX9" fmla="*/ 213812 w 948728"/>
                  <a:gd name="connsiteY9" fmla="*/ 1108824 h 1321733"/>
                  <a:gd name="connsiteX10" fmla="*/ 440192 w 948728"/>
                  <a:gd name="connsiteY10" fmla="*/ 1093491 h 1321733"/>
                  <a:gd name="connsiteX11" fmla="*/ 458968 w 948728"/>
                  <a:gd name="connsiteY11" fmla="*/ 1101258 h 1321733"/>
                  <a:gd name="connsiteX12" fmla="*/ 648087 w 948728"/>
                  <a:gd name="connsiteY12" fmla="*/ 1209952 h 1321733"/>
                  <a:gd name="connsiteX13" fmla="*/ 661944 w 948728"/>
                  <a:gd name="connsiteY13" fmla="*/ 1222478 h 1321733"/>
                  <a:gd name="connsiteX14" fmla="*/ 634175 w 948728"/>
                  <a:gd name="connsiteY14" fmla="*/ 1245869 h 1321733"/>
                  <a:gd name="connsiteX15" fmla="*/ 614942 w 948728"/>
                  <a:gd name="connsiteY15" fmla="*/ 1244373 h 1321733"/>
                  <a:gd name="connsiteX16" fmla="*/ 424769 w 948728"/>
                  <a:gd name="connsiteY16" fmla="*/ 1132797 h 1321733"/>
                  <a:gd name="connsiteX17" fmla="*/ 419504 w 948728"/>
                  <a:gd name="connsiteY17" fmla="*/ 1105304 h 1321733"/>
                  <a:gd name="connsiteX18" fmla="*/ 440192 w 948728"/>
                  <a:gd name="connsiteY18" fmla="*/ 1093491 h 1321733"/>
                  <a:gd name="connsiteX19" fmla="*/ 30513 w 948728"/>
                  <a:gd name="connsiteY19" fmla="*/ 1003594 h 1321733"/>
                  <a:gd name="connsiteX20" fmla="*/ 40989 w 948728"/>
                  <a:gd name="connsiteY20" fmla="*/ 1006033 h 1321733"/>
                  <a:gd name="connsiteX21" fmla="*/ 130282 w 948728"/>
                  <a:gd name="connsiteY21" fmla="*/ 1052924 h 1321733"/>
                  <a:gd name="connsiteX22" fmla="*/ 130172 w 948728"/>
                  <a:gd name="connsiteY22" fmla="*/ 1061959 h 1321733"/>
                  <a:gd name="connsiteX23" fmla="*/ 104453 w 948728"/>
                  <a:gd name="connsiteY23" fmla="*/ 1078033 h 1321733"/>
                  <a:gd name="connsiteX24" fmla="*/ 91373 w 948728"/>
                  <a:gd name="connsiteY24" fmla="*/ 1077202 h 1321733"/>
                  <a:gd name="connsiteX25" fmla="*/ 2079 w 948728"/>
                  <a:gd name="connsiteY25" fmla="*/ 1030310 h 1321733"/>
                  <a:gd name="connsiteX26" fmla="*/ 4518 w 948728"/>
                  <a:gd name="connsiteY26" fmla="*/ 1019834 h 1321733"/>
                  <a:gd name="connsiteX27" fmla="*/ 503879 w 948728"/>
                  <a:gd name="connsiteY27" fmla="*/ 973213 h 1321733"/>
                  <a:gd name="connsiteX28" fmla="*/ 522655 w 948728"/>
                  <a:gd name="connsiteY28" fmla="*/ 980980 h 1321733"/>
                  <a:gd name="connsiteX29" fmla="*/ 781225 w 948728"/>
                  <a:gd name="connsiteY29" fmla="*/ 1130801 h 1321733"/>
                  <a:gd name="connsiteX30" fmla="*/ 795082 w 948728"/>
                  <a:gd name="connsiteY30" fmla="*/ 1143272 h 1321733"/>
                  <a:gd name="connsiteX31" fmla="*/ 767313 w 948728"/>
                  <a:gd name="connsiteY31" fmla="*/ 1166663 h 1321733"/>
                  <a:gd name="connsiteX32" fmla="*/ 748079 w 948728"/>
                  <a:gd name="connsiteY32" fmla="*/ 1165166 h 1321733"/>
                  <a:gd name="connsiteX33" fmla="*/ 488456 w 948728"/>
                  <a:gd name="connsiteY33" fmla="*/ 1012518 h 1321733"/>
                  <a:gd name="connsiteX34" fmla="*/ 483191 w 948728"/>
                  <a:gd name="connsiteY34" fmla="*/ 985026 h 1321733"/>
                  <a:gd name="connsiteX35" fmla="*/ 503879 w 948728"/>
                  <a:gd name="connsiteY35" fmla="*/ 973213 h 1321733"/>
                  <a:gd name="connsiteX36" fmla="*/ 153174 w 948728"/>
                  <a:gd name="connsiteY36" fmla="*/ 927159 h 1321733"/>
                  <a:gd name="connsiteX37" fmla="*/ 163650 w 948728"/>
                  <a:gd name="connsiteY37" fmla="*/ 929598 h 1321733"/>
                  <a:gd name="connsiteX38" fmla="*/ 252944 w 948728"/>
                  <a:gd name="connsiteY38" fmla="*/ 976490 h 1321733"/>
                  <a:gd name="connsiteX39" fmla="*/ 252833 w 948728"/>
                  <a:gd name="connsiteY39" fmla="*/ 985525 h 1321733"/>
                  <a:gd name="connsiteX40" fmla="*/ 227115 w 948728"/>
                  <a:gd name="connsiteY40" fmla="*/ 1001599 h 1321733"/>
                  <a:gd name="connsiteX41" fmla="*/ 214034 w 948728"/>
                  <a:gd name="connsiteY41" fmla="*/ 1000767 h 1321733"/>
                  <a:gd name="connsiteX42" fmla="*/ 124740 w 948728"/>
                  <a:gd name="connsiteY42" fmla="*/ 953875 h 1321733"/>
                  <a:gd name="connsiteX43" fmla="*/ 127179 w 948728"/>
                  <a:gd name="connsiteY43" fmla="*/ 943400 h 1321733"/>
                  <a:gd name="connsiteX44" fmla="*/ 590508 w 948728"/>
                  <a:gd name="connsiteY44" fmla="*/ 865180 h 1321733"/>
                  <a:gd name="connsiteX45" fmla="*/ 601639 w 948728"/>
                  <a:gd name="connsiteY45" fmla="*/ 869293 h 1321733"/>
                  <a:gd name="connsiteX46" fmla="*/ 901503 w 948728"/>
                  <a:gd name="connsiteY46" fmla="*/ 1045442 h 1321733"/>
                  <a:gd name="connsiteX47" fmla="*/ 915305 w 948728"/>
                  <a:gd name="connsiteY47" fmla="*/ 1057969 h 1321733"/>
                  <a:gd name="connsiteX48" fmla="*/ 896127 w 948728"/>
                  <a:gd name="connsiteY48" fmla="*/ 1084352 h 1321733"/>
                  <a:gd name="connsiteX49" fmla="*/ 876893 w 948728"/>
                  <a:gd name="connsiteY49" fmla="*/ 1082856 h 1321733"/>
                  <a:gd name="connsiteX50" fmla="*/ 578914 w 948728"/>
                  <a:gd name="connsiteY50" fmla="*/ 908924 h 1321733"/>
                  <a:gd name="connsiteX51" fmla="*/ 573649 w 948728"/>
                  <a:gd name="connsiteY51" fmla="*/ 881432 h 1321733"/>
                  <a:gd name="connsiteX52" fmla="*/ 590508 w 948728"/>
                  <a:gd name="connsiteY52" fmla="*/ 865180 h 1321733"/>
                  <a:gd name="connsiteX53" fmla="*/ 279438 w 948728"/>
                  <a:gd name="connsiteY53" fmla="*/ 846346 h 1321733"/>
                  <a:gd name="connsiteX54" fmla="*/ 289914 w 948728"/>
                  <a:gd name="connsiteY54" fmla="*/ 848785 h 1321733"/>
                  <a:gd name="connsiteX55" fmla="*/ 379208 w 948728"/>
                  <a:gd name="connsiteY55" fmla="*/ 895677 h 1321733"/>
                  <a:gd name="connsiteX56" fmla="*/ 379097 w 948728"/>
                  <a:gd name="connsiteY56" fmla="*/ 904712 h 1321733"/>
                  <a:gd name="connsiteX57" fmla="*/ 353379 w 948728"/>
                  <a:gd name="connsiteY57" fmla="*/ 920786 h 1321733"/>
                  <a:gd name="connsiteX58" fmla="*/ 340298 w 948728"/>
                  <a:gd name="connsiteY58" fmla="*/ 919954 h 1321733"/>
                  <a:gd name="connsiteX59" fmla="*/ 251004 w 948728"/>
                  <a:gd name="connsiteY59" fmla="*/ 873063 h 1321733"/>
                  <a:gd name="connsiteX60" fmla="*/ 253443 w 948728"/>
                  <a:gd name="connsiteY60" fmla="*/ 862587 h 1321733"/>
                  <a:gd name="connsiteX61" fmla="*/ 410136 w 948728"/>
                  <a:gd name="connsiteY61" fmla="*/ 766308 h 1321733"/>
                  <a:gd name="connsiteX62" fmla="*/ 420612 w 948728"/>
                  <a:gd name="connsiteY62" fmla="*/ 768747 h 1321733"/>
                  <a:gd name="connsiteX63" fmla="*/ 480253 w 948728"/>
                  <a:gd name="connsiteY63" fmla="*/ 802447 h 1321733"/>
                  <a:gd name="connsiteX64" fmla="*/ 480142 w 948728"/>
                  <a:gd name="connsiteY64" fmla="*/ 811481 h 1321733"/>
                  <a:gd name="connsiteX65" fmla="*/ 454423 w 948728"/>
                  <a:gd name="connsiteY65" fmla="*/ 827556 h 1321733"/>
                  <a:gd name="connsiteX66" fmla="*/ 441342 w 948728"/>
                  <a:gd name="connsiteY66" fmla="*/ 826724 h 1321733"/>
                  <a:gd name="connsiteX67" fmla="*/ 381702 w 948728"/>
                  <a:gd name="connsiteY67" fmla="*/ 793025 h 1321733"/>
                  <a:gd name="connsiteX68" fmla="*/ 384141 w 948728"/>
                  <a:gd name="connsiteY68" fmla="*/ 782549 h 1321733"/>
                  <a:gd name="connsiteX69" fmla="*/ 575643 w 948728"/>
                  <a:gd name="connsiteY69" fmla="*/ 698742 h 1321733"/>
                  <a:gd name="connsiteX70" fmla="*/ 934593 w 948728"/>
                  <a:gd name="connsiteY70" fmla="*/ 909034 h 1321733"/>
                  <a:gd name="connsiteX71" fmla="*/ 942851 w 948728"/>
                  <a:gd name="connsiteY71" fmla="*/ 919676 h 1321733"/>
                  <a:gd name="connsiteX72" fmla="*/ 942851 w 948728"/>
                  <a:gd name="connsiteY72" fmla="*/ 949995 h 1321733"/>
                  <a:gd name="connsiteX73" fmla="*/ 934593 w 948728"/>
                  <a:gd name="connsiteY73" fmla="*/ 954873 h 1321733"/>
                  <a:gd name="connsiteX74" fmla="*/ 575643 w 948728"/>
                  <a:gd name="connsiteY74" fmla="*/ 744581 h 1321733"/>
                  <a:gd name="connsiteX75" fmla="*/ 567385 w 948728"/>
                  <a:gd name="connsiteY75" fmla="*/ 736987 h 1321733"/>
                  <a:gd name="connsiteX76" fmla="*/ 567385 w 948728"/>
                  <a:gd name="connsiteY76" fmla="*/ 706335 h 1321733"/>
                  <a:gd name="connsiteX77" fmla="*/ 575643 w 948728"/>
                  <a:gd name="connsiteY77" fmla="*/ 698742 h 1321733"/>
                  <a:gd name="connsiteX78" fmla="*/ 441343 w 948728"/>
                  <a:gd name="connsiteY78" fmla="*/ 634446 h 1321733"/>
                  <a:gd name="connsiteX79" fmla="*/ 501537 w 948728"/>
                  <a:gd name="connsiteY79" fmla="*/ 667148 h 1321733"/>
                  <a:gd name="connsiteX80" fmla="*/ 509130 w 948728"/>
                  <a:gd name="connsiteY80" fmla="*/ 677790 h 1321733"/>
                  <a:gd name="connsiteX81" fmla="*/ 509130 w 948728"/>
                  <a:gd name="connsiteY81" fmla="*/ 708109 h 1321733"/>
                  <a:gd name="connsiteX82" fmla="*/ 501537 w 948728"/>
                  <a:gd name="connsiteY82" fmla="*/ 712987 h 1321733"/>
                  <a:gd name="connsiteX83" fmla="*/ 441343 w 948728"/>
                  <a:gd name="connsiteY83" fmla="*/ 680284 h 1321733"/>
                  <a:gd name="connsiteX84" fmla="*/ 433749 w 948728"/>
                  <a:gd name="connsiteY84" fmla="*/ 672691 h 1321733"/>
                  <a:gd name="connsiteX85" fmla="*/ 433749 w 948728"/>
                  <a:gd name="connsiteY85" fmla="*/ 642039 h 1321733"/>
                  <a:gd name="connsiteX86" fmla="*/ 441343 w 948728"/>
                  <a:gd name="connsiteY86" fmla="*/ 634446 h 1321733"/>
                  <a:gd name="connsiteX87" fmla="*/ 716708 w 948728"/>
                  <a:gd name="connsiteY87" fmla="*/ 628127 h 1321733"/>
                  <a:gd name="connsiteX88" fmla="*/ 941134 w 948728"/>
                  <a:gd name="connsiteY88" fmla="*/ 757883 h 1321733"/>
                  <a:gd name="connsiteX89" fmla="*/ 948728 w 948728"/>
                  <a:gd name="connsiteY89" fmla="*/ 768525 h 1321733"/>
                  <a:gd name="connsiteX90" fmla="*/ 948728 w 948728"/>
                  <a:gd name="connsiteY90" fmla="*/ 798844 h 1321733"/>
                  <a:gd name="connsiteX91" fmla="*/ 941134 w 948728"/>
                  <a:gd name="connsiteY91" fmla="*/ 803722 h 1321733"/>
                  <a:gd name="connsiteX92" fmla="*/ 716708 w 948728"/>
                  <a:gd name="connsiteY92" fmla="*/ 673966 h 1321733"/>
                  <a:gd name="connsiteX93" fmla="*/ 709114 w 948728"/>
                  <a:gd name="connsiteY93" fmla="*/ 666372 h 1321733"/>
                  <a:gd name="connsiteX94" fmla="*/ 709114 w 948728"/>
                  <a:gd name="connsiteY94" fmla="*/ 635720 h 1321733"/>
                  <a:gd name="connsiteX95" fmla="*/ 716708 w 948728"/>
                  <a:gd name="connsiteY95" fmla="*/ 628127 h 1321733"/>
                  <a:gd name="connsiteX96" fmla="*/ 444170 w 948728"/>
                  <a:gd name="connsiteY96" fmla="*/ 474371 h 1321733"/>
                  <a:gd name="connsiteX97" fmla="*/ 504364 w 948728"/>
                  <a:gd name="connsiteY97" fmla="*/ 507073 h 1321733"/>
                  <a:gd name="connsiteX98" fmla="*/ 511957 w 948728"/>
                  <a:gd name="connsiteY98" fmla="*/ 517715 h 1321733"/>
                  <a:gd name="connsiteX99" fmla="*/ 511957 w 948728"/>
                  <a:gd name="connsiteY99" fmla="*/ 548034 h 1321733"/>
                  <a:gd name="connsiteX100" fmla="*/ 504364 w 948728"/>
                  <a:gd name="connsiteY100" fmla="*/ 552912 h 1321733"/>
                  <a:gd name="connsiteX101" fmla="*/ 444170 w 948728"/>
                  <a:gd name="connsiteY101" fmla="*/ 520209 h 1321733"/>
                  <a:gd name="connsiteX102" fmla="*/ 436576 w 948728"/>
                  <a:gd name="connsiteY102" fmla="*/ 512616 h 1321733"/>
                  <a:gd name="connsiteX103" fmla="*/ 436576 w 948728"/>
                  <a:gd name="connsiteY103" fmla="*/ 481965 h 1321733"/>
                  <a:gd name="connsiteX104" fmla="*/ 444170 w 948728"/>
                  <a:gd name="connsiteY104" fmla="*/ 474371 h 1321733"/>
                  <a:gd name="connsiteX105" fmla="*/ 646868 w 948728"/>
                  <a:gd name="connsiteY105" fmla="*/ 430196 h 1321733"/>
                  <a:gd name="connsiteX106" fmla="*/ 941133 w 948728"/>
                  <a:gd name="connsiteY106" fmla="*/ 604072 h 1321733"/>
                  <a:gd name="connsiteX107" fmla="*/ 948727 w 948728"/>
                  <a:gd name="connsiteY107" fmla="*/ 614714 h 1321733"/>
                  <a:gd name="connsiteX108" fmla="*/ 948727 w 948728"/>
                  <a:gd name="connsiteY108" fmla="*/ 645033 h 1321733"/>
                  <a:gd name="connsiteX109" fmla="*/ 941133 w 948728"/>
                  <a:gd name="connsiteY109" fmla="*/ 649911 h 1321733"/>
                  <a:gd name="connsiteX110" fmla="*/ 646868 w 948728"/>
                  <a:gd name="connsiteY110" fmla="*/ 476035 h 1321733"/>
                  <a:gd name="connsiteX111" fmla="*/ 639274 w 948728"/>
                  <a:gd name="connsiteY111" fmla="*/ 468441 h 1321733"/>
                  <a:gd name="connsiteX112" fmla="*/ 639274 w 948728"/>
                  <a:gd name="connsiteY112" fmla="*/ 437789 h 1321733"/>
                  <a:gd name="connsiteX113" fmla="*/ 646868 w 948728"/>
                  <a:gd name="connsiteY113" fmla="*/ 430196 h 1321733"/>
                  <a:gd name="connsiteX114" fmla="*/ 444170 w 948728"/>
                  <a:gd name="connsiteY114" fmla="*/ 317455 h 1321733"/>
                  <a:gd name="connsiteX115" fmla="*/ 504364 w 948728"/>
                  <a:gd name="connsiteY115" fmla="*/ 350157 h 1321733"/>
                  <a:gd name="connsiteX116" fmla="*/ 511957 w 948728"/>
                  <a:gd name="connsiteY116" fmla="*/ 360799 h 1321733"/>
                  <a:gd name="connsiteX117" fmla="*/ 511957 w 948728"/>
                  <a:gd name="connsiteY117" fmla="*/ 391118 h 1321733"/>
                  <a:gd name="connsiteX118" fmla="*/ 504364 w 948728"/>
                  <a:gd name="connsiteY118" fmla="*/ 395996 h 1321733"/>
                  <a:gd name="connsiteX119" fmla="*/ 444170 w 948728"/>
                  <a:gd name="connsiteY119" fmla="*/ 363293 h 1321733"/>
                  <a:gd name="connsiteX120" fmla="*/ 436576 w 948728"/>
                  <a:gd name="connsiteY120" fmla="*/ 355700 h 1321733"/>
                  <a:gd name="connsiteX121" fmla="*/ 436576 w 948728"/>
                  <a:gd name="connsiteY121" fmla="*/ 325048 h 1321733"/>
                  <a:gd name="connsiteX122" fmla="*/ 444170 w 948728"/>
                  <a:gd name="connsiteY122" fmla="*/ 317455 h 1321733"/>
                  <a:gd name="connsiteX123" fmla="*/ 581518 w 948728"/>
                  <a:gd name="connsiteY123" fmla="*/ 234869 h 1321733"/>
                  <a:gd name="connsiteX124" fmla="*/ 940468 w 948728"/>
                  <a:gd name="connsiteY124" fmla="*/ 445162 h 1321733"/>
                  <a:gd name="connsiteX125" fmla="*/ 948726 w 948728"/>
                  <a:gd name="connsiteY125" fmla="*/ 455803 h 1321733"/>
                  <a:gd name="connsiteX126" fmla="*/ 948726 w 948728"/>
                  <a:gd name="connsiteY126" fmla="*/ 486123 h 1321733"/>
                  <a:gd name="connsiteX127" fmla="*/ 940468 w 948728"/>
                  <a:gd name="connsiteY127" fmla="*/ 491000 h 1321733"/>
                  <a:gd name="connsiteX128" fmla="*/ 581518 w 948728"/>
                  <a:gd name="connsiteY128" fmla="*/ 280708 h 1321733"/>
                  <a:gd name="connsiteX129" fmla="*/ 573260 w 948728"/>
                  <a:gd name="connsiteY129" fmla="*/ 273114 h 1321733"/>
                  <a:gd name="connsiteX130" fmla="*/ 573260 w 948728"/>
                  <a:gd name="connsiteY130" fmla="*/ 242462 h 1321733"/>
                  <a:gd name="connsiteX131" fmla="*/ 581518 w 948728"/>
                  <a:gd name="connsiteY131" fmla="*/ 234869 h 1321733"/>
                  <a:gd name="connsiteX132" fmla="*/ 438905 w 948728"/>
                  <a:gd name="connsiteY132" fmla="*/ 158656 h 1321733"/>
                  <a:gd name="connsiteX133" fmla="*/ 499099 w 948728"/>
                  <a:gd name="connsiteY133" fmla="*/ 191358 h 1321733"/>
                  <a:gd name="connsiteX134" fmla="*/ 506692 w 948728"/>
                  <a:gd name="connsiteY134" fmla="*/ 202000 h 1321733"/>
                  <a:gd name="connsiteX135" fmla="*/ 506692 w 948728"/>
                  <a:gd name="connsiteY135" fmla="*/ 232319 h 1321733"/>
                  <a:gd name="connsiteX136" fmla="*/ 499099 w 948728"/>
                  <a:gd name="connsiteY136" fmla="*/ 237197 h 1321733"/>
                  <a:gd name="connsiteX137" fmla="*/ 438905 w 948728"/>
                  <a:gd name="connsiteY137" fmla="*/ 204494 h 1321733"/>
                  <a:gd name="connsiteX138" fmla="*/ 431311 w 948728"/>
                  <a:gd name="connsiteY138" fmla="*/ 196901 h 1321733"/>
                  <a:gd name="connsiteX139" fmla="*/ 431311 w 948728"/>
                  <a:gd name="connsiteY139" fmla="*/ 166249 h 1321733"/>
                  <a:gd name="connsiteX140" fmla="*/ 438905 w 948728"/>
                  <a:gd name="connsiteY140" fmla="*/ 158656 h 1321733"/>
                  <a:gd name="connsiteX141" fmla="*/ 609289 w 948728"/>
                  <a:gd name="connsiteY141" fmla="*/ 93140 h 1321733"/>
                  <a:gd name="connsiteX142" fmla="*/ 941133 w 948728"/>
                  <a:gd name="connsiteY142" fmla="*/ 289631 h 1321733"/>
                  <a:gd name="connsiteX143" fmla="*/ 948726 w 948728"/>
                  <a:gd name="connsiteY143" fmla="*/ 300273 h 1321733"/>
                  <a:gd name="connsiteX144" fmla="*/ 948726 w 948728"/>
                  <a:gd name="connsiteY144" fmla="*/ 330592 h 1321733"/>
                  <a:gd name="connsiteX145" fmla="*/ 941133 w 948728"/>
                  <a:gd name="connsiteY145" fmla="*/ 335470 h 1321733"/>
                  <a:gd name="connsiteX146" fmla="*/ 609289 w 948728"/>
                  <a:gd name="connsiteY146" fmla="*/ 138979 h 1321733"/>
                  <a:gd name="connsiteX147" fmla="*/ 601695 w 948728"/>
                  <a:gd name="connsiteY147" fmla="*/ 131385 h 1321733"/>
                  <a:gd name="connsiteX148" fmla="*/ 601695 w 948728"/>
                  <a:gd name="connsiteY148" fmla="*/ 100733 h 1321733"/>
                  <a:gd name="connsiteX149" fmla="*/ 609289 w 948728"/>
                  <a:gd name="connsiteY149" fmla="*/ 93140 h 1321733"/>
                  <a:gd name="connsiteX150" fmla="*/ 446055 w 948728"/>
                  <a:gd name="connsiteY150" fmla="*/ 465 h 1321733"/>
                  <a:gd name="connsiteX151" fmla="*/ 506249 w 948728"/>
                  <a:gd name="connsiteY151" fmla="*/ 33167 h 1321733"/>
                  <a:gd name="connsiteX152" fmla="*/ 513843 w 948728"/>
                  <a:gd name="connsiteY152" fmla="*/ 43810 h 1321733"/>
                  <a:gd name="connsiteX153" fmla="*/ 513843 w 948728"/>
                  <a:gd name="connsiteY153" fmla="*/ 74129 h 1321733"/>
                  <a:gd name="connsiteX154" fmla="*/ 506249 w 948728"/>
                  <a:gd name="connsiteY154" fmla="*/ 79006 h 1321733"/>
                  <a:gd name="connsiteX155" fmla="*/ 446055 w 948728"/>
                  <a:gd name="connsiteY155" fmla="*/ 46304 h 1321733"/>
                  <a:gd name="connsiteX156" fmla="*/ 438461 w 948728"/>
                  <a:gd name="connsiteY156" fmla="*/ 38710 h 1321733"/>
                  <a:gd name="connsiteX157" fmla="*/ 438461 w 948728"/>
                  <a:gd name="connsiteY157" fmla="*/ 8059 h 1321733"/>
                  <a:gd name="connsiteX158" fmla="*/ 446055 w 948728"/>
                  <a:gd name="connsiteY158" fmla="*/ 465 h 1321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</a:cxnLst>
                <a:rect l="l" t="t" r="r" b="b"/>
                <a:pathLst>
                  <a:path w="948728" h="1321733">
                    <a:moveTo>
                      <a:pt x="213812" y="1108824"/>
                    </a:moveTo>
                    <a:cubicBezTo>
                      <a:pt x="217734" y="1108436"/>
                      <a:pt x="220325" y="1111429"/>
                      <a:pt x="229554" y="1116944"/>
                    </a:cubicBezTo>
                    <a:cubicBezTo>
                      <a:pt x="329102" y="1176307"/>
                      <a:pt x="416123" y="1224086"/>
                      <a:pt x="516114" y="1282728"/>
                    </a:cubicBezTo>
                    <a:cubicBezTo>
                      <a:pt x="519218" y="1284502"/>
                      <a:pt x="522821" y="1285887"/>
                      <a:pt x="525648" y="1288216"/>
                    </a:cubicBezTo>
                    <a:cubicBezTo>
                      <a:pt x="529417" y="1291319"/>
                      <a:pt x="529860" y="1297029"/>
                      <a:pt x="527033" y="1300964"/>
                    </a:cubicBezTo>
                    <a:cubicBezTo>
                      <a:pt x="521491" y="1308613"/>
                      <a:pt x="510405" y="1313657"/>
                      <a:pt x="502146" y="1318646"/>
                    </a:cubicBezTo>
                    <a:cubicBezTo>
                      <a:pt x="495329" y="1324687"/>
                      <a:pt x="488788" y="1320586"/>
                      <a:pt x="482913" y="1317149"/>
                    </a:cubicBezTo>
                    <a:cubicBezTo>
                      <a:pt x="383587" y="1259171"/>
                      <a:pt x="294958" y="1205961"/>
                      <a:pt x="195355" y="1148483"/>
                    </a:cubicBezTo>
                    <a:cubicBezTo>
                      <a:pt x="180501" y="1139891"/>
                      <a:pt x="167807" y="1132187"/>
                      <a:pt x="190089" y="1120990"/>
                    </a:cubicBezTo>
                    <a:cubicBezTo>
                      <a:pt x="204639" y="1112981"/>
                      <a:pt x="209891" y="1109212"/>
                      <a:pt x="213812" y="1108824"/>
                    </a:cubicBezTo>
                    <a:close/>
                    <a:moveTo>
                      <a:pt x="440192" y="1093491"/>
                    </a:moveTo>
                    <a:cubicBezTo>
                      <a:pt x="445125" y="1092985"/>
                      <a:pt x="449740" y="1095743"/>
                      <a:pt x="458968" y="1101258"/>
                    </a:cubicBezTo>
                    <a:cubicBezTo>
                      <a:pt x="558516" y="1160621"/>
                      <a:pt x="548096" y="1151309"/>
                      <a:pt x="648087" y="1209952"/>
                    </a:cubicBezTo>
                    <a:cubicBezTo>
                      <a:pt x="653464" y="1213056"/>
                      <a:pt x="660337" y="1214774"/>
                      <a:pt x="661944" y="1222478"/>
                    </a:cubicBezTo>
                    <a:cubicBezTo>
                      <a:pt x="658729" y="1233564"/>
                      <a:pt x="644374" y="1239772"/>
                      <a:pt x="634175" y="1245869"/>
                    </a:cubicBezTo>
                    <a:cubicBezTo>
                      <a:pt x="627358" y="1251911"/>
                      <a:pt x="620817" y="1247809"/>
                      <a:pt x="614942" y="1244373"/>
                    </a:cubicBezTo>
                    <a:cubicBezTo>
                      <a:pt x="515615" y="1186395"/>
                      <a:pt x="524373" y="1190275"/>
                      <a:pt x="424769" y="1132797"/>
                    </a:cubicBezTo>
                    <a:cubicBezTo>
                      <a:pt x="409915" y="1124205"/>
                      <a:pt x="401989" y="1119050"/>
                      <a:pt x="419504" y="1105304"/>
                    </a:cubicBezTo>
                    <a:cubicBezTo>
                      <a:pt x="430008" y="1097766"/>
                      <a:pt x="435259" y="1093997"/>
                      <a:pt x="440192" y="1093491"/>
                    </a:cubicBezTo>
                    <a:close/>
                    <a:moveTo>
                      <a:pt x="30513" y="1003594"/>
                    </a:moveTo>
                    <a:cubicBezTo>
                      <a:pt x="34061" y="1001376"/>
                      <a:pt x="36887" y="1004092"/>
                      <a:pt x="40989" y="1006033"/>
                    </a:cubicBezTo>
                    <a:lnTo>
                      <a:pt x="130282" y="1052924"/>
                    </a:lnTo>
                    <a:cubicBezTo>
                      <a:pt x="134661" y="1055142"/>
                      <a:pt x="133719" y="1059798"/>
                      <a:pt x="130172" y="1061959"/>
                    </a:cubicBezTo>
                    <a:lnTo>
                      <a:pt x="104453" y="1078033"/>
                    </a:lnTo>
                    <a:cubicBezTo>
                      <a:pt x="100906" y="1080251"/>
                      <a:pt x="96250" y="1078920"/>
                      <a:pt x="91373" y="1077202"/>
                    </a:cubicBezTo>
                    <a:lnTo>
                      <a:pt x="2079" y="1030310"/>
                    </a:lnTo>
                    <a:cubicBezTo>
                      <a:pt x="-2245" y="1027317"/>
                      <a:pt x="970" y="1022051"/>
                      <a:pt x="4518" y="1019834"/>
                    </a:cubicBezTo>
                    <a:close/>
                    <a:moveTo>
                      <a:pt x="503879" y="973213"/>
                    </a:moveTo>
                    <a:cubicBezTo>
                      <a:pt x="508812" y="972707"/>
                      <a:pt x="513427" y="975464"/>
                      <a:pt x="522655" y="980980"/>
                    </a:cubicBezTo>
                    <a:cubicBezTo>
                      <a:pt x="622203" y="1040343"/>
                      <a:pt x="681233" y="1072158"/>
                      <a:pt x="781225" y="1130801"/>
                    </a:cubicBezTo>
                    <a:cubicBezTo>
                      <a:pt x="786601" y="1133905"/>
                      <a:pt x="793474" y="1135623"/>
                      <a:pt x="795082" y="1143272"/>
                    </a:cubicBezTo>
                    <a:cubicBezTo>
                      <a:pt x="791867" y="1154358"/>
                      <a:pt x="777511" y="1160566"/>
                      <a:pt x="767313" y="1166663"/>
                    </a:cubicBezTo>
                    <a:cubicBezTo>
                      <a:pt x="760495" y="1172705"/>
                      <a:pt x="753955" y="1168603"/>
                      <a:pt x="748079" y="1165166"/>
                    </a:cubicBezTo>
                    <a:cubicBezTo>
                      <a:pt x="648753" y="1107189"/>
                      <a:pt x="588115" y="1069997"/>
                      <a:pt x="488456" y="1012518"/>
                    </a:cubicBezTo>
                    <a:cubicBezTo>
                      <a:pt x="473602" y="1003927"/>
                      <a:pt x="465676" y="998772"/>
                      <a:pt x="483191" y="985026"/>
                    </a:cubicBezTo>
                    <a:cubicBezTo>
                      <a:pt x="493694" y="977487"/>
                      <a:pt x="498946" y="973718"/>
                      <a:pt x="503879" y="973213"/>
                    </a:cubicBezTo>
                    <a:close/>
                    <a:moveTo>
                      <a:pt x="153174" y="927159"/>
                    </a:moveTo>
                    <a:cubicBezTo>
                      <a:pt x="156721" y="924942"/>
                      <a:pt x="159548" y="927658"/>
                      <a:pt x="163650" y="929598"/>
                    </a:cubicBezTo>
                    <a:lnTo>
                      <a:pt x="252944" y="976490"/>
                    </a:lnTo>
                    <a:cubicBezTo>
                      <a:pt x="257378" y="978652"/>
                      <a:pt x="256381" y="983307"/>
                      <a:pt x="252833" y="985525"/>
                    </a:cubicBezTo>
                    <a:lnTo>
                      <a:pt x="227115" y="1001599"/>
                    </a:lnTo>
                    <a:cubicBezTo>
                      <a:pt x="223567" y="1003817"/>
                      <a:pt x="218912" y="1002485"/>
                      <a:pt x="214034" y="1000767"/>
                    </a:cubicBezTo>
                    <a:lnTo>
                      <a:pt x="124740" y="953875"/>
                    </a:lnTo>
                    <a:cubicBezTo>
                      <a:pt x="120416" y="950882"/>
                      <a:pt x="123631" y="945617"/>
                      <a:pt x="127179" y="943400"/>
                    </a:cubicBezTo>
                    <a:close/>
                    <a:moveTo>
                      <a:pt x="590508" y="865180"/>
                    </a:moveTo>
                    <a:cubicBezTo>
                      <a:pt x="593426" y="865313"/>
                      <a:pt x="597025" y="866535"/>
                      <a:pt x="601639" y="869293"/>
                    </a:cubicBezTo>
                    <a:cubicBezTo>
                      <a:pt x="701188" y="928656"/>
                      <a:pt x="801512" y="986799"/>
                      <a:pt x="901503" y="1045442"/>
                    </a:cubicBezTo>
                    <a:cubicBezTo>
                      <a:pt x="906880" y="1048601"/>
                      <a:pt x="913752" y="1050264"/>
                      <a:pt x="915305" y="1057969"/>
                    </a:cubicBezTo>
                    <a:cubicBezTo>
                      <a:pt x="912089" y="1069054"/>
                      <a:pt x="903332" y="1076093"/>
                      <a:pt x="896127" y="1084352"/>
                    </a:cubicBezTo>
                    <a:cubicBezTo>
                      <a:pt x="888865" y="1092721"/>
                      <a:pt x="882769" y="1086292"/>
                      <a:pt x="876893" y="1082856"/>
                    </a:cubicBezTo>
                    <a:cubicBezTo>
                      <a:pt x="777566" y="1024878"/>
                      <a:pt x="678517" y="966402"/>
                      <a:pt x="578914" y="908924"/>
                    </a:cubicBezTo>
                    <a:cubicBezTo>
                      <a:pt x="564060" y="900332"/>
                      <a:pt x="564724" y="893237"/>
                      <a:pt x="573649" y="881432"/>
                    </a:cubicBezTo>
                    <a:cubicBezTo>
                      <a:pt x="579136" y="874198"/>
                      <a:pt x="581755" y="864783"/>
                      <a:pt x="590508" y="865180"/>
                    </a:cubicBezTo>
                    <a:close/>
                    <a:moveTo>
                      <a:pt x="279438" y="846346"/>
                    </a:moveTo>
                    <a:cubicBezTo>
                      <a:pt x="282986" y="844129"/>
                      <a:pt x="285812" y="846845"/>
                      <a:pt x="289914" y="848785"/>
                    </a:cubicBezTo>
                    <a:lnTo>
                      <a:pt x="379208" y="895677"/>
                    </a:lnTo>
                    <a:cubicBezTo>
                      <a:pt x="383642" y="897839"/>
                      <a:pt x="382644" y="902494"/>
                      <a:pt x="379097" y="904712"/>
                    </a:cubicBezTo>
                    <a:lnTo>
                      <a:pt x="353379" y="920786"/>
                    </a:lnTo>
                    <a:cubicBezTo>
                      <a:pt x="349831" y="923003"/>
                      <a:pt x="345175" y="921672"/>
                      <a:pt x="340298" y="919954"/>
                    </a:cubicBezTo>
                    <a:lnTo>
                      <a:pt x="251004" y="873063"/>
                    </a:lnTo>
                    <a:cubicBezTo>
                      <a:pt x="246681" y="870069"/>
                      <a:pt x="249895" y="864804"/>
                      <a:pt x="253443" y="862587"/>
                    </a:cubicBezTo>
                    <a:close/>
                    <a:moveTo>
                      <a:pt x="410136" y="766308"/>
                    </a:moveTo>
                    <a:cubicBezTo>
                      <a:pt x="413684" y="764091"/>
                      <a:pt x="416511" y="766807"/>
                      <a:pt x="420612" y="768747"/>
                    </a:cubicBezTo>
                    <a:lnTo>
                      <a:pt x="480253" y="802447"/>
                    </a:lnTo>
                    <a:cubicBezTo>
                      <a:pt x="484632" y="804609"/>
                      <a:pt x="483634" y="809265"/>
                      <a:pt x="480142" y="811481"/>
                    </a:cubicBezTo>
                    <a:lnTo>
                      <a:pt x="454423" y="827556"/>
                    </a:lnTo>
                    <a:cubicBezTo>
                      <a:pt x="450876" y="829773"/>
                      <a:pt x="446220" y="828442"/>
                      <a:pt x="441342" y="826724"/>
                    </a:cubicBezTo>
                    <a:lnTo>
                      <a:pt x="381702" y="793025"/>
                    </a:lnTo>
                    <a:cubicBezTo>
                      <a:pt x="377378" y="790031"/>
                      <a:pt x="380593" y="784766"/>
                      <a:pt x="384141" y="782549"/>
                    </a:cubicBezTo>
                    <a:close/>
                    <a:moveTo>
                      <a:pt x="575643" y="698742"/>
                    </a:moveTo>
                    <a:lnTo>
                      <a:pt x="934593" y="909034"/>
                    </a:lnTo>
                    <a:cubicBezTo>
                      <a:pt x="938916" y="912249"/>
                      <a:pt x="942851" y="915464"/>
                      <a:pt x="942851" y="919676"/>
                    </a:cubicBezTo>
                    <a:lnTo>
                      <a:pt x="942851" y="949995"/>
                    </a:lnTo>
                    <a:cubicBezTo>
                      <a:pt x="942796" y="954152"/>
                      <a:pt x="939082" y="957422"/>
                      <a:pt x="934593" y="954873"/>
                    </a:cubicBezTo>
                    <a:lnTo>
                      <a:pt x="575643" y="744581"/>
                    </a:lnTo>
                    <a:cubicBezTo>
                      <a:pt x="571542" y="742142"/>
                      <a:pt x="567385" y="741144"/>
                      <a:pt x="567385" y="736987"/>
                    </a:cubicBezTo>
                    <a:lnTo>
                      <a:pt x="567385" y="706335"/>
                    </a:lnTo>
                    <a:cubicBezTo>
                      <a:pt x="567385" y="702123"/>
                      <a:pt x="570378" y="696636"/>
                      <a:pt x="575643" y="698742"/>
                    </a:cubicBezTo>
                    <a:close/>
                    <a:moveTo>
                      <a:pt x="441343" y="634446"/>
                    </a:moveTo>
                    <a:lnTo>
                      <a:pt x="501537" y="667148"/>
                    </a:lnTo>
                    <a:cubicBezTo>
                      <a:pt x="505528" y="670363"/>
                      <a:pt x="509130" y="673578"/>
                      <a:pt x="509130" y="677790"/>
                    </a:cubicBezTo>
                    <a:lnTo>
                      <a:pt x="509130" y="708109"/>
                    </a:lnTo>
                    <a:cubicBezTo>
                      <a:pt x="509186" y="712266"/>
                      <a:pt x="505749" y="715536"/>
                      <a:pt x="501537" y="712987"/>
                    </a:cubicBezTo>
                    <a:lnTo>
                      <a:pt x="441343" y="680284"/>
                    </a:lnTo>
                    <a:cubicBezTo>
                      <a:pt x="437518" y="677846"/>
                      <a:pt x="433749" y="676848"/>
                      <a:pt x="433749" y="672691"/>
                    </a:cubicBezTo>
                    <a:lnTo>
                      <a:pt x="433749" y="642039"/>
                    </a:lnTo>
                    <a:cubicBezTo>
                      <a:pt x="433749" y="637827"/>
                      <a:pt x="436520" y="632340"/>
                      <a:pt x="441343" y="634446"/>
                    </a:cubicBezTo>
                    <a:close/>
                    <a:moveTo>
                      <a:pt x="716708" y="628127"/>
                    </a:moveTo>
                    <a:lnTo>
                      <a:pt x="941134" y="757883"/>
                    </a:lnTo>
                    <a:cubicBezTo>
                      <a:pt x="945125" y="761097"/>
                      <a:pt x="948728" y="764312"/>
                      <a:pt x="948728" y="768525"/>
                    </a:cubicBezTo>
                    <a:lnTo>
                      <a:pt x="948728" y="798844"/>
                    </a:lnTo>
                    <a:cubicBezTo>
                      <a:pt x="948783" y="803001"/>
                      <a:pt x="945347" y="806326"/>
                      <a:pt x="941134" y="803722"/>
                    </a:cubicBezTo>
                    <a:lnTo>
                      <a:pt x="716708" y="673966"/>
                    </a:lnTo>
                    <a:cubicBezTo>
                      <a:pt x="712883" y="671527"/>
                      <a:pt x="709114" y="670529"/>
                      <a:pt x="709114" y="666372"/>
                    </a:cubicBezTo>
                    <a:lnTo>
                      <a:pt x="709114" y="635720"/>
                    </a:lnTo>
                    <a:cubicBezTo>
                      <a:pt x="709114" y="631508"/>
                      <a:pt x="711885" y="626021"/>
                      <a:pt x="716708" y="628127"/>
                    </a:cubicBezTo>
                    <a:close/>
                    <a:moveTo>
                      <a:pt x="444170" y="474371"/>
                    </a:moveTo>
                    <a:lnTo>
                      <a:pt x="504364" y="507073"/>
                    </a:lnTo>
                    <a:cubicBezTo>
                      <a:pt x="508354" y="510288"/>
                      <a:pt x="511957" y="513503"/>
                      <a:pt x="511957" y="517715"/>
                    </a:cubicBezTo>
                    <a:lnTo>
                      <a:pt x="511957" y="548034"/>
                    </a:lnTo>
                    <a:cubicBezTo>
                      <a:pt x="511957" y="552191"/>
                      <a:pt x="508521" y="555516"/>
                      <a:pt x="504364" y="552912"/>
                    </a:cubicBezTo>
                    <a:lnTo>
                      <a:pt x="444170" y="520209"/>
                    </a:lnTo>
                    <a:cubicBezTo>
                      <a:pt x="440345" y="517770"/>
                      <a:pt x="436576" y="516773"/>
                      <a:pt x="436576" y="512616"/>
                    </a:cubicBezTo>
                    <a:lnTo>
                      <a:pt x="436576" y="481965"/>
                    </a:lnTo>
                    <a:cubicBezTo>
                      <a:pt x="436576" y="477752"/>
                      <a:pt x="439347" y="472265"/>
                      <a:pt x="444170" y="474371"/>
                    </a:cubicBezTo>
                    <a:close/>
                    <a:moveTo>
                      <a:pt x="646868" y="430196"/>
                    </a:moveTo>
                    <a:lnTo>
                      <a:pt x="941133" y="604072"/>
                    </a:lnTo>
                    <a:cubicBezTo>
                      <a:pt x="945124" y="607287"/>
                      <a:pt x="948727" y="610502"/>
                      <a:pt x="948727" y="614714"/>
                    </a:cubicBezTo>
                    <a:lnTo>
                      <a:pt x="948727" y="645033"/>
                    </a:lnTo>
                    <a:cubicBezTo>
                      <a:pt x="948782" y="649135"/>
                      <a:pt x="945346" y="652461"/>
                      <a:pt x="941133" y="649911"/>
                    </a:cubicBezTo>
                    <a:lnTo>
                      <a:pt x="646868" y="476035"/>
                    </a:lnTo>
                    <a:cubicBezTo>
                      <a:pt x="643044" y="473596"/>
                      <a:pt x="639274" y="472598"/>
                      <a:pt x="639274" y="468441"/>
                    </a:cubicBezTo>
                    <a:lnTo>
                      <a:pt x="639274" y="437789"/>
                    </a:lnTo>
                    <a:cubicBezTo>
                      <a:pt x="639274" y="433577"/>
                      <a:pt x="642045" y="428090"/>
                      <a:pt x="646868" y="430196"/>
                    </a:cubicBezTo>
                    <a:close/>
                    <a:moveTo>
                      <a:pt x="444170" y="317455"/>
                    </a:moveTo>
                    <a:lnTo>
                      <a:pt x="504364" y="350157"/>
                    </a:lnTo>
                    <a:cubicBezTo>
                      <a:pt x="508354" y="353372"/>
                      <a:pt x="511957" y="356587"/>
                      <a:pt x="511957" y="360799"/>
                    </a:cubicBezTo>
                    <a:lnTo>
                      <a:pt x="511957" y="391118"/>
                    </a:lnTo>
                    <a:cubicBezTo>
                      <a:pt x="511957" y="395275"/>
                      <a:pt x="508521" y="398545"/>
                      <a:pt x="504364" y="395996"/>
                    </a:cubicBezTo>
                    <a:lnTo>
                      <a:pt x="444170" y="363293"/>
                    </a:lnTo>
                    <a:cubicBezTo>
                      <a:pt x="440345" y="360855"/>
                      <a:pt x="436576" y="359857"/>
                      <a:pt x="436576" y="355700"/>
                    </a:cubicBezTo>
                    <a:lnTo>
                      <a:pt x="436576" y="325048"/>
                    </a:lnTo>
                    <a:cubicBezTo>
                      <a:pt x="436576" y="320836"/>
                      <a:pt x="439347" y="315349"/>
                      <a:pt x="444170" y="317455"/>
                    </a:cubicBezTo>
                    <a:close/>
                    <a:moveTo>
                      <a:pt x="581518" y="234869"/>
                    </a:moveTo>
                    <a:lnTo>
                      <a:pt x="940468" y="445162"/>
                    </a:lnTo>
                    <a:cubicBezTo>
                      <a:pt x="944791" y="448376"/>
                      <a:pt x="948726" y="451591"/>
                      <a:pt x="948726" y="455803"/>
                    </a:cubicBezTo>
                    <a:lnTo>
                      <a:pt x="948726" y="486123"/>
                    </a:lnTo>
                    <a:cubicBezTo>
                      <a:pt x="948726" y="490280"/>
                      <a:pt x="945013" y="493605"/>
                      <a:pt x="940468" y="491000"/>
                    </a:cubicBezTo>
                    <a:lnTo>
                      <a:pt x="581518" y="280708"/>
                    </a:lnTo>
                    <a:cubicBezTo>
                      <a:pt x="577417" y="278269"/>
                      <a:pt x="573260" y="277271"/>
                      <a:pt x="573260" y="273114"/>
                    </a:cubicBezTo>
                    <a:lnTo>
                      <a:pt x="573260" y="242462"/>
                    </a:lnTo>
                    <a:cubicBezTo>
                      <a:pt x="573260" y="238250"/>
                      <a:pt x="576253" y="232763"/>
                      <a:pt x="581518" y="234869"/>
                    </a:cubicBezTo>
                    <a:close/>
                    <a:moveTo>
                      <a:pt x="438905" y="158656"/>
                    </a:moveTo>
                    <a:lnTo>
                      <a:pt x="499099" y="191358"/>
                    </a:lnTo>
                    <a:cubicBezTo>
                      <a:pt x="503090" y="194573"/>
                      <a:pt x="506692" y="197788"/>
                      <a:pt x="506692" y="202000"/>
                    </a:cubicBezTo>
                    <a:lnTo>
                      <a:pt x="506692" y="232319"/>
                    </a:lnTo>
                    <a:cubicBezTo>
                      <a:pt x="506748" y="236476"/>
                      <a:pt x="503311" y="239801"/>
                      <a:pt x="499099" y="237197"/>
                    </a:cubicBezTo>
                    <a:lnTo>
                      <a:pt x="438905" y="204494"/>
                    </a:lnTo>
                    <a:cubicBezTo>
                      <a:pt x="435080" y="202055"/>
                      <a:pt x="431311" y="201058"/>
                      <a:pt x="431311" y="196901"/>
                    </a:cubicBezTo>
                    <a:lnTo>
                      <a:pt x="431311" y="166249"/>
                    </a:lnTo>
                    <a:cubicBezTo>
                      <a:pt x="431311" y="162037"/>
                      <a:pt x="434082" y="156550"/>
                      <a:pt x="438905" y="158656"/>
                    </a:cubicBezTo>
                    <a:close/>
                    <a:moveTo>
                      <a:pt x="609289" y="93140"/>
                    </a:moveTo>
                    <a:lnTo>
                      <a:pt x="941133" y="289631"/>
                    </a:lnTo>
                    <a:cubicBezTo>
                      <a:pt x="945124" y="292845"/>
                      <a:pt x="948726" y="296060"/>
                      <a:pt x="948726" y="300273"/>
                    </a:cubicBezTo>
                    <a:lnTo>
                      <a:pt x="948726" y="330592"/>
                    </a:lnTo>
                    <a:cubicBezTo>
                      <a:pt x="948782" y="334749"/>
                      <a:pt x="945345" y="338074"/>
                      <a:pt x="941133" y="335470"/>
                    </a:cubicBezTo>
                    <a:lnTo>
                      <a:pt x="609289" y="138979"/>
                    </a:lnTo>
                    <a:cubicBezTo>
                      <a:pt x="605464" y="136540"/>
                      <a:pt x="601695" y="135542"/>
                      <a:pt x="601695" y="131385"/>
                    </a:cubicBezTo>
                    <a:lnTo>
                      <a:pt x="601695" y="100733"/>
                    </a:lnTo>
                    <a:cubicBezTo>
                      <a:pt x="601695" y="96521"/>
                      <a:pt x="604466" y="91034"/>
                      <a:pt x="609289" y="93140"/>
                    </a:cubicBezTo>
                    <a:close/>
                    <a:moveTo>
                      <a:pt x="446055" y="465"/>
                    </a:moveTo>
                    <a:lnTo>
                      <a:pt x="506249" y="33167"/>
                    </a:lnTo>
                    <a:cubicBezTo>
                      <a:pt x="510239" y="36382"/>
                      <a:pt x="513843" y="39597"/>
                      <a:pt x="513843" y="43810"/>
                    </a:cubicBezTo>
                    <a:lnTo>
                      <a:pt x="513843" y="74129"/>
                    </a:lnTo>
                    <a:cubicBezTo>
                      <a:pt x="513843" y="78230"/>
                      <a:pt x="510406" y="81556"/>
                      <a:pt x="506249" y="79006"/>
                    </a:cubicBezTo>
                    <a:lnTo>
                      <a:pt x="446055" y="46304"/>
                    </a:lnTo>
                    <a:cubicBezTo>
                      <a:pt x="442230" y="43865"/>
                      <a:pt x="438461" y="42867"/>
                      <a:pt x="438461" y="38710"/>
                    </a:cubicBezTo>
                    <a:lnTo>
                      <a:pt x="438461" y="8059"/>
                    </a:lnTo>
                    <a:cubicBezTo>
                      <a:pt x="438461" y="3846"/>
                      <a:pt x="441232" y="-1641"/>
                      <a:pt x="446055" y="46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AC883DE-1CB1-450D-9564-4FF12836E1CD}"/>
                </a:ext>
              </a:extLst>
            </p:cNvPr>
            <p:cNvSpPr/>
            <p:nvPr/>
          </p:nvSpPr>
          <p:spPr>
            <a:xfrm>
              <a:off x="4130719" y="3787233"/>
              <a:ext cx="1241458" cy="1240396"/>
            </a:xfrm>
            <a:custGeom>
              <a:avLst/>
              <a:gdLst>
                <a:gd name="connsiteX0" fmla="*/ 553778 w 1715332"/>
                <a:gd name="connsiteY0" fmla="*/ 1647181 h 1713864"/>
                <a:gd name="connsiteX1" fmla="*/ 617428 w 1715332"/>
                <a:gd name="connsiteY1" fmla="*/ 1647181 h 1713864"/>
                <a:gd name="connsiteX2" fmla="*/ 619026 w 1715332"/>
                <a:gd name="connsiteY2" fmla="*/ 1648779 h 1713864"/>
                <a:gd name="connsiteX3" fmla="*/ 619026 w 1715332"/>
                <a:gd name="connsiteY3" fmla="*/ 1708354 h 1713864"/>
                <a:gd name="connsiteX4" fmla="*/ 613515 w 1715332"/>
                <a:gd name="connsiteY4" fmla="*/ 1713864 h 1713864"/>
                <a:gd name="connsiteX5" fmla="*/ 555115 w 1715332"/>
                <a:gd name="connsiteY5" fmla="*/ 1713864 h 1713864"/>
                <a:gd name="connsiteX6" fmla="*/ 548267 w 1715332"/>
                <a:gd name="connsiteY6" fmla="*/ 1707017 h 1713864"/>
                <a:gd name="connsiteX7" fmla="*/ 548267 w 1715332"/>
                <a:gd name="connsiteY7" fmla="*/ 1652725 h 1713864"/>
                <a:gd name="connsiteX8" fmla="*/ 553778 w 1715332"/>
                <a:gd name="connsiteY8" fmla="*/ 1647181 h 1713864"/>
                <a:gd name="connsiteX9" fmla="*/ 1651617 w 1715332"/>
                <a:gd name="connsiteY9" fmla="*/ 1642779 h 1713864"/>
                <a:gd name="connsiteX10" fmla="*/ 1709724 w 1715332"/>
                <a:gd name="connsiteY10" fmla="*/ 1642779 h 1713864"/>
                <a:gd name="connsiteX11" fmla="*/ 1715332 w 1715332"/>
                <a:gd name="connsiteY11" fmla="*/ 1648388 h 1713864"/>
                <a:gd name="connsiteX12" fmla="*/ 1715332 w 1715332"/>
                <a:gd name="connsiteY12" fmla="*/ 1706495 h 1713864"/>
                <a:gd name="connsiteX13" fmla="*/ 1709821 w 1715332"/>
                <a:gd name="connsiteY13" fmla="*/ 1712005 h 1713864"/>
                <a:gd name="connsiteX14" fmla="*/ 1652954 w 1715332"/>
                <a:gd name="connsiteY14" fmla="*/ 1712005 h 1713864"/>
                <a:gd name="connsiteX15" fmla="*/ 1646106 w 1715332"/>
                <a:gd name="connsiteY15" fmla="*/ 1705157 h 1713864"/>
                <a:gd name="connsiteX16" fmla="*/ 1646106 w 1715332"/>
                <a:gd name="connsiteY16" fmla="*/ 1648290 h 1713864"/>
                <a:gd name="connsiteX17" fmla="*/ 1651617 w 1715332"/>
                <a:gd name="connsiteY17" fmla="*/ 1642779 h 1713864"/>
                <a:gd name="connsiteX18" fmla="*/ 1449904 w 1715332"/>
                <a:gd name="connsiteY18" fmla="*/ 1642779 h 1713864"/>
                <a:gd name="connsiteX19" fmla="*/ 1507327 w 1715332"/>
                <a:gd name="connsiteY19" fmla="*/ 1642779 h 1713864"/>
                <a:gd name="connsiteX20" fmla="*/ 1512935 w 1715332"/>
                <a:gd name="connsiteY20" fmla="*/ 1648388 h 1713864"/>
                <a:gd name="connsiteX21" fmla="*/ 1512935 w 1715332"/>
                <a:gd name="connsiteY21" fmla="*/ 1706495 h 1713864"/>
                <a:gd name="connsiteX22" fmla="*/ 1507425 w 1715332"/>
                <a:gd name="connsiteY22" fmla="*/ 1712005 h 1713864"/>
                <a:gd name="connsiteX23" fmla="*/ 1450557 w 1715332"/>
                <a:gd name="connsiteY23" fmla="*/ 1712005 h 1713864"/>
                <a:gd name="connsiteX24" fmla="*/ 1443709 w 1715332"/>
                <a:gd name="connsiteY24" fmla="*/ 1705157 h 1713864"/>
                <a:gd name="connsiteX25" fmla="*/ 1443709 w 1715332"/>
                <a:gd name="connsiteY25" fmla="*/ 1648975 h 1713864"/>
                <a:gd name="connsiteX26" fmla="*/ 1449904 w 1715332"/>
                <a:gd name="connsiteY26" fmla="*/ 1642779 h 1713864"/>
                <a:gd name="connsiteX27" fmla="*/ 897399 w 1715332"/>
                <a:gd name="connsiteY27" fmla="*/ 1579292 h 1713864"/>
                <a:gd name="connsiteX28" fmla="*/ 956158 w 1715332"/>
                <a:gd name="connsiteY28" fmla="*/ 1579292 h 1713864"/>
                <a:gd name="connsiteX29" fmla="*/ 961766 w 1715332"/>
                <a:gd name="connsiteY29" fmla="*/ 1584901 h 1713864"/>
                <a:gd name="connsiteX30" fmla="*/ 961766 w 1715332"/>
                <a:gd name="connsiteY30" fmla="*/ 1658725 h 1713864"/>
                <a:gd name="connsiteX31" fmla="*/ 961765 w 1715332"/>
                <a:gd name="connsiteY31" fmla="*/ 1658726 h 1713864"/>
                <a:gd name="connsiteX32" fmla="*/ 961765 w 1715332"/>
                <a:gd name="connsiteY32" fmla="*/ 1708354 h 1713864"/>
                <a:gd name="connsiteX33" fmla="*/ 956255 w 1715332"/>
                <a:gd name="connsiteY33" fmla="*/ 1713864 h 1713864"/>
                <a:gd name="connsiteX34" fmla="*/ 763087 w 1715332"/>
                <a:gd name="connsiteY34" fmla="*/ 1713864 h 1713864"/>
                <a:gd name="connsiteX35" fmla="*/ 756239 w 1715332"/>
                <a:gd name="connsiteY35" fmla="*/ 1707017 h 1713864"/>
                <a:gd name="connsiteX36" fmla="*/ 756239 w 1715332"/>
                <a:gd name="connsiteY36" fmla="*/ 1648159 h 1713864"/>
                <a:gd name="connsiteX37" fmla="*/ 756793 w 1715332"/>
                <a:gd name="connsiteY37" fmla="*/ 1647572 h 1713864"/>
                <a:gd name="connsiteX38" fmla="*/ 891888 w 1715332"/>
                <a:gd name="connsiteY38" fmla="*/ 1647572 h 1713864"/>
                <a:gd name="connsiteX39" fmla="*/ 891888 w 1715332"/>
                <a:gd name="connsiteY39" fmla="*/ 1584803 h 1713864"/>
                <a:gd name="connsiteX40" fmla="*/ 897399 w 1715332"/>
                <a:gd name="connsiteY40" fmla="*/ 1579292 h 1713864"/>
                <a:gd name="connsiteX41" fmla="*/ 627830 w 1715332"/>
                <a:gd name="connsiteY41" fmla="*/ 1440905 h 1713864"/>
                <a:gd name="connsiteX42" fmla="*/ 747500 w 1715332"/>
                <a:gd name="connsiteY42" fmla="*/ 1440905 h 1713864"/>
                <a:gd name="connsiteX43" fmla="*/ 756402 w 1715332"/>
                <a:gd name="connsiteY43" fmla="*/ 1449807 h 1713864"/>
                <a:gd name="connsiteX44" fmla="*/ 756402 w 1715332"/>
                <a:gd name="connsiteY44" fmla="*/ 1508761 h 1713864"/>
                <a:gd name="connsiteX45" fmla="*/ 819303 w 1715332"/>
                <a:gd name="connsiteY45" fmla="*/ 1508761 h 1713864"/>
                <a:gd name="connsiteX46" fmla="*/ 824911 w 1715332"/>
                <a:gd name="connsiteY46" fmla="*/ 1514370 h 1713864"/>
                <a:gd name="connsiteX47" fmla="*/ 824911 w 1715332"/>
                <a:gd name="connsiteY47" fmla="*/ 1569543 h 1713864"/>
                <a:gd name="connsiteX48" fmla="*/ 819400 w 1715332"/>
                <a:gd name="connsiteY48" fmla="*/ 1575053 h 1713864"/>
                <a:gd name="connsiteX49" fmla="*/ 756402 w 1715332"/>
                <a:gd name="connsiteY49" fmla="*/ 1575053 h 1713864"/>
                <a:gd name="connsiteX50" fmla="*/ 756402 w 1715332"/>
                <a:gd name="connsiteY50" fmla="*/ 1642715 h 1713864"/>
                <a:gd name="connsiteX51" fmla="*/ 753109 w 1715332"/>
                <a:gd name="connsiteY51" fmla="*/ 1646008 h 1713864"/>
                <a:gd name="connsiteX52" fmla="*/ 622580 w 1715332"/>
                <a:gd name="connsiteY52" fmla="*/ 1646008 h 1713864"/>
                <a:gd name="connsiteX53" fmla="*/ 619026 w 1715332"/>
                <a:gd name="connsiteY53" fmla="*/ 1642454 h 1713864"/>
                <a:gd name="connsiteX54" fmla="*/ 619026 w 1715332"/>
                <a:gd name="connsiteY54" fmla="*/ 1575053 h 1713864"/>
                <a:gd name="connsiteX55" fmla="*/ 555147 w 1715332"/>
                <a:gd name="connsiteY55" fmla="*/ 1575053 h 1713864"/>
                <a:gd name="connsiteX56" fmla="*/ 548299 w 1715332"/>
                <a:gd name="connsiteY56" fmla="*/ 1568206 h 1713864"/>
                <a:gd name="connsiteX57" fmla="*/ 548299 w 1715332"/>
                <a:gd name="connsiteY57" fmla="*/ 1514304 h 1713864"/>
                <a:gd name="connsiteX58" fmla="*/ 553777 w 1715332"/>
                <a:gd name="connsiteY58" fmla="*/ 1508761 h 1713864"/>
                <a:gd name="connsiteX59" fmla="*/ 619026 w 1715332"/>
                <a:gd name="connsiteY59" fmla="*/ 1508761 h 1713864"/>
                <a:gd name="connsiteX60" fmla="*/ 619026 w 1715332"/>
                <a:gd name="connsiteY60" fmla="*/ 1449709 h 1713864"/>
                <a:gd name="connsiteX61" fmla="*/ 627830 w 1715332"/>
                <a:gd name="connsiteY61" fmla="*/ 1440905 h 1713864"/>
                <a:gd name="connsiteX62" fmla="*/ 140148 w 1715332"/>
                <a:gd name="connsiteY62" fmla="*/ 1371580 h 1713864"/>
                <a:gd name="connsiteX63" fmla="*/ 339088 w 1715332"/>
                <a:gd name="connsiteY63" fmla="*/ 1371580 h 1713864"/>
                <a:gd name="connsiteX64" fmla="*/ 342284 w 1715332"/>
                <a:gd name="connsiteY64" fmla="*/ 1374776 h 1713864"/>
                <a:gd name="connsiteX65" fmla="*/ 342284 w 1715332"/>
                <a:gd name="connsiteY65" fmla="*/ 1573716 h 1713864"/>
                <a:gd name="connsiteX66" fmla="*/ 339088 w 1715332"/>
                <a:gd name="connsiteY66" fmla="*/ 1576911 h 1713864"/>
                <a:gd name="connsiteX67" fmla="*/ 140148 w 1715332"/>
                <a:gd name="connsiteY67" fmla="*/ 1576911 h 1713864"/>
                <a:gd name="connsiteX68" fmla="*/ 136953 w 1715332"/>
                <a:gd name="connsiteY68" fmla="*/ 1573716 h 1713864"/>
                <a:gd name="connsiteX69" fmla="*/ 136953 w 1715332"/>
                <a:gd name="connsiteY69" fmla="*/ 1374776 h 1713864"/>
                <a:gd name="connsiteX70" fmla="*/ 140148 w 1715332"/>
                <a:gd name="connsiteY70" fmla="*/ 1371580 h 1713864"/>
                <a:gd name="connsiteX71" fmla="*/ 71085 w 1715332"/>
                <a:gd name="connsiteY71" fmla="*/ 1302485 h 1713864"/>
                <a:gd name="connsiteX72" fmla="*/ 67890 w 1715332"/>
                <a:gd name="connsiteY72" fmla="*/ 1305680 h 1713864"/>
                <a:gd name="connsiteX73" fmla="*/ 67890 w 1715332"/>
                <a:gd name="connsiteY73" fmla="*/ 1642779 h 1713864"/>
                <a:gd name="connsiteX74" fmla="*/ 71085 w 1715332"/>
                <a:gd name="connsiteY74" fmla="*/ 1645975 h 1713864"/>
                <a:gd name="connsiteX75" fmla="*/ 408185 w 1715332"/>
                <a:gd name="connsiteY75" fmla="*/ 1645975 h 1713864"/>
                <a:gd name="connsiteX76" fmla="*/ 411380 w 1715332"/>
                <a:gd name="connsiteY76" fmla="*/ 1642779 h 1713864"/>
                <a:gd name="connsiteX77" fmla="*/ 411380 w 1715332"/>
                <a:gd name="connsiteY77" fmla="*/ 1305680 h 1713864"/>
                <a:gd name="connsiteX78" fmla="*/ 408185 w 1715332"/>
                <a:gd name="connsiteY78" fmla="*/ 1302485 h 1713864"/>
                <a:gd name="connsiteX79" fmla="*/ 3196 w 1715332"/>
                <a:gd name="connsiteY79" fmla="*/ 1234595 h 1713864"/>
                <a:gd name="connsiteX80" fmla="*/ 476041 w 1715332"/>
                <a:gd name="connsiteY80" fmla="*/ 1234595 h 1713864"/>
                <a:gd name="connsiteX81" fmla="*/ 479237 w 1715332"/>
                <a:gd name="connsiteY81" fmla="*/ 1237824 h 1713864"/>
                <a:gd name="connsiteX82" fmla="*/ 479237 w 1715332"/>
                <a:gd name="connsiteY82" fmla="*/ 1710636 h 1713864"/>
                <a:gd name="connsiteX83" fmla="*/ 476041 w 1715332"/>
                <a:gd name="connsiteY83" fmla="*/ 1713832 h 1713864"/>
                <a:gd name="connsiteX84" fmla="*/ 3196 w 1715332"/>
                <a:gd name="connsiteY84" fmla="*/ 1713832 h 1713864"/>
                <a:gd name="connsiteX85" fmla="*/ 0 w 1715332"/>
                <a:gd name="connsiteY85" fmla="*/ 1710636 h 1713864"/>
                <a:gd name="connsiteX86" fmla="*/ 0 w 1715332"/>
                <a:gd name="connsiteY86" fmla="*/ 1237791 h 1713864"/>
                <a:gd name="connsiteX87" fmla="*/ 3196 w 1715332"/>
                <a:gd name="connsiteY87" fmla="*/ 1234595 h 1713864"/>
                <a:gd name="connsiteX88" fmla="*/ 1296388 w 1715332"/>
                <a:gd name="connsiteY88" fmla="*/ 1234400 h 1713864"/>
                <a:gd name="connsiteX89" fmla="*/ 1300790 w 1715332"/>
                <a:gd name="connsiteY89" fmla="*/ 1239226 h 1713864"/>
                <a:gd name="connsiteX90" fmla="*/ 1300790 w 1715332"/>
                <a:gd name="connsiteY90" fmla="*/ 1298572 h 1713864"/>
                <a:gd name="connsiteX91" fmla="*/ 1296127 w 1715332"/>
                <a:gd name="connsiteY91" fmla="*/ 1303138 h 1713864"/>
                <a:gd name="connsiteX92" fmla="*/ 1236781 w 1715332"/>
                <a:gd name="connsiteY92" fmla="*/ 1303138 h 1713864"/>
                <a:gd name="connsiteX93" fmla="*/ 1232053 w 1715332"/>
                <a:gd name="connsiteY93" fmla="*/ 1298637 h 1713864"/>
                <a:gd name="connsiteX94" fmla="*/ 1232085 w 1715332"/>
                <a:gd name="connsiteY94" fmla="*/ 1238704 h 1713864"/>
                <a:gd name="connsiteX95" fmla="*/ 1236455 w 1715332"/>
                <a:gd name="connsiteY95" fmla="*/ 1234432 h 1713864"/>
                <a:gd name="connsiteX96" fmla="*/ 1296388 w 1715332"/>
                <a:gd name="connsiteY96" fmla="*/ 1234400 h 1713864"/>
                <a:gd name="connsiteX97" fmla="*/ 1645943 w 1715332"/>
                <a:gd name="connsiteY97" fmla="*/ 1166021 h 1713864"/>
                <a:gd name="connsiteX98" fmla="*/ 1709723 w 1715332"/>
                <a:gd name="connsiteY98" fmla="*/ 1166021 h 1713864"/>
                <a:gd name="connsiteX99" fmla="*/ 1715332 w 1715332"/>
                <a:gd name="connsiteY99" fmla="*/ 1171630 h 1713864"/>
                <a:gd name="connsiteX100" fmla="*/ 1715332 w 1715332"/>
                <a:gd name="connsiteY100" fmla="*/ 1435166 h 1713864"/>
                <a:gd name="connsiteX101" fmla="*/ 1709821 w 1715332"/>
                <a:gd name="connsiteY101" fmla="*/ 1440677 h 1713864"/>
                <a:gd name="connsiteX102" fmla="*/ 1652628 w 1715332"/>
                <a:gd name="connsiteY102" fmla="*/ 1440677 h 1713864"/>
                <a:gd name="connsiteX103" fmla="*/ 1645780 w 1715332"/>
                <a:gd name="connsiteY103" fmla="*/ 1433829 h 1713864"/>
                <a:gd name="connsiteX104" fmla="*/ 1645780 w 1715332"/>
                <a:gd name="connsiteY104" fmla="*/ 1166217 h 1713864"/>
                <a:gd name="connsiteX105" fmla="*/ 1645943 w 1715332"/>
                <a:gd name="connsiteY105" fmla="*/ 1166021 h 1713864"/>
                <a:gd name="connsiteX106" fmla="*/ 692622 w 1715332"/>
                <a:gd name="connsiteY106" fmla="*/ 1165369 h 1713864"/>
                <a:gd name="connsiteX107" fmla="*/ 752750 w 1715332"/>
                <a:gd name="connsiteY107" fmla="*/ 1165369 h 1713864"/>
                <a:gd name="connsiteX108" fmla="*/ 753761 w 1715332"/>
                <a:gd name="connsiteY108" fmla="*/ 1166380 h 1713864"/>
                <a:gd name="connsiteX109" fmla="*/ 753761 w 1715332"/>
                <a:gd name="connsiteY109" fmla="*/ 1226509 h 1713864"/>
                <a:gd name="connsiteX110" fmla="*/ 748250 w 1715332"/>
                <a:gd name="connsiteY110" fmla="*/ 1232020 h 1713864"/>
                <a:gd name="connsiteX111" fmla="*/ 693959 w 1715332"/>
                <a:gd name="connsiteY111" fmla="*/ 1232020 h 1713864"/>
                <a:gd name="connsiteX112" fmla="*/ 687111 w 1715332"/>
                <a:gd name="connsiteY112" fmla="*/ 1225172 h 1713864"/>
                <a:gd name="connsiteX113" fmla="*/ 687111 w 1715332"/>
                <a:gd name="connsiteY113" fmla="*/ 1170880 h 1713864"/>
                <a:gd name="connsiteX114" fmla="*/ 692622 w 1715332"/>
                <a:gd name="connsiteY114" fmla="*/ 1165369 h 1713864"/>
                <a:gd name="connsiteX115" fmla="*/ 549669 w 1715332"/>
                <a:gd name="connsiteY115" fmla="*/ 1165369 h 1713864"/>
                <a:gd name="connsiteX116" fmla="*/ 613449 w 1715332"/>
                <a:gd name="connsiteY116" fmla="*/ 1165369 h 1713864"/>
                <a:gd name="connsiteX117" fmla="*/ 619058 w 1715332"/>
                <a:gd name="connsiteY117" fmla="*/ 1170978 h 1713864"/>
                <a:gd name="connsiteX118" fmla="*/ 619058 w 1715332"/>
                <a:gd name="connsiteY118" fmla="*/ 1296975 h 1713864"/>
                <a:gd name="connsiteX119" fmla="*/ 613547 w 1715332"/>
                <a:gd name="connsiteY119" fmla="*/ 1302485 h 1713864"/>
                <a:gd name="connsiteX120" fmla="*/ 556516 w 1715332"/>
                <a:gd name="connsiteY120" fmla="*/ 1302485 h 1713864"/>
                <a:gd name="connsiteX121" fmla="*/ 549669 w 1715332"/>
                <a:gd name="connsiteY121" fmla="*/ 1295638 h 1713864"/>
                <a:gd name="connsiteX122" fmla="*/ 1168761 w 1715332"/>
                <a:gd name="connsiteY122" fmla="*/ 1165206 h 1713864"/>
                <a:gd name="connsiteX123" fmla="*/ 1162924 w 1715332"/>
                <a:gd name="connsiteY123" fmla="*/ 1171076 h 1713864"/>
                <a:gd name="connsiteX124" fmla="*/ 1162891 w 1715332"/>
                <a:gd name="connsiteY124" fmla="*/ 1365809 h 1713864"/>
                <a:gd name="connsiteX125" fmla="*/ 1169380 w 1715332"/>
                <a:gd name="connsiteY125" fmla="*/ 1372265 h 1713864"/>
                <a:gd name="connsiteX126" fmla="*/ 1364114 w 1715332"/>
                <a:gd name="connsiteY126" fmla="*/ 1372265 h 1713864"/>
                <a:gd name="connsiteX127" fmla="*/ 1369950 w 1715332"/>
                <a:gd name="connsiteY127" fmla="*/ 1366396 h 1713864"/>
                <a:gd name="connsiteX128" fmla="*/ 1369950 w 1715332"/>
                <a:gd name="connsiteY128" fmla="*/ 1171043 h 1713864"/>
                <a:gd name="connsiteX129" fmla="*/ 1364081 w 1715332"/>
                <a:gd name="connsiteY129" fmla="*/ 1165206 h 1713864"/>
                <a:gd name="connsiteX130" fmla="*/ 1168761 w 1715332"/>
                <a:gd name="connsiteY130" fmla="*/ 1165206 h 1713864"/>
                <a:gd name="connsiteX131" fmla="*/ 887616 w 1715332"/>
                <a:gd name="connsiteY131" fmla="*/ 1099273 h 1713864"/>
                <a:gd name="connsiteX132" fmla="*/ 887634 w 1715332"/>
                <a:gd name="connsiteY132" fmla="*/ 1099338 h 1713864"/>
                <a:gd name="connsiteX133" fmla="*/ 888432 w 1715332"/>
                <a:gd name="connsiteY133" fmla="*/ 1099338 h 1713864"/>
                <a:gd name="connsiteX134" fmla="*/ 894040 w 1715332"/>
                <a:gd name="connsiteY134" fmla="*/ 1104947 h 1713864"/>
                <a:gd name="connsiteX135" fmla="*/ 894040 w 1715332"/>
                <a:gd name="connsiteY135" fmla="*/ 1165369 h 1713864"/>
                <a:gd name="connsiteX136" fmla="*/ 956157 w 1715332"/>
                <a:gd name="connsiteY136" fmla="*/ 1165369 h 1713864"/>
                <a:gd name="connsiteX137" fmla="*/ 961766 w 1715332"/>
                <a:gd name="connsiteY137" fmla="*/ 1170978 h 1713864"/>
                <a:gd name="connsiteX138" fmla="*/ 961766 w 1715332"/>
                <a:gd name="connsiteY138" fmla="*/ 1296975 h 1713864"/>
                <a:gd name="connsiteX139" fmla="*/ 956255 w 1715332"/>
                <a:gd name="connsiteY139" fmla="*/ 1302485 h 1713864"/>
                <a:gd name="connsiteX140" fmla="*/ 890094 w 1715332"/>
                <a:gd name="connsiteY140" fmla="*/ 1302485 h 1713864"/>
                <a:gd name="connsiteX141" fmla="*/ 891496 w 1715332"/>
                <a:gd name="connsiteY141" fmla="*/ 1303887 h 1713864"/>
                <a:gd name="connsiteX142" fmla="*/ 891496 w 1715332"/>
                <a:gd name="connsiteY142" fmla="*/ 1364310 h 1713864"/>
                <a:gd name="connsiteX143" fmla="*/ 885986 w 1715332"/>
                <a:gd name="connsiteY143" fmla="*/ 1369820 h 1713864"/>
                <a:gd name="connsiteX144" fmla="*/ 693959 w 1715332"/>
                <a:gd name="connsiteY144" fmla="*/ 1369820 h 1713864"/>
                <a:gd name="connsiteX145" fmla="*/ 687111 w 1715332"/>
                <a:gd name="connsiteY145" fmla="*/ 1362973 h 1713864"/>
                <a:gd name="connsiteX146" fmla="*/ 687111 w 1715332"/>
                <a:gd name="connsiteY146" fmla="*/ 1308029 h 1713864"/>
                <a:gd name="connsiteX147" fmla="*/ 692622 w 1715332"/>
                <a:gd name="connsiteY147" fmla="*/ 1302485 h 1713864"/>
                <a:gd name="connsiteX148" fmla="*/ 824650 w 1715332"/>
                <a:gd name="connsiteY148" fmla="*/ 1302485 h 1713864"/>
                <a:gd name="connsiteX149" fmla="*/ 824650 w 1715332"/>
                <a:gd name="connsiteY149" fmla="*/ 1168304 h 1713864"/>
                <a:gd name="connsiteX150" fmla="*/ 826907 w 1715332"/>
                <a:gd name="connsiteY150" fmla="*/ 1166021 h 1713864"/>
                <a:gd name="connsiteX151" fmla="*/ 755327 w 1715332"/>
                <a:gd name="connsiteY151" fmla="*/ 1166021 h 1713864"/>
                <a:gd name="connsiteX152" fmla="*/ 754381 w 1715332"/>
                <a:gd name="connsiteY152" fmla="*/ 1165076 h 1713864"/>
                <a:gd name="connsiteX153" fmla="*/ 754381 w 1715332"/>
                <a:gd name="connsiteY153" fmla="*/ 1104881 h 1713864"/>
                <a:gd name="connsiteX154" fmla="*/ 756698 w 1715332"/>
                <a:gd name="connsiteY154" fmla="*/ 1102550 h 1713864"/>
                <a:gd name="connsiteX155" fmla="*/ 756500 w 1715332"/>
                <a:gd name="connsiteY155" fmla="*/ 1102599 h 1713864"/>
                <a:gd name="connsiteX156" fmla="*/ 756337 w 1715332"/>
                <a:gd name="connsiteY156" fmla="*/ 1101132 h 1713864"/>
                <a:gd name="connsiteX157" fmla="*/ 757969 w 1715332"/>
                <a:gd name="connsiteY157" fmla="*/ 1101273 h 1713864"/>
                <a:gd name="connsiteX158" fmla="*/ 759892 w 1715332"/>
                <a:gd name="connsiteY158" fmla="*/ 1099338 h 1713864"/>
                <a:gd name="connsiteX159" fmla="*/ 887496 w 1715332"/>
                <a:gd name="connsiteY159" fmla="*/ 1099338 h 1713864"/>
                <a:gd name="connsiteX160" fmla="*/ 5967 w 1715332"/>
                <a:gd name="connsiteY160" fmla="*/ 1027373 h 1713864"/>
                <a:gd name="connsiteX161" fmla="*/ 134735 w 1715332"/>
                <a:gd name="connsiteY161" fmla="*/ 1027373 h 1713864"/>
                <a:gd name="connsiteX162" fmla="*/ 140245 w 1715332"/>
                <a:gd name="connsiteY162" fmla="*/ 1032884 h 1713864"/>
                <a:gd name="connsiteX163" fmla="*/ 140245 w 1715332"/>
                <a:gd name="connsiteY163" fmla="*/ 1093372 h 1713864"/>
                <a:gd name="connsiteX164" fmla="*/ 134735 w 1715332"/>
                <a:gd name="connsiteY164" fmla="*/ 1098882 h 1713864"/>
                <a:gd name="connsiteX165" fmla="*/ 5967 w 1715332"/>
                <a:gd name="connsiteY165" fmla="*/ 1098882 h 1713864"/>
                <a:gd name="connsiteX166" fmla="*/ 456 w 1715332"/>
                <a:gd name="connsiteY166" fmla="*/ 1093372 h 1713864"/>
                <a:gd name="connsiteX167" fmla="*/ 456 w 1715332"/>
                <a:gd name="connsiteY167" fmla="*/ 1032884 h 1713864"/>
                <a:gd name="connsiteX168" fmla="*/ 5967 w 1715332"/>
                <a:gd name="connsiteY168" fmla="*/ 1027373 h 1713864"/>
                <a:gd name="connsiteX169" fmla="*/ 964538 w 1715332"/>
                <a:gd name="connsiteY169" fmla="*/ 1026590 h 1713864"/>
                <a:gd name="connsiteX170" fmla="*/ 1028221 w 1715332"/>
                <a:gd name="connsiteY170" fmla="*/ 1026590 h 1713864"/>
                <a:gd name="connsiteX171" fmla="*/ 1028351 w 1715332"/>
                <a:gd name="connsiteY171" fmla="*/ 1026721 h 1713864"/>
                <a:gd name="connsiteX172" fmla="*/ 1028351 w 1715332"/>
                <a:gd name="connsiteY172" fmla="*/ 1094839 h 1713864"/>
                <a:gd name="connsiteX173" fmla="*/ 1022840 w 1715332"/>
                <a:gd name="connsiteY173" fmla="*/ 1100350 h 1713864"/>
                <a:gd name="connsiteX174" fmla="*/ 965875 w 1715332"/>
                <a:gd name="connsiteY174" fmla="*/ 1100350 h 1713864"/>
                <a:gd name="connsiteX175" fmla="*/ 959027 w 1715332"/>
                <a:gd name="connsiteY175" fmla="*/ 1093502 h 1713864"/>
                <a:gd name="connsiteX176" fmla="*/ 959027 w 1715332"/>
                <a:gd name="connsiteY176" fmla="*/ 1032101 h 1713864"/>
                <a:gd name="connsiteX177" fmla="*/ 964538 w 1715332"/>
                <a:gd name="connsiteY177" fmla="*/ 1026590 h 1713864"/>
                <a:gd name="connsiteX178" fmla="*/ 1237530 w 1715332"/>
                <a:gd name="connsiteY178" fmla="*/ 1026558 h 1713864"/>
                <a:gd name="connsiteX179" fmla="*/ 1368255 w 1715332"/>
                <a:gd name="connsiteY179" fmla="*/ 1026558 h 1713864"/>
                <a:gd name="connsiteX180" fmla="*/ 1373863 w 1715332"/>
                <a:gd name="connsiteY180" fmla="*/ 1032167 h 1713864"/>
                <a:gd name="connsiteX181" fmla="*/ 1373863 w 1715332"/>
                <a:gd name="connsiteY181" fmla="*/ 1098230 h 1713864"/>
                <a:gd name="connsiteX182" fmla="*/ 1435362 w 1715332"/>
                <a:gd name="connsiteY182" fmla="*/ 1098230 h 1713864"/>
                <a:gd name="connsiteX183" fmla="*/ 1440970 w 1715332"/>
                <a:gd name="connsiteY183" fmla="*/ 1103838 h 1713864"/>
                <a:gd name="connsiteX184" fmla="*/ 1440970 w 1715332"/>
                <a:gd name="connsiteY184" fmla="*/ 1234139 h 1713864"/>
                <a:gd name="connsiteX185" fmla="*/ 1506251 w 1715332"/>
                <a:gd name="connsiteY185" fmla="*/ 1234139 h 1713864"/>
                <a:gd name="connsiteX186" fmla="*/ 1506251 w 1715332"/>
                <a:gd name="connsiteY186" fmla="*/ 1171923 h 1713864"/>
                <a:gd name="connsiteX187" fmla="*/ 1511762 w 1715332"/>
                <a:gd name="connsiteY187" fmla="*/ 1166412 h 1713864"/>
                <a:gd name="connsiteX188" fmla="*/ 1578803 w 1715332"/>
                <a:gd name="connsiteY188" fmla="*/ 1166412 h 1713864"/>
                <a:gd name="connsiteX189" fmla="*/ 1578803 w 1715332"/>
                <a:gd name="connsiteY189" fmla="*/ 1102143 h 1713864"/>
                <a:gd name="connsiteX190" fmla="*/ 1584314 w 1715332"/>
                <a:gd name="connsiteY190" fmla="*/ 1096599 h 1713864"/>
                <a:gd name="connsiteX191" fmla="*/ 1640171 w 1715332"/>
                <a:gd name="connsiteY191" fmla="*/ 1096599 h 1713864"/>
                <a:gd name="connsiteX192" fmla="*/ 1645779 w 1715332"/>
                <a:gd name="connsiteY192" fmla="*/ 1102208 h 1713864"/>
                <a:gd name="connsiteX193" fmla="*/ 1645779 w 1715332"/>
                <a:gd name="connsiteY193" fmla="*/ 1371255 h 1713864"/>
                <a:gd name="connsiteX194" fmla="*/ 1585651 w 1715332"/>
                <a:gd name="connsiteY194" fmla="*/ 1371255 h 1713864"/>
                <a:gd name="connsiteX195" fmla="*/ 1578803 w 1715332"/>
                <a:gd name="connsiteY195" fmla="*/ 1364407 h 1713864"/>
                <a:gd name="connsiteX196" fmla="*/ 1578803 w 1715332"/>
                <a:gd name="connsiteY196" fmla="*/ 1235639 h 1713864"/>
                <a:gd name="connsiteX197" fmla="*/ 1508631 w 1715332"/>
                <a:gd name="connsiteY197" fmla="*/ 1235639 h 1713864"/>
                <a:gd name="connsiteX198" fmla="*/ 1508632 w 1715332"/>
                <a:gd name="connsiteY198" fmla="*/ 1235639 h 1713864"/>
                <a:gd name="connsiteX199" fmla="*/ 1508632 w 1715332"/>
                <a:gd name="connsiteY199" fmla="*/ 1301963 h 1713864"/>
                <a:gd name="connsiteX200" fmla="*/ 1507229 w 1715332"/>
                <a:gd name="connsiteY200" fmla="*/ 1303365 h 1713864"/>
                <a:gd name="connsiteX201" fmla="*/ 1441003 w 1715332"/>
                <a:gd name="connsiteY201" fmla="*/ 1303365 h 1713864"/>
                <a:gd name="connsiteX202" fmla="*/ 1441003 w 1715332"/>
                <a:gd name="connsiteY202" fmla="*/ 1369787 h 1713864"/>
                <a:gd name="connsiteX203" fmla="*/ 1504425 w 1715332"/>
                <a:gd name="connsiteY203" fmla="*/ 1369787 h 1713864"/>
                <a:gd name="connsiteX204" fmla="*/ 1510033 w 1715332"/>
                <a:gd name="connsiteY204" fmla="*/ 1375396 h 1713864"/>
                <a:gd name="connsiteX205" fmla="*/ 1510033 w 1715332"/>
                <a:gd name="connsiteY205" fmla="*/ 1439014 h 1713864"/>
                <a:gd name="connsiteX206" fmla="*/ 1640171 w 1715332"/>
                <a:gd name="connsiteY206" fmla="*/ 1439209 h 1713864"/>
                <a:gd name="connsiteX207" fmla="*/ 1645780 w 1715332"/>
                <a:gd name="connsiteY207" fmla="*/ 1444818 h 1713864"/>
                <a:gd name="connsiteX208" fmla="*/ 1645780 w 1715332"/>
                <a:gd name="connsiteY208" fmla="*/ 1507294 h 1713864"/>
                <a:gd name="connsiteX209" fmla="*/ 1709724 w 1715332"/>
                <a:gd name="connsiteY209" fmla="*/ 1507294 h 1713864"/>
                <a:gd name="connsiteX210" fmla="*/ 1715332 w 1715332"/>
                <a:gd name="connsiteY210" fmla="*/ 1512935 h 1713864"/>
                <a:gd name="connsiteX211" fmla="*/ 1715332 w 1715332"/>
                <a:gd name="connsiteY211" fmla="*/ 1571042 h 1713864"/>
                <a:gd name="connsiteX212" fmla="*/ 1709821 w 1715332"/>
                <a:gd name="connsiteY212" fmla="*/ 1576553 h 1713864"/>
                <a:gd name="connsiteX213" fmla="*/ 1583108 w 1715332"/>
                <a:gd name="connsiteY213" fmla="*/ 1576553 h 1713864"/>
                <a:gd name="connsiteX214" fmla="*/ 1576260 w 1715332"/>
                <a:gd name="connsiteY214" fmla="*/ 1569705 h 1713864"/>
                <a:gd name="connsiteX215" fmla="*/ 1576260 w 1715332"/>
                <a:gd name="connsiteY215" fmla="*/ 1508468 h 1713864"/>
                <a:gd name="connsiteX216" fmla="*/ 1441035 w 1715332"/>
                <a:gd name="connsiteY216" fmla="*/ 1508468 h 1713864"/>
                <a:gd name="connsiteX217" fmla="*/ 1441035 w 1715332"/>
                <a:gd name="connsiteY217" fmla="*/ 1646236 h 1713864"/>
                <a:gd name="connsiteX218" fmla="*/ 1304376 w 1715332"/>
                <a:gd name="connsiteY218" fmla="*/ 1646236 h 1713864"/>
                <a:gd name="connsiteX219" fmla="*/ 1302811 w 1715332"/>
                <a:gd name="connsiteY219" fmla="*/ 1647801 h 1713864"/>
                <a:gd name="connsiteX220" fmla="*/ 1302811 w 1715332"/>
                <a:gd name="connsiteY220" fmla="*/ 1713864 h 1713864"/>
                <a:gd name="connsiteX221" fmla="*/ 1102339 w 1715332"/>
                <a:gd name="connsiteY221" fmla="*/ 1713864 h 1713864"/>
                <a:gd name="connsiteX222" fmla="*/ 1095491 w 1715332"/>
                <a:gd name="connsiteY222" fmla="*/ 1707017 h 1713864"/>
                <a:gd name="connsiteX223" fmla="*/ 1095491 w 1715332"/>
                <a:gd name="connsiteY223" fmla="*/ 1576912 h 1713864"/>
                <a:gd name="connsiteX224" fmla="*/ 1162891 w 1715332"/>
                <a:gd name="connsiteY224" fmla="*/ 1576912 h 1713864"/>
                <a:gd name="connsiteX225" fmla="*/ 1162891 w 1715332"/>
                <a:gd name="connsiteY225" fmla="*/ 1641377 h 1713864"/>
                <a:gd name="connsiteX226" fmla="*/ 1169739 w 1715332"/>
                <a:gd name="connsiteY226" fmla="*/ 1648225 h 1713864"/>
                <a:gd name="connsiteX227" fmla="*/ 1295246 w 1715332"/>
                <a:gd name="connsiteY227" fmla="*/ 1648225 h 1713864"/>
                <a:gd name="connsiteX228" fmla="*/ 1300757 w 1715332"/>
                <a:gd name="connsiteY228" fmla="*/ 1642714 h 1713864"/>
                <a:gd name="connsiteX229" fmla="*/ 1300757 w 1715332"/>
                <a:gd name="connsiteY229" fmla="*/ 1579684 h 1713864"/>
                <a:gd name="connsiteX230" fmla="*/ 1364896 w 1715332"/>
                <a:gd name="connsiteY230" fmla="*/ 1579684 h 1713864"/>
                <a:gd name="connsiteX231" fmla="*/ 1370407 w 1715332"/>
                <a:gd name="connsiteY231" fmla="*/ 1574173 h 1713864"/>
                <a:gd name="connsiteX232" fmla="*/ 1370407 w 1715332"/>
                <a:gd name="connsiteY232" fmla="*/ 1515935 h 1713864"/>
                <a:gd name="connsiteX233" fmla="*/ 1364799 w 1715332"/>
                <a:gd name="connsiteY233" fmla="*/ 1510327 h 1713864"/>
                <a:gd name="connsiteX234" fmla="*/ 1301050 w 1715332"/>
                <a:gd name="connsiteY234" fmla="*/ 1510327 h 1713864"/>
                <a:gd name="connsiteX235" fmla="*/ 1301050 w 1715332"/>
                <a:gd name="connsiteY235" fmla="*/ 1444590 h 1713864"/>
                <a:gd name="connsiteX236" fmla="*/ 1295442 w 1715332"/>
                <a:gd name="connsiteY236" fmla="*/ 1438981 h 1713864"/>
                <a:gd name="connsiteX237" fmla="*/ 1237204 w 1715332"/>
                <a:gd name="connsiteY237" fmla="*/ 1438981 h 1713864"/>
                <a:gd name="connsiteX238" fmla="*/ 1231693 w 1715332"/>
                <a:gd name="connsiteY238" fmla="*/ 1444492 h 1713864"/>
                <a:gd name="connsiteX239" fmla="*/ 1231693 w 1715332"/>
                <a:gd name="connsiteY239" fmla="*/ 1510294 h 1713864"/>
                <a:gd name="connsiteX240" fmla="*/ 1164587 w 1715332"/>
                <a:gd name="connsiteY240" fmla="*/ 1510294 h 1713864"/>
                <a:gd name="connsiteX241" fmla="*/ 1164587 w 1715332"/>
                <a:gd name="connsiteY241" fmla="*/ 1444557 h 1713864"/>
                <a:gd name="connsiteX242" fmla="*/ 1158978 w 1715332"/>
                <a:gd name="connsiteY242" fmla="*/ 1438949 h 1713864"/>
                <a:gd name="connsiteX243" fmla="*/ 1100741 w 1715332"/>
                <a:gd name="connsiteY243" fmla="*/ 1438949 h 1713864"/>
                <a:gd name="connsiteX244" fmla="*/ 1095230 w 1715332"/>
                <a:gd name="connsiteY244" fmla="*/ 1444459 h 1713864"/>
                <a:gd name="connsiteX245" fmla="*/ 1095230 w 1715332"/>
                <a:gd name="connsiteY245" fmla="*/ 1576684 h 1713864"/>
                <a:gd name="connsiteX246" fmla="*/ 1035264 w 1715332"/>
                <a:gd name="connsiteY246" fmla="*/ 1576684 h 1713864"/>
                <a:gd name="connsiteX247" fmla="*/ 1028417 w 1715332"/>
                <a:gd name="connsiteY247" fmla="*/ 1569836 h 1713864"/>
                <a:gd name="connsiteX248" fmla="*/ 1028417 w 1715332"/>
                <a:gd name="connsiteY248" fmla="*/ 1440807 h 1713864"/>
                <a:gd name="connsiteX249" fmla="*/ 962549 w 1715332"/>
                <a:gd name="connsiteY249" fmla="*/ 1440807 h 1713864"/>
                <a:gd name="connsiteX250" fmla="*/ 961701 w 1715332"/>
                <a:gd name="connsiteY250" fmla="*/ 1439959 h 1713864"/>
                <a:gd name="connsiteX251" fmla="*/ 961701 w 1715332"/>
                <a:gd name="connsiteY251" fmla="*/ 1503186 h 1713864"/>
                <a:gd name="connsiteX252" fmla="*/ 956190 w 1715332"/>
                <a:gd name="connsiteY252" fmla="*/ 1508696 h 1713864"/>
                <a:gd name="connsiteX253" fmla="*/ 898311 w 1715332"/>
                <a:gd name="connsiteY253" fmla="*/ 1508696 h 1713864"/>
                <a:gd name="connsiteX254" fmla="*/ 891464 w 1715332"/>
                <a:gd name="connsiteY254" fmla="*/ 1501849 h 1713864"/>
                <a:gd name="connsiteX255" fmla="*/ 891464 w 1715332"/>
                <a:gd name="connsiteY255" fmla="*/ 1376896 h 1713864"/>
                <a:gd name="connsiteX256" fmla="*/ 896975 w 1715332"/>
                <a:gd name="connsiteY256" fmla="*/ 1371385 h 1713864"/>
                <a:gd name="connsiteX257" fmla="*/ 961734 w 1715332"/>
                <a:gd name="connsiteY257" fmla="*/ 1371385 h 1713864"/>
                <a:gd name="connsiteX258" fmla="*/ 961734 w 1715332"/>
                <a:gd name="connsiteY258" fmla="*/ 1305550 h 1713864"/>
                <a:gd name="connsiteX259" fmla="*/ 964212 w 1715332"/>
                <a:gd name="connsiteY259" fmla="*/ 1303072 h 1713864"/>
                <a:gd name="connsiteX260" fmla="*/ 1095426 w 1715332"/>
                <a:gd name="connsiteY260" fmla="*/ 1303072 h 1713864"/>
                <a:gd name="connsiteX261" fmla="*/ 1095426 w 1715332"/>
                <a:gd name="connsiteY261" fmla="*/ 1234563 h 1713864"/>
                <a:gd name="connsiteX262" fmla="*/ 1035851 w 1715332"/>
                <a:gd name="connsiteY262" fmla="*/ 1234563 h 1713864"/>
                <a:gd name="connsiteX263" fmla="*/ 1029003 w 1715332"/>
                <a:gd name="connsiteY263" fmla="*/ 1227715 h 1713864"/>
                <a:gd name="connsiteX264" fmla="*/ 1029003 w 1715332"/>
                <a:gd name="connsiteY264" fmla="*/ 1170847 h 1713864"/>
                <a:gd name="connsiteX265" fmla="*/ 1034514 w 1715332"/>
                <a:gd name="connsiteY265" fmla="*/ 1165337 h 1713864"/>
                <a:gd name="connsiteX266" fmla="*/ 1095426 w 1715332"/>
                <a:gd name="connsiteY266" fmla="*/ 1165337 h 1713864"/>
                <a:gd name="connsiteX267" fmla="*/ 1095426 w 1715332"/>
                <a:gd name="connsiteY267" fmla="*/ 1103741 h 1713864"/>
                <a:gd name="connsiteX268" fmla="*/ 1100936 w 1715332"/>
                <a:gd name="connsiteY268" fmla="*/ 1098230 h 1713864"/>
                <a:gd name="connsiteX269" fmla="*/ 1232020 w 1715332"/>
                <a:gd name="connsiteY269" fmla="*/ 1098230 h 1713864"/>
                <a:gd name="connsiteX270" fmla="*/ 1232020 w 1715332"/>
                <a:gd name="connsiteY270" fmla="*/ 1032069 h 1713864"/>
                <a:gd name="connsiteX271" fmla="*/ 1237530 w 1715332"/>
                <a:gd name="connsiteY271" fmla="*/ 1026558 h 1713864"/>
                <a:gd name="connsiteX272" fmla="*/ 210613 w 1715332"/>
                <a:gd name="connsiteY272" fmla="*/ 960821 h 1713864"/>
                <a:gd name="connsiteX273" fmla="*/ 207124 w 1715332"/>
                <a:gd name="connsiteY273" fmla="*/ 964309 h 1713864"/>
                <a:gd name="connsiteX274" fmla="*/ 207124 w 1715332"/>
                <a:gd name="connsiteY274" fmla="*/ 1029199 h 1713864"/>
                <a:gd name="connsiteX275" fmla="*/ 272013 w 1715332"/>
                <a:gd name="connsiteY275" fmla="*/ 1029199 h 1713864"/>
                <a:gd name="connsiteX276" fmla="*/ 275503 w 1715332"/>
                <a:gd name="connsiteY276" fmla="*/ 1025710 h 1713864"/>
                <a:gd name="connsiteX277" fmla="*/ 275535 w 1715332"/>
                <a:gd name="connsiteY277" fmla="*/ 1025710 h 1713864"/>
                <a:gd name="connsiteX278" fmla="*/ 275535 w 1715332"/>
                <a:gd name="connsiteY278" fmla="*/ 964309 h 1713864"/>
                <a:gd name="connsiteX279" fmla="*/ 272046 w 1715332"/>
                <a:gd name="connsiteY279" fmla="*/ 960821 h 1713864"/>
                <a:gd name="connsiteX280" fmla="*/ 271868 w 1715332"/>
                <a:gd name="connsiteY280" fmla="*/ 960821 h 1713864"/>
                <a:gd name="connsiteX281" fmla="*/ 272863 w 1715332"/>
                <a:gd name="connsiteY281" fmla="*/ 963918 h 1713864"/>
                <a:gd name="connsiteX282" fmla="*/ 272863 w 1715332"/>
                <a:gd name="connsiteY282" fmla="*/ 1024993 h 1713864"/>
                <a:gd name="connsiteX283" fmla="*/ 271721 w 1715332"/>
                <a:gd name="connsiteY283" fmla="*/ 1028548 h 1713864"/>
                <a:gd name="connsiteX284" fmla="*/ 271721 w 1715332"/>
                <a:gd name="connsiteY284" fmla="*/ 960821 h 1713864"/>
                <a:gd name="connsiteX285" fmla="*/ 1444036 w 1715332"/>
                <a:gd name="connsiteY285" fmla="*/ 958799 h 1713864"/>
                <a:gd name="connsiteX286" fmla="*/ 1577271 w 1715332"/>
                <a:gd name="connsiteY286" fmla="*/ 958799 h 1713864"/>
                <a:gd name="connsiteX287" fmla="*/ 1578771 w 1715332"/>
                <a:gd name="connsiteY287" fmla="*/ 960299 h 1713864"/>
                <a:gd name="connsiteX288" fmla="*/ 1578771 w 1715332"/>
                <a:gd name="connsiteY288" fmla="*/ 1022515 h 1713864"/>
                <a:gd name="connsiteX289" fmla="*/ 1573260 w 1715332"/>
                <a:gd name="connsiteY289" fmla="*/ 1028026 h 1713864"/>
                <a:gd name="connsiteX290" fmla="*/ 1444851 w 1715332"/>
                <a:gd name="connsiteY290" fmla="*/ 1028026 h 1713864"/>
                <a:gd name="connsiteX291" fmla="*/ 1438525 w 1715332"/>
                <a:gd name="connsiteY291" fmla="*/ 1021700 h 1713864"/>
                <a:gd name="connsiteX292" fmla="*/ 1438525 w 1715332"/>
                <a:gd name="connsiteY292" fmla="*/ 964310 h 1713864"/>
                <a:gd name="connsiteX293" fmla="*/ 1444036 w 1715332"/>
                <a:gd name="connsiteY293" fmla="*/ 958799 h 1713864"/>
                <a:gd name="connsiteX294" fmla="*/ 897431 w 1715332"/>
                <a:gd name="connsiteY294" fmla="*/ 890127 h 1713864"/>
                <a:gd name="connsiteX295" fmla="*/ 955669 w 1715332"/>
                <a:gd name="connsiteY295" fmla="*/ 890127 h 1713864"/>
                <a:gd name="connsiteX296" fmla="*/ 961277 w 1715332"/>
                <a:gd name="connsiteY296" fmla="*/ 895736 h 1713864"/>
                <a:gd name="connsiteX297" fmla="*/ 961277 w 1715332"/>
                <a:gd name="connsiteY297" fmla="*/ 951300 h 1713864"/>
                <a:gd name="connsiteX298" fmla="*/ 955767 w 1715332"/>
                <a:gd name="connsiteY298" fmla="*/ 956810 h 1713864"/>
                <a:gd name="connsiteX299" fmla="*/ 898801 w 1715332"/>
                <a:gd name="connsiteY299" fmla="*/ 956810 h 1713864"/>
                <a:gd name="connsiteX300" fmla="*/ 891953 w 1715332"/>
                <a:gd name="connsiteY300" fmla="*/ 949963 h 1713864"/>
                <a:gd name="connsiteX301" fmla="*/ 891953 w 1715332"/>
                <a:gd name="connsiteY301" fmla="*/ 895670 h 1713864"/>
                <a:gd name="connsiteX302" fmla="*/ 897431 w 1715332"/>
                <a:gd name="connsiteY302" fmla="*/ 890127 h 1713864"/>
                <a:gd name="connsiteX303" fmla="*/ 1651291 w 1715332"/>
                <a:gd name="connsiteY303" fmla="*/ 822498 h 1713864"/>
                <a:gd name="connsiteX304" fmla="*/ 1709398 w 1715332"/>
                <a:gd name="connsiteY304" fmla="*/ 822498 h 1713864"/>
                <a:gd name="connsiteX305" fmla="*/ 1715006 w 1715332"/>
                <a:gd name="connsiteY305" fmla="*/ 828107 h 1713864"/>
                <a:gd name="connsiteX306" fmla="*/ 1715006 w 1715332"/>
                <a:gd name="connsiteY306" fmla="*/ 1021080 h 1713864"/>
                <a:gd name="connsiteX307" fmla="*/ 1709496 w 1715332"/>
                <a:gd name="connsiteY307" fmla="*/ 1026591 h 1713864"/>
                <a:gd name="connsiteX308" fmla="*/ 1645780 w 1715332"/>
                <a:gd name="connsiteY308" fmla="*/ 1026591 h 1713864"/>
                <a:gd name="connsiteX309" fmla="*/ 1645780 w 1715332"/>
                <a:gd name="connsiteY309" fmla="*/ 959843 h 1713864"/>
                <a:gd name="connsiteX310" fmla="*/ 1578966 w 1715332"/>
                <a:gd name="connsiteY310" fmla="*/ 959843 h 1713864"/>
                <a:gd name="connsiteX311" fmla="*/ 1578966 w 1715332"/>
                <a:gd name="connsiteY311" fmla="*/ 896127 h 1713864"/>
                <a:gd name="connsiteX312" fmla="*/ 1584444 w 1715332"/>
                <a:gd name="connsiteY312" fmla="*/ 890616 h 1713864"/>
                <a:gd name="connsiteX313" fmla="*/ 1645780 w 1715332"/>
                <a:gd name="connsiteY313" fmla="*/ 890616 h 1713864"/>
                <a:gd name="connsiteX314" fmla="*/ 1645780 w 1715332"/>
                <a:gd name="connsiteY314" fmla="*/ 828041 h 1713864"/>
                <a:gd name="connsiteX315" fmla="*/ 1651291 w 1715332"/>
                <a:gd name="connsiteY315" fmla="*/ 822498 h 1713864"/>
                <a:gd name="connsiteX316" fmla="*/ 758293 w 1715332"/>
                <a:gd name="connsiteY316" fmla="*/ 754804 h 1713864"/>
                <a:gd name="connsiteX317" fmla="*/ 820606 w 1715332"/>
                <a:gd name="connsiteY317" fmla="*/ 754804 h 1713864"/>
                <a:gd name="connsiteX318" fmla="*/ 824160 w 1715332"/>
                <a:gd name="connsiteY318" fmla="*/ 758358 h 1713864"/>
                <a:gd name="connsiteX319" fmla="*/ 824160 w 1715332"/>
                <a:gd name="connsiteY319" fmla="*/ 886605 h 1713864"/>
                <a:gd name="connsiteX320" fmla="*/ 820671 w 1715332"/>
                <a:gd name="connsiteY320" fmla="*/ 890094 h 1713864"/>
                <a:gd name="connsiteX321" fmla="*/ 756434 w 1715332"/>
                <a:gd name="connsiteY321" fmla="*/ 890094 h 1713864"/>
                <a:gd name="connsiteX322" fmla="*/ 756434 w 1715332"/>
                <a:gd name="connsiteY322" fmla="*/ 960690 h 1713864"/>
                <a:gd name="connsiteX323" fmla="*/ 756336 w 1715332"/>
                <a:gd name="connsiteY323" fmla="*/ 960788 h 1713864"/>
                <a:gd name="connsiteX324" fmla="*/ 817575 w 1715332"/>
                <a:gd name="connsiteY324" fmla="*/ 960788 h 1713864"/>
                <a:gd name="connsiteX325" fmla="*/ 821064 w 1715332"/>
                <a:gd name="connsiteY325" fmla="*/ 964277 h 1713864"/>
                <a:gd name="connsiteX326" fmla="*/ 821064 w 1715332"/>
                <a:gd name="connsiteY326" fmla="*/ 1025091 h 1713864"/>
                <a:gd name="connsiteX327" fmla="*/ 817510 w 1715332"/>
                <a:gd name="connsiteY327" fmla="*/ 1028645 h 1713864"/>
                <a:gd name="connsiteX328" fmla="*/ 620526 w 1715332"/>
                <a:gd name="connsiteY328" fmla="*/ 1028645 h 1713864"/>
                <a:gd name="connsiteX329" fmla="*/ 617037 w 1715332"/>
                <a:gd name="connsiteY329" fmla="*/ 1025156 h 1713864"/>
                <a:gd name="connsiteX330" fmla="*/ 617037 w 1715332"/>
                <a:gd name="connsiteY330" fmla="*/ 960788 h 1713864"/>
                <a:gd name="connsiteX331" fmla="*/ 687078 w 1715332"/>
                <a:gd name="connsiteY331" fmla="*/ 960788 h 1713864"/>
                <a:gd name="connsiteX332" fmla="*/ 687078 w 1715332"/>
                <a:gd name="connsiteY332" fmla="*/ 889768 h 1713864"/>
                <a:gd name="connsiteX333" fmla="*/ 690567 w 1715332"/>
                <a:gd name="connsiteY333" fmla="*/ 886279 h 1713864"/>
                <a:gd name="connsiteX334" fmla="*/ 752880 w 1715332"/>
                <a:gd name="connsiteY334" fmla="*/ 886279 h 1713864"/>
                <a:gd name="connsiteX335" fmla="*/ 754804 w 1715332"/>
                <a:gd name="connsiteY335" fmla="*/ 888204 h 1713864"/>
                <a:gd name="connsiteX336" fmla="*/ 754804 w 1715332"/>
                <a:gd name="connsiteY336" fmla="*/ 758293 h 1713864"/>
                <a:gd name="connsiteX337" fmla="*/ 758293 w 1715332"/>
                <a:gd name="connsiteY337" fmla="*/ 754804 h 1713864"/>
                <a:gd name="connsiteX338" fmla="*/ 343196 w 1715332"/>
                <a:gd name="connsiteY338" fmla="*/ 752522 h 1713864"/>
                <a:gd name="connsiteX339" fmla="*/ 343196 w 1715332"/>
                <a:gd name="connsiteY339" fmla="*/ 820216 h 1713864"/>
                <a:gd name="connsiteX340" fmla="*/ 346652 w 1715332"/>
                <a:gd name="connsiteY340" fmla="*/ 823672 h 1713864"/>
                <a:gd name="connsiteX341" fmla="*/ 477931 w 1715332"/>
                <a:gd name="connsiteY341" fmla="*/ 823672 h 1713864"/>
                <a:gd name="connsiteX342" fmla="*/ 477931 w 1715332"/>
                <a:gd name="connsiteY342" fmla="*/ 890159 h 1713864"/>
                <a:gd name="connsiteX343" fmla="*/ 413042 w 1715332"/>
                <a:gd name="connsiteY343" fmla="*/ 890159 h 1713864"/>
                <a:gd name="connsiteX344" fmla="*/ 409553 w 1715332"/>
                <a:gd name="connsiteY344" fmla="*/ 893648 h 1713864"/>
                <a:gd name="connsiteX345" fmla="*/ 409553 w 1715332"/>
                <a:gd name="connsiteY345" fmla="*/ 954984 h 1713864"/>
                <a:gd name="connsiteX346" fmla="*/ 413107 w 1715332"/>
                <a:gd name="connsiteY346" fmla="*/ 958538 h 1713864"/>
                <a:gd name="connsiteX347" fmla="*/ 474442 w 1715332"/>
                <a:gd name="connsiteY347" fmla="*/ 958538 h 1713864"/>
                <a:gd name="connsiteX348" fmla="*/ 477931 w 1715332"/>
                <a:gd name="connsiteY348" fmla="*/ 955049 h 1713864"/>
                <a:gd name="connsiteX349" fmla="*/ 477931 w 1715332"/>
                <a:gd name="connsiteY349" fmla="*/ 890616 h 1713864"/>
                <a:gd name="connsiteX350" fmla="*/ 543799 w 1715332"/>
                <a:gd name="connsiteY350" fmla="*/ 890616 h 1713864"/>
                <a:gd name="connsiteX351" fmla="*/ 547288 w 1715332"/>
                <a:gd name="connsiteY351" fmla="*/ 887127 h 1713864"/>
                <a:gd name="connsiteX352" fmla="*/ 547288 w 1715332"/>
                <a:gd name="connsiteY352" fmla="*/ 816270 h 1713864"/>
                <a:gd name="connsiteX353" fmla="*/ 547223 w 1715332"/>
                <a:gd name="connsiteY353" fmla="*/ 815944 h 1713864"/>
                <a:gd name="connsiteX354" fmla="*/ 547223 w 1715332"/>
                <a:gd name="connsiteY354" fmla="*/ 756011 h 1713864"/>
                <a:gd name="connsiteX355" fmla="*/ 543734 w 1715332"/>
                <a:gd name="connsiteY355" fmla="*/ 752522 h 1713864"/>
                <a:gd name="connsiteX356" fmla="*/ 141191 w 1715332"/>
                <a:gd name="connsiteY356" fmla="*/ 752359 h 1713864"/>
                <a:gd name="connsiteX357" fmla="*/ 205461 w 1715332"/>
                <a:gd name="connsiteY357" fmla="*/ 752359 h 1713864"/>
                <a:gd name="connsiteX358" fmla="*/ 208950 w 1715332"/>
                <a:gd name="connsiteY358" fmla="*/ 755848 h 1713864"/>
                <a:gd name="connsiteX359" fmla="*/ 208950 w 1715332"/>
                <a:gd name="connsiteY359" fmla="*/ 820118 h 1713864"/>
                <a:gd name="connsiteX360" fmla="*/ 205494 w 1715332"/>
                <a:gd name="connsiteY360" fmla="*/ 823607 h 1713864"/>
                <a:gd name="connsiteX361" fmla="*/ 141191 w 1715332"/>
                <a:gd name="connsiteY361" fmla="*/ 823607 h 1713864"/>
                <a:gd name="connsiteX362" fmla="*/ 137702 w 1715332"/>
                <a:gd name="connsiteY362" fmla="*/ 820118 h 1713864"/>
                <a:gd name="connsiteX363" fmla="*/ 137702 w 1715332"/>
                <a:gd name="connsiteY363" fmla="*/ 755848 h 1713864"/>
                <a:gd name="connsiteX364" fmla="*/ 141191 w 1715332"/>
                <a:gd name="connsiteY364" fmla="*/ 752359 h 1713864"/>
                <a:gd name="connsiteX365" fmla="*/ 1101230 w 1715332"/>
                <a:gd name="connsiteY365" fmla="*/ 687535 h 1713864"/>
                <a:gd name="connsiteX366" fmla="*/ 1095720 w 1715332"/>
                <a:gd name="connsiteY366" fmla="*/ 693046 h 1713864"/>
                <a:gd name="connsiteX367" fmla="*/ 1095720 w 1715332"/>
                <a:gd name="connsiteY367" fmla="*/ 754088 h 1713864"/>
                <a:gd name="connsiteX368" fmla="*/ 1096274 w 1715332"/>
                <a:gd name="connsiteY368" fmla="*/ 754642 h 1713864"/>
                <a:gd name="connsiteX369" fmla="*/ 1034547 w 1715332"/>
                <a:gd name="connsiteY369" fmla="*/ 754642 h 1713864"/>
                <a:gd name="connsiteX370" fmla="*/ 1029036 w 1715332"/>
                <a:gd name="connsiteY370" fmla="*/ 760152 h 1713864"/>
                <a:gd name="connsiteX371" fmla="*/ 1029036 w 1715332"/>
                <a:gd name="connsiteY371" fmla="*/ 820868 h 1713864"/>
                <a:gd name="connsiteX372" fmla="*/ 1029461 w 1715332"/>
                <a:gd name="connsiteY372" fmla="*/ 821292 h 1713864"/>
                <a:gd name="connsiteX373" fmla="*/ 1161489 w 1715332"/>
                <a:gd name="connsiteY373" fmla="*/ 821292 h 1713864"/>
                <a:gd name="connsiteX374" fmla="*/ 1167000 w 1715332"/>
                <a:gd name="connsiteY374" fmla="*/ 815781 h 1713864"/>
                <a:gd name="connsiteX375" fmla="*/ 1167000 w 1715332"/>
                <a:gd name="connsiteY375" fmla="*/ 755033 h 1713864"/>
                <a:gd name="connsiteX376" fmla="*/ 1166609 w 1715332"/>
                <a:gd name="connsiteY376" fmla="*/ 754642 h 1713864"/>
                <a:gd name="connsiteX377" fmla="*/ 1230552 w 1715332"/>
                <a:gd name="connsiteY377" fmla="*/ 754642 h 1713864"/>
                <a:gd name="connsiteX378" fmla="*/ 1236063 w 1715332"/>
                <a:gd name="connsiteY378" fmla="*/ 749131 h 1713864"/>
                <a:gd name="connsiteX379" fmla="*/ 1236063 w 1715332"/>
                <a:gd name="connsiteY379" fmla="*/ 693144 h 1713864"/>
                <a:gd name="connsiteX380" fmla="*/ 1230455 w 1715332"/>
                <a:gd name="connsiteY380" fmla="*/ 687535 h 1713864"/>
                <a:gd name="connsiteX381" fmla="*/ 1445829 w 1715332"/>
                <a:gd name="connsiteY381" fmla="*/ 619026 h 1713864"/>
                <a:gd name="connsiteX382" fmla="*/ 1509544 w 1715332"/>
                <a:gd name="connsiteY382" fmla="*/ 619026 h 1713864"/>
                <a:gd name="connsiteX383" fmla="*/ 1509544 w 1715332"/>
                <a:gd name="connsiteY383" fmla="*/ 686589 h 1713864"/>
                <a:gd name="connsiteX384" fmla="*/ 1578868 w 1715332"/>
                <a:gd name="connsiteY384" fmla="*/ 686589 h 1713864"/>
                <a:gd name="connsiteX385" fmla="*/ 1578868 w 1715332"/>
                <a:gd name="connsiteY385" fmla="*/ 753990 h 1713864"/>
                <a:gd name="connsiteX386" fmla="*/ 1509544 w 1715332"/>
                <a:gd name="connsiteY386" fmla="*/ 753990 h 1713864"/>
                <a:gd name="connsiteX387" fmla="*/ 1509544 w 1715332"/>
                <a:gd name="connsiteY387" fmla="*/ 815782 h 1713864"/>
                <a:gd name="connsiteX388" fmla="*/ 1504034 w 1715332"/>
                <a:gd name="connsiteY388" fmla="*/ 821325 h 1713864"/>
                <a:gd name="connsiteX389" fmla="*/ 1445927 w 1715332"/>
                <a:gd name="connsiteY389" fmla="*/ 821325 h 1713864"/>
                <a:gd name="connsiteX390" fmla="*/ 1440318 w 1715332"/>
                <a:gd name="connsiteY390" fmla="*/ 815717 h 1713864"/>
                <a:gd name="connsiteX391" fmla="*/ 1440318 w 1715332"/>
                <a:gd name="connsiteY391" fmla="*/ 624537 h 1713864"/>
                <a:gd name="connsiteX392" fmla="*/ 1445829 w 1715332"/>
                <a:gd name="connsiteY392" fmla="*/ 619026 h 1713864"/>
                <a:gd name="connsiteX393" fmla="*/ 412292 w 1715332"/>
                <a:gd name="connsiteY393" fmla="*/ 617526 h 1713864"/>
                <a:gd name="connsiteX394" fmla="*/ 412292 w 1715332"/>
                <a:gd name="connsiteY394" fmla="*/ 683850 h 1713864"/>
                <a:gd name="connsiteX395" fmla="*/ 415781 w 1715332"/>
                <a:gd name="connsiteY395" fmla="*/ 687339 h 1713864"/>
                <a:gd name="connsiteX396" fmla="*/ 478551 w 1715332"/>
                <a:gd name="connsiteY396" fmla="*/ 687339 h 1713864"/>
                <a:gd name="connsiteX397" fmla="*/ 482105 w 1715332"/>
                <a:gd name="connsiteY397" fmla="*/ 683785 h 1713864"/>
                <a:gd name="connsiteX398" fmla="*/ 482105 w 1715332"/>
                <a:gd name="connsiteY398" fmla="*/ 621015 h 1713864"/>
                <a:gd name="connsiteX399" fmla="*/ 478616 w 1715332"/>
                <a:gd name="connsiteY399" fmla="*/ 617526 h 1713864"/>
                <a:gd name="connsiteX400" fmla="*/ 1515153 w 1715332"/>
                <a:gd name="connsiteY400" fmla="*/ 549702 h 1713864"/>
                <a:gd name="connsiteX401" fmla="*/ 1572217 w 1715332"/>
                <a:gd name="connsiteY401" fmla="*/ 549702 h 1713864"/>
                <a:gd name="connsiteX402" fmla="*/ 1577727 w 1715332"/>
                <a:gd name="connsiteY402" fmla="*/ 555213 h 1713864"/>
                <a:gd name="connsiteX403" fmla="*/ 1577727 w 1715332"/>
                <a:gd name="connsiteY403" fmla="*/ 617950 h 1713864"/>
                <a:gd name="connsiteX404" fmla="*/ 1509544 w 1715332"/>
                <a:gd name="connsiteY404" fmla="*/ 617950 h 1713864"/>
                <a:gd name="connsiteX405" fmla="*/ 1509544 w 1715332"/>
                <a:gd name="connsiteY405" fmla="*/ 555311 h 1713864"/>
                <a:gd name="connsiteX406" fmla="*/ 1515153 w 1715332"/>
                <a:gd name="connsiteY406" fmla="*/ 549702 h 1713864"/>
                <a:gd name="connsiteX407" fmla="*/ 5576 w 1715332"/>
                <a:gd name="connsiteY407" fmla="*/ 549702 h 1713864"/>
                <a:gd name="connsiteX408" fmla="*/ 66813 w 1715332"/>
                <a:gd name="connsiteY408" fmla="*/ 549702 h 1713864"/>
                <a:gd name="connsiteX409" fmla="*/ 70302 w 1715332"/>
                <a:gd name="connsiteY409" fmla="*/ 553191 h 1713864"/>
                <a:gd name="connsiteX410" fmla="*/ 70302 w 1715332"/>
                <a:gd name="connsiteY410" fmla="*/ 614428 h 1713864"/>
                <a:gd name="connsiteX411" fmla="*/ 66813 w 1715332"/>
                <a:gd name="connsiteY411" fmla="*/ 617918 h 1713864"/>
                <a:gd name="connsiteX412" fmla="*/ 5576 w 1715332"/>
                <a:gd name="connsiteY412" fmla="*/ 617918 h 1713864"/>
                <a:gd name="connsiteX413" fmla="*/ 2087 w 1715332"/>
                <a:gd name="connsiteY413" fmla="*/ 614428 h 1713864"/>
                <a:gd name="connsiteX414" fmla="*/ 2087 w 1715332"/>
                <a:gd name="connsiteY414" fmla="*/ 553191 h 1713864"/>
                <a:gd name="connsiteX415" fmla="*/ 5576 w 1715332"/>
                <a:gd name="connsiteY415" fmla="*/ 549702 h 1713864"/>
                <a:gd name="connsiteX416" fmla="*/ 829966 w 1715332"/>
                <a:gd name="connsiteY416" fmla="*/ 549636 h 1713864"/>
                <a:gd name="connsiteX417" fmla="*/ 888496 w 1715332"/>
                <a:gd name="connsiteY417" fmla="*/ 549636 h 1713864"/>
                <a:gd name="connsiteX418" fmla="*/ 894105 w 1715332"/>
                <a:gd name="connsiteY418" fmla="*/ 555245 h 1713864"/>
                <a:gd name="connsiteX419" fmla="*/ 894105 w 1715332"/>
                <a:gd name="connsiteY419" fmla="*/ 613776 h 1713864"/>
                <a:gd name="connsiteX420" fmla="*/ 888594 w 1715332"/>
                <a:gd name="connsiteY420" fmla="*/ 619286 h 1713864"/>
                <a:gd name="connsiteX421" fmla="*/ 824455 w 1715332"/>
                <a:gd name="connsiteY421" fmla="*/ 619286 h 1713864"/>
                <a:gd name="connsiteX422" fmla="*/ 824455 w 1715332"/>
                <a:gd name="connsiteY422" fmla="*/ 555147 h 1713864"/>
                <a:gd name="connsiteX423" fmla="*/ 829966 w 1715332"/>
                <a:gd name="connsiteY423" fmla="*/ 549636 h 1713864"/>
                <a:gd name="connsiteX424" fmla="*/ 1651291 w 1715332"/>
                <a:gd name="connsiteY424" fmla="*/ 549343 h 1713864"/>
                <a:gd name="connsiteX425" fmla="*/ 1709398 w 1715332"/>
                <a:gd name="connsiteY425" fmla="*/ 549343 h 1713864"/>
                <a:gd name="connsiteX426" fmla="*/ 1715006 w 1715332"/>
                <a:gd name="connsiteY426" fmla="*/ 554952 h 1713864"/>
                <a:gd name="connsiteX427" fmla="*/ 1715006 w 1715332"/>
                <a:gd name="connsiteY427" fmla="*/ 747925 h 1713864"/>
                <a:gd name="connsiteX428" fmla="*/ 1709496 w 1715332"/>
                <a:gd name="connsiteY428" fmla="*/ 753436 h 1713864"/>
                <a:gd name="connsiteX429" fmla="*/ 1645780 w 1715332"/>
                <a:gd name="connsiteY429" fmla="*/ 753436 h 1713864"/>
                <a:gd name="connsiteX430" fmla="*/ 1645780 w 1715332"/>
                <a:gd name="connsiteY430" fmla="*/ 686623 h 1713864"/>
                <a:gd name="connsiteX431" fmla="*/ 1578934 w 1715332"/>
                <a:gd name="connsiteY431" fmla="*/ 686623 h 1713864"/>
                <a:gd name="connsiteX432" fmla="*/ 1578934 w 1715332"/>
                <a:gd name="connsiteY432" fmla="*/ 618439 h 1713864"/>
                <a:gd name="connsiteX433" fmla="*/ 1645780 w 1715332"/>
                <a:gd name="connsiteY433" fmla="*/ 618439 h 1713864"/>
                <a:gd name="connsiteX434" fmla="*/ 1645780 w 1715332"/>
                <a:gd name="connsiteY434" fmla="*/ 554886 h 1713864"/>
                <a:gd name="connsiteX435" fmla="*/ 1651291 w 1715332"/>
                <a:gd name="connsiteY435" fmla="*/ 549343 h 1713864"/>
                <a:gd name="connsiteX436" fmla="*/ 417803 w 1715332"/>
                <a:gd name="connsiteY436" fmla="*/ 548071 h 1713864"/>
                <a:gd name="connsiteX437" fmla="*/ 545495 w 1715332"/>
                <a:gd name="connsiteY437" fmla="*/ 548071 h 1713864"/>
                <a:gd name="connsiteX438" fmla="*/ 551005 w 1715332"/>
                <a:gd name="connsiteY438" fmla="*/ 553582 h 1713864"/>
                <a:gd name="connsiteX439" fmla="*/ 551005 w 1715332"/>
                <a:gd name="connsiteY439" fmla="*/ 685089 h 1713864"/>
                <a:gd name="connsiteX440" fmla="*/ 613514 w 1715332"/>
                <a:gd name="connsiteY440" fmla="*/ 685089 h 1713864"/>
                <a:gd name="connsiteX441" fmla="*/ 619025 w 1715332"/>
                <a:gd name="connsiteY441" fmla="*/ 690600 h 1713864"/>
                <a:gd name="connsiteX442" fmla="*/ 619025 w 1715332"/>
                <a:gd name="connsiteY442" fmla="*/ 960266 h 1713864"/>
                <a:gd name="connsiteX443" fmla="*/ 549310 w 1715332"/>
                <a:gd name="connsiteY443" fmla="*/ 960266 h 1713864"/>
                <a:gd name="connsiteX444" fmla="*/ 549310 w 1715332"/>
                <a:gd name="connsiteY444" fmla="*/ 1027699 h 1713864"/>
                <a:gd name="connsiteX445" fmla="*/ 413107 w 1715332"/>
                <a:gd name="connsiteY445" fmla="*/ 1027699 h 1713864"/>
                <a:gd name="connsiteX446" fmla="*/ 409553 w 1715332"/>
                <a:gd name="connsiteY446" fmla="*/ 1031253 h 1713864"/>
                <a:gd name="connsiteX447" fmla="*/ 409553 w 1715332"/>
                <a:gd name="connsiteY447" fmla="*/ 1095393 h 1713864"/>
                <a:gd name="connsiteX448" fmla="*/ 413042 w 1715332"/>
                <a:gd name="connsiteY448" fmla="*/ 1098882 h 1713864"/>
                <a:gd name="connsiteX449" fmla="*/ 549636 w 1715332"/>
                <a:gd name="connsiteY449" fmla="*/ 1098882 h 1713864"/>
                <a:gd name="connsiteX450" fmla="*/ 549636 w 1715332"/>
                <a:gd name="connsiteY450" fmla="*/ 1028644 h 1713864"/>
                <a:gd name="connsiteX451" fmla="*/ 619025 w 1715332"/>
                <a:gd name="connsiteY451" fmla="*/ 1028644 h 1713864"/>
                <a:gd name="connsiteX452" fmla="*/ 619025 w 1715332"/>
                <a:gd name="connsiteY452" fmla="*/ 1094838 h 1713864"/>
                <a:gd name="connsiteX453" fmla="*/ 613514 w 1715332"/>
                <a:gd name="connsiteY453" fmla="*/ 1100349 h 1713864"/>
                <a:gd name="connsiteX454" fmla="*/ 549603 w 1715332"/>
                <a:gd name="connsiteY454" fmla="*/ 1100349 h 1713864"/>
                <a:gd name="connsiteX455" fmla="*/ 549603 w 1715332"/>
                <a:gd name="connsiteY455" fmla="*/ 1160641 h 1713864"/>
                <a:gd name="connsiteX456" fmla="*/ 544093 w 1715332"/>
                <a:gd name="connsiteY456" fmla="*/ 1166152 h 1713864"/>
                <a:gd name="connsiteX457" fmla="*/ 212635 w 1715332"/>
                <a:gd name="connsiteY457" fmla="*/ 1166152 h 1713864"/>
                <a:gd name="connsiteX458" fmla="*/ 207124 w 1715332"/>
                <a:gd name="connsiteY458" fmla="*/ 1160641 h 1713864"/>
                <a:gd name="connsiteX459" fmla="*/ 207124 w 1715332"/>
                <a:gd name="connsiteY459" fmla="*/ 1032558 h 1713864"/>
                <a:gd name="connsiteX460" fmla="*/ 143702 w 1715332"/>
                <a:gd name="connsiteY460" fmla="*/ 1032558 h 1713864"/>
                <a:gd name="connsiteX461" fmla="*/ 138191 w 1715332"/>
                <a:gd name="connsiteY461" fmla="*/ 1027047 h 1713864"/>
                <a:gd name="connsiteX462" fmla="*/ 138191 w 1715332"/>
                <a:gd name="connsiteY462" fmla="*/ 960788 h 1713864"/>
                <a:gd name="connsiteX463" fmla="*/ 5967 w 1715332"/>
                <a:gd name="connsiteY463" fmla="*/ 960788 h 1713864"/>
                <a:gd name="connsiteX464" fmla="*/ 456 w 1715332"/>
                <a:gd name="connsiteY464" fmla="*/ 955277 h 1713864"/>
                <a:gd name="connsiteX465" fmla="*/ 456 w 1715332"/>
                <a:gd name="connsiteY465" fmla="*/ 894790 h 1713864"/>
                <a:gd name="connsiteX466" fmla="*/ 5967 w 1715332"/>
                <a:gd name="connsiteY466" fmla="*/ 889279 h 1713864"/>
                <a:gd name="connsiteX467" fmla="*/ 207124 w 1715332"/>
                <a:gd name="connsiteY467" fmla="*/ 889279 h 1713864"/>
                <a:gd name="connsiteX468" fmla="*/ 207124 w 1715332"/>
                <a:gd name="connsiteY468" fmla="*/ 829183 h 1713864"/>
                <a:gd name="connsiteX469" fmla="*/ 212635 w 1715332"/>
                <a:gd name="connsiteY469" fmla="*/ 823672 h 1713864"/>
                <a:gd name="connsiteX470" fmla="*/ 273350 w 1715332"/>
                <a:gd name="connsiteY470" fmla="*/ 823672 h 1713864"/>
                <a:gd name="connsiteX471" fmla="*/ 273350 w 1715332"/>
                <a:gd name="connsiteY471" fmla="*/ 758000 h 1713864"/>
                <a:gd name="connsiteX472" fmla="*/ 278861 w 1715332"/>
                <a:gd name="connsiteY472" fmla="*/ 752489 h 1713864"/>
                <a:gd name="connsiteX473" fmla="*/ 343196 w 1715332"/>
                <a:gd name="connsiteY473" fmla="*/ 752489 h 1713864"/>
                <a:gd name="connsiteX474" fmla="*/ 343196 w 1715332"/>
                <a:gd name="connsiteY474" fmla="*/ 690600 h 1713864"/>
                <a:gd name="connsiteX475" fmla="*/ 343783 w 1715332"/>
                <a:gd name="connsiteY475" fmla="*/ 688187 h 1713864"/>
                <a:gd name="connsiteX476" fmla="*/ 278861 w 1715332"/>
                <a:gd name="connsiteY476" fmla="*/ 688187 h 1713864"/>
                <a:gd name="connsiteX477" fmla="*/ 273350 w 1715332"/>
                <a:gd name="connsiteY477" fmla="*/ 682676 h 1713864"/>
                <a:gd name="connsiteX478" fmla="*/ 273350 w 1715332"/>
                <a:gd name="connsiteY478" fmla="*/ 622189 h 1713864"/>
                <a:gd name="connsiteX479" fmla="*/ 278861 w 1715332"/>
                <a:gd name="connsiteY479" fmla="*/ 616678 h 1713864"/>
                <a:gd name="connsiteX480" fmla="*/ 412292 w 1715332"/>
                <a:gd name="connsiteY480" fmla="*/ 616678 h 1713864"/>
                <a:gd name="connsiteX481" fmla="*/ 412292 w 1715332"/>
                <a:gd name="connsiteY481" fmla="*/ 553582 h 1713864"/>
                <a:gd name="connsiteX482" fmla="*/ 417803 w 1715332"/>
                <a:gd name="connsiteY482" fmla="*/ 548071 h 1713864"/>
                <a:gd name="connsiteX483" fmla="*/ 142985 w 1715332"/>
                <a:gd name="connsiteY483" fmla="*/ 547288 h 1713864"/>
                <a:gd name="connsiteX484" fmla="*/ 203472 w 1715332"/>
                <a:gd name="connsiteY484" fmla="*/ 547288 h 1713864"/>
                <a:gd name="connsiteX485" fmla="*/ 208983 w 1715332"/>
                <a:gd name="connsiteY485" fmla="*/ 552799 h 1713864"/>
                <a:gd name="connsiteX486" fmla="*/ 208983 w 1715332"/>
                <a:gd name="connsiteY486" fmla="*/ 681567 h 1713864"/>
                <a:gd name="connsiteX487" fmla="*/ 203472 w 1715332"/>
                <a:gd name="connsiteY487" fmla="*/ 687078 h 1713864"/>
                <a:gd name="connsiteX488" fmla="*/ 142985 w 1715332"/>
                <a:gd name="connsiteY488" fmla="*/ 687078 h 1713864"/>
                <a:gd name="connsiteX489" fmla="*/ 137474 w 1715332"/>
                <a:gd name="connsiteY489" fmla="*/ 681567 h 1713864"/>
                <a:gd name="connsiteX490" fmla="*/ 137474 w 1715332"/>
                <a:gd name="connsiteY490" fmla="*/ 552799 h 1713864"/>
                <a:gd name="connsiteX491" fmla="*/ 142985 w 1715332"/>
                <a:gd name="connsiteY491" fmla="*/ 547288 h 1713864"/>
                <a:gd name="connsiteX492" fmla="*/ 691383 w 1715332"/>
                <a:gd name="connsiteY492" fmla="*/ 413010 h 1713864"/>
                <a:gd name="connsiteX493" fmla="*/ 749196 w 1715332"/>
                <a:gd name="connsiteY493" fmla="*/ 413010 h 1713864"/>
                <a:gd name="connsiteX494" fmla="*/ 754805 w 1715332"/>
                <a:gd name="connsiteY494" fmla="*/ 418618 h 1713864"/>
                <a:gd name="connsiteX495" fmla="*/ 754805 w 1715332"/>
                <a:gd name="connsiteY495" fmla="*/ 617526 h 1713864"/>
                <a:gd name="connsiteX496" fmla="*/ 824454 w 1715332"/>
                <a:gd name="connsiteY496" fmla="*/ 617526 h 1713864"/>
                <a:gd name="connsiteX497" fmla="*/ 824454 w 1715332"/>
                <a:gd name="connsiteY497" fmla="*/ 681666 h 1713864"/>
                <a:gd name="connsiteX498" fmla="*/ 818943 w 1715332"/>
                <a:gd name="connsiteY498" fmla="*/ 687176 h 1713864"/>
                <a:gd name="connsiteX499" fmla="*/ 761652 w 1715332"/>
                <a:gd name="connsiteY499" fmla="*/ 687176 h 1713864"/>
                <a:gd name="connsiteX500" fmla="*/ 754804 w 1715332"/>
                <a:gd name="connsiteY500" fmla="*/ 680328 h 1713864"/>
                <a:gd name="connsiteX501" fmla="*/ 754804 w 1715332"/>
                <a:gd name="connsiteY501" fmla="*/ 617592 h 1713864"/>
                <a:gd name="connsiteX502" fmla="*/ 754349 w 1715332"/>
                <a:gd name="connsiteY502" fmla="*/ 618048 h 1713864"/>
                <a:gd name="connsiteX503" fmla="*/ 692720 w 1715332"/>
                <a:gd name="connsiteY503" fmla="*/ 618048 h 1713864"/>
                <a:gd name="connsiteX504" fmla="*/ 685872 w 1715332"/>
                <a:gd name="connsiteY504" fmla="*/ 611200 h 1713864"/>
                <a:gd name="connsiteX505" fmla="*/ 685872 w 1715332"/>
                <a:gd name="connsiteY505" fmla="*/ 418553 h 1713864"/>
                <a:gd name="connsiteX506" fmla="*/ 691383 w 1715332"/>
                <a:gd name="connsiteY506" fmla="*/ 413010 h 1713864"/>
                <a:gd name="connsiteX507" fmla="*/ 1103186 w 1715332"/>
                <a:gd name="connsiteY507" fmla="*/ 408543 h 1713864"/>
                <a:gd name="connsiteX508" fmla="*/ 1160152 w 1715332"/>
                <a:gd name="connsiteY508" fmla="*/ 408543 h 1713864"/>
                <a:gd name="connsiteX509" fmla="*/ 1166999 w 1715332"/>
                <a:gd name="connsiteY509" fmla="*/ 415390 h 1713864"/>
                <a:gd name="connsiteX510" fmla="*/ 1166999 w 1715332"/>
                <a:gd name="connsiteY510" fmla="*/ 475128 h 1713864"/>
                <a:gd name="connsiteX511" fmla="*/ 1161488 w 1715332"/>
                <a:gd name="connsiteY511" fmla="*/ 480639 h 1713864"/>
                <a:gd name="connsiteX512" fmla="*/ 1098328 w 1715332"/>
                <a:gd name="connsiteY512" fmla="*/ 480639 h 1713864"/>
                <a:gd name="connsiteX513" fmla="*/ 1098328 w 1715332"/>
                <a:gd name="connsiteY513" fmla="*/ 549702 h 1713864"/>
                <a:gd name="connsiteX514" fmla="*/ 1161359 w 1715332"/>
                <a:gd name="connsiteY514" fmla="*/ 549702 h 1713864"/>
                <a:gd name="connsiteX515" fmla="*/ 1166967 w 1715332"/>
                <a:gd name="connsiteY515" fmla="*/ 555311 h 1713864"/>
                <a:gd name="connsiteX516" fmla="*/ 1166967 w 1715332"/>
                <a:gd name="connsiteY516" fmla="*/ 619124 h 1713864"/>
                <a:gd name="connsiteX517" fmla="*/ 1302420 w 1715332"/>
                <a:gd name="connsiteY517" fmla="*/ 619124 h 1713864"/>
                <a:gd name="connsiteX518" fmla="*/ 1302420 w 1715332"/>
                <a:gd name="connsiteY518" fmla="*/ 554854 h 1713864"/>
                <a:gd name="connsiteX519" fmla="*/ 1307931 w 1715332"/>
                <a:gd name="connsiteY519" fmla="*/ 549343 h 1713864"/>
                <a:gd name="connsiteX520" fmla="*/ 1366168 w 1715332"/>
                <a:gd name="connsiteY520" fmla="*/ 549343 h 1713864"/>
                <a:gd name="connsiteX521" fmla="*/ 1371777 w 1715332"/>
                <a:gd name="connsiteY521" fmla="*/ 554952 h 1713864"/>
                <a:gd name="connsiteX522" fmla="*/ 1371777 w 1715332"/>
                <a:gd name="connsiteY522" fmla="*/ 681112 h 1713864"/>
                <a:gd name="connsiteX523" fmla="*/ 1366266 w 1715332"/>
                <a:gd name="connsiteY523" fmla="*/ 686622 h 1713864"/>
                <a:gd name="connsiteX524" fmla="*/ 1304540 w 1715332"/>
                <a:gd name="connsiteY524" fmla="*/ 686622 h 1713864"/>
                <a:gd name="connsiteX525" fmla="*/ 1304540 w 1715332"/>
                <a:gd name="connsiteY525" fmla="*/ 754642 h 1713864"/>
                <a:gd name="connsiteX526" fmla="*/ 1368287 w 1715332"/>
                <a:gd name="connsiteY526" fmla="*/ 754642 h 1713864"/>
                <a:gd name="connsiteX527" fmla="*/ 1373896 w 1715332"/>
                <a:gd name="connsiteY527" fmla="*/ 760250 h 1713864"/>
                <a:gd name="connsiteX528" fmla="*/ 1373896 w 1715332"/>
                <a:gd name="connsiteY528" fmla="*/ 815814 h 1713864"/>
                <a:gd name="connsiteX529" fmla="*/ 1368385 w 1715332"/>
                <a:gd name="connsiteY529" fmla="*/ 821325 h 1713864"/>
                <a:gd name="connsiteX530" fmla="*/ 1368385 w 1715332"/>
                <a:gd name="connsiteY530" fmla="*/ 821260 h 1713864"/>
                <a:gd name="connsiteX531" fmla="*/ 1304507 w 1715332"/>
                <a:gd name="connsiteY531" fmla="*/ 821260 h 1713864"/>
                <a:gd name="connsiteX532" fmla="*/ 1304507 w 1715332"/>
                <a:gd name="connsiteY532" fmla="*/ 890062 h 1713864"/>
                <a:gd name="connsiteX533" fmla="*/ 1368255 w 1715332"/>
                <a:gd name="connsiteY533" fmla="*/ 890062 h 1713864"/>
                <a:gd name="connsiteX534" fmla="*/ 1373863 w 1715332"/>
                <a:gd name="connsiteY534" fmla="*/ 895671 h 1713864"/>
                <a:gd name="connsiteX535" fmla="*/ 1373863 w 1715332"/>
                <a:gd name="connsiteY535" fmla="*/ 953027 h 1713864"/>
                <a:gd name="connsiteX536" fmla="*/ 1368353 w 1715332"/>
                <a:gd name="connsiteY536" fmla="*/ 958538 h 1713864"/>
                <a:gd name="connsiteX537" fmla="*/ 1242878 w 1715332"/>
                <a:gd name="connsiteY537" fmla="*/ 958538 h 1713864"/>
                <a:gd name="connsiteX538" fmla="*/ 1236030 w 1715332"/>
                <a:gd name="connsiteY538" fmla="*/ 951691 h 1713864"/>
                <a:gd name="connsiteX539" fmla="*/ 1236030 w 1715332"/>
                <a:gd name="connsiteY539" fmla="*/ 891203 h 1713864"/>
                <a:gd name="connsiteX540" fmla="*/ 1237139 w 1715332"/>
                <a:gd name="connsiteY540" fmla="*/ 890095 h 1713864"/>
                <a:gd name="connsiteX541" fmla="*/ 1166967 w 1715332"/>
                <a:gd name="connsiteY541" fmla="*/ 890095 h 1713864"/>
                <a:gd name="connsiteX542" fmla="*/ 1166967 w 1715332"/>
                <a:gd name="connsiteY542" fmla="*/ 1008558 h 1713864"/>
                <a:gd name="connsiteX543" fmla="*/ 1147501 w 1715332"/>
                <a:gd name="connsiteY543" fmla="*/ 1028025 h 1713864"/>
                <a:gd name="connsiteX544" fmla="*/ 1035852 w 1715332"/>
                <a:gd name="connsiteY544" fmla="*/ 1028025 h 1713864"/>
                <a:gd name="connsiteX545" fmla="*/ 1029004 w 1715332"/>
                <a:gd name="connsiteY545" fmla="*/ 1021178 h 1713864"/>
                <a:gd name="connsiteX546" fmla="*/ 1029004 w 1715332"/>
                <a:gd name="connsiteY546" fmla="*/ 823020 h 1713864"/>
                <a:gd name="connsiteX547" fmla="*/ 965680 w 1715332"/>
                <a:gd name="connsiteY547" fmla="*/ 823020 h 1713864"/>
                <a:gd name="connsiteX548" fmla="*/ 958832 w 1715332"/>
                <a:gd name="connsiteY548" fmla="*/ 816173 h 1713864"/>
                <a:gd name="connsiteX549" fmla="*/ 958832 w 1715332"/>
                <a:gd name="connsiteY549" fmla="*/ 692133 h 1713864"/>
                <a:gd name="connsiteX550" fmla="*/ 964343 w 1715332"/>
                <a:gd name="connsiteY550" fmla="*/ 686622 h 1713864"/>
                <a:gd name="connsiteX551" fmla="*/ 1029004 w 1715332"/>
                <a:gd name="connsiteY551" fmla="*/ 686622 h 1713864"/>
                <a:gd name="connsiteX552" fmla="*/ 1029004 w 1715332"/>
                <a:gd name="connsiteY552" fmla="*/ 594570 h 1713864"/>
                <a:gd name="connsiteX553" fmla="*/ 1029004 w 1715332"/>
                <a:gd name="connsiteY553" fmla="*/ 555246 h 1713864"/>
                <a:gd name="connsiteX554" fmla="*/ 1029004 w 1715332"/>
                <a:gd name="connsiteY554" fmla="*/ 478617 h 1713864"/>
                <a:gd name="connsiteX555" fmla="*/ 1097675 w 1715332"/>
                <a:gd name="connsiteY555" fmla="*/ 478617 h 1713864"/>
                <a:gd name="connsiteX556" fmla="*/ 1097675 w 1715332"/>
                <a:gd name="connsiteY556" fmla="*/ 414053 h 1713864"/>
                <a:gd name="connsiteX557" fmla="*/ 1103186 w 1715332"/>
                <a:gd name="connsiteY557" fmla="*/ 408543 h 1713864"/>
                <a:gd name="connsiteX558" fmla="*/ 554886 w 1715332"/>
                <a:gd name="connsiteY558" fmla="*/ 343294 h 1713864"/>
                <a:gd name="connsiteX559" fmla="*/ 613416 w 1715332"/>
                <a:gd name="connsiteY559" fmla="*/ 343294 h 1713864"/>
                <a:gd name="connsiteX560" fmla="*/ 619025 w 1715332"/>
                <a:gd name="connsiteY560" fmla="*/ 348902 h 1713864"/>
                <a:gd name="connsiteX561" fmla="*/ 619025 w 1715332"/>
                <a:gd name="connsiteY561" fmla="*/ 474181 h 1713864"/>
                <a:gd name="connsiteX562" fmla="*/ 613514 w 1715332"/>
                <a:gd name="connsiteY562" fmla="*/ 479692 h 1713864"/>
                <a:gd name="connsiteX563" fmla="*/ 556223 w 1715332"/>
                <a:gd name="connsiteY563" fmla="*/ 479692 h 1713864"/>
                <a:gd name="connsiteX564" fmla="*/ 549375 w 1715332"/>
                <a:gd name="connsiteY564" fmla="*/ 472844 h 1713864"/>
                <a:gd name="connsiteX565" fmla="*/ 549375 w 1715332"/>
                <a:gd name="connsiteY565" fmla="*/ 348804 h 1713864"/>
                <a:gd name="connsiteX566" fmla="*/ 554886 w 1715332"/>
                <a:gd name="connsiteY566" fmla="*/ 343294 h 1713864"/>
                <a:gd name="connsiteX567" fmla="*/ 963430 w 1715332"/>
                <a:gd name="connsiteY567" fmla="*/ 272894 h 1713864"/>
                <a:gd name="connsiteX568" fmla="*/ 1025026 w 1715332"/>
                <a:gd name="connsiteY568" fmla="*/ 272894 h 1713864"/>
                <a:gd name="connsiteX569" fmla="*/ 1028580 w 1715332"/>
                <a:gd name="connsiteY569" fmla="*/ 276448 h 1713864"/>
                <a:gd name="connsiteX570" fmla="*/ 1028580 w 1715332"/>
                <a:gd name="connsiteY570" fmla="*/ 478616 h 1713864"/>
                <a:gd name="connsiteX571" fmla="*/ 964343 w 1715332"/>
                <a:gd name="connsiteY571" fmla="*/ 478616 h 1713864"/>
                <a:gd name="connsiteX572" fmla="*/ 960723 w 1715332"/>
                <a:gd name="connsiteY572" fmla="*/ 474996 h 1713864"/>
                <a:gd name="connsiteX573" fmla="*/ 960723 w 1715332"/>
                <a:gd name="connsiteY573" fmla="*/ 275600 h 1713864"/>
                <a:gd name="connsiteX574" fmla="*/ 963430 w 1715332"/>
                <a:gd name="connsiteY574" fmla="*/ 272894 h 1713864"/>
                <a:gd name="connsiteX575" fmla="*/ 1374353 w 1715332"/>
                <a:gd name="connsiteY575" fmla="*/ 138517 h 1713864"/>
                <a:gd name="connsiteX576" fmla="*/ 1568499 w 1715332"/>
                <a:gd name="connsiteY576" fmla="*/ 138517 h 1713864"/>
                <a:gd name="connsiteX577" fmla="*/ 1574173 w 1715332"/>
                <a:gd name="connsiteY577" fmla="*/ 143995 h 1713864"/>
                <a:gd name="connsiteX578" fmla="*/ 1574140 w 1715332"/>
                <a:gd name="connsiteY578" fmla="*/ 338761 h 1713864"/>
                <a:gd name="connsiteX579" fmla="*/ 1568891 w 1715332"/>
                <a:gd name="connsiteY579" fmla="*/ 343913 h 1713864"/>
                <a:gd name="connsiteX580" fmla="*/ 1471230 w 1715332"/>
                <a:gd name="connsiteY580" fmla="*/ 343815 h 1713864"/>
                <a:gd name="connsiteX581" fmla="*/ 1375331 w 1715332"/>
                <a:gd name="connsiteY581" fmla="*/ 343913 h 1713864"/>
                <a:gd name="connsiteX582" fmla="*/ 1368711 w 1715332"/>
                <a:gd name="connsiteY582" fmla="*/ 337620 h 1713864"/>
                <a:gd name="connsiteX583" fmla="*/ 1368777 w 1715332"/>
                <a:gd name="connsiteY583" fmla="*/ 144060 h 1713864"/>
                <a:gd name="connsiteX584" fmla="*/ 1374353 w 1715332"/>
                <a:gd name="connsiteY584" fmla="*/ 138517 h 1713864"/>
                <a:gd name="connsiteX585" fmla="*/ 141843 w 1715332"/>
                <a:gd name="connsiteY585" fmla="*/ 138517 h 1713864"/>
                <a:gd name="connsiteX586" fmla="*/ 335990 w 1715332"/>
                <a:gd name="connsiteY586" fmla="*/ 138517 h 1713864"/>
                <a:gd name="connsiteX587" fmla="*/ 341664 w 1715332"/>
                <a:gd name="connsiteY587" fmla="*/ 143995 h 1713864"/>
                <a:gd name="connsiteX588" fmla="*/ 341631 w 1715332"/>
                <a:gd name="connsiteY588" fmla="*/ 338761 h 1713864"/>
                <a:gd name="connsiteX589" fmla="*/ 336382 w 1715332"/>
                <a:gd name="connsiteY589" fmla="*/ 343913 h 1713864"/>
                <a:gd name="connsiteX590" fmla="*/ 238721 w 1715332"/>
                <a:gd name="connsiteY590" fmla="*/ 343815 h 1713864"/>
                <a:gd name="connsiteX591" fmla="*/ 142822 w 1715332"/>
                <a:gd name="connsiteY591" fmla="*/ 343913 h 1713864"/>
                <a:gd name="connsiteX592" fmla="*/ 136202 w 1715332"/>
                <a:gd name="connsiteY592" fmla="*/ 337620 h 1713864"/>
                <a:gd name="connsiteX593" fmla="*/ 136268 w 1715332"/>
                <a:gd name="connsiteY593" fmla="*/ 144060 h 1713864"/>
                <a:gd name="connsiteX594" fmla="*/ 141843 w 1715332"/>
                <a:gd name="connsiteY594" fmla="*/ 138517 h 1713864"/>
                <a:gd name="connsiteX595" fmla="*/ 754218 w 1715332"/>
                <a:gd name="connsiteY595" fmla="*/ 135518 h 1713864"/>
                <a:gd name="connsiteX596" fmla="*/ 953419 w 1715332"/>
                <a:gd name="connsiteY596" fmla="*/ 135518 h 1713864"/>
                <a:gd name="connsiteX597" fmla="*/ 959027 w 1715332"/>
                <a:gd name="connsiteY597" fmla="*/ 141126 h 1713864"/>
                <a:gd name="connsiteX598" fmla="*/ 959027 w 1715332"/>
                <a:gd name="connsiteY598" fmla="*/ 274199 h 1713864"/>
                <a:gd name="connsiteX599" fmla="*/ 894073 w 1715332"/>
                <a:gd name="connsiteY599" fmla="*/ 274199 h 1713864"/>
                <a:gd name="connsiteX600" fmla="*/ 894073 w 1715332"/>
                <a:gd name="connsiteY600" fmla="*/ 475128 h 1713864"/>
                <a:gd name="connsiteX601" fmla="*/ 890584 w 1715332"/>
                <a:gd name="connsiteY601" fmla="*/ 478617 h 1713864"/>
                <a:gd name="connsiteX602" fmla="*/ 829868 w 1715332"/>
                <a:gd name="connsiteY602" fmla="*/ 478617 h 1713864"/>
                <a:gd name="connsiteX603" fmla="*/ 826248 w 1715332"/>
                <a:gd name="connsiteY603" fmla="*/ 474998 h 1713864"/>
                <a:gd name="connsiteX604" fmla="*/ 826248 w 1715332"/>
                <a:gd name="connsiteY604" fmla="*/ 408574 h 1713864"/>
                <a:gd name="connsiteX605" fmla="*/ 755196 w 1715332"/>
                <a:gd name="connsiteY605" fmla="*/ 408574 h 1713864"/>
                <a:gd name="connsiteX606" fmla="*/ 751707 w 1715332"/>
                <a:gd name="connsiteY606" fmla="*/ 405085 h 1713864"/>
                <a:gd name="connsiteX607" fmla="*/ 751707 w 1715332"/>
                <a:gd name="connsiteY607" fmla="*/ 342772 h 1713864"/>
                <a:gd name="connsiteX608" fmla="*/ 755261 w 1715332"/>
                <a:gd name="connsiteY608" fmla="*/ 339218 h 1713864"/>
                <a:gd name="connsiteX609" fmla="*/ 826248 w 1715332"/>
                <a:gd name="connsiteY609" fmla="*/ 339218 h 1713864"/>
                <a:gd name="connsiteX610" fmla="*/ 826248 w 1715332"/>
                <a:gd name="connsiteY610" fmla="*/ 274199 h 1713864"/>
                <a:gd name="connsiteX611" fmla="*/ 761065 w 1715332"/>
                <a:gd name="connsiteY611" fmla="*/ 274199 h 1713864"/>
                <a:gd name="connsiteX612" fmla="*/ 754218 w 1715332"/>
                <a:gd name="connsiteY612" fmla="*/ 267351 h 1713864"/>
                <a:gd name="connsiteX613" fmla="*/ 1106610 w 1715332"/>
                <a:gd name="connsiteY613" fmla="*/ 71280 h 1713864"/>
                <a:gd name="connsiteX614" fmla="*/ 1167424 w 1715332"/>
                <a:gd name="connsiteY614" fmla="*/ 71280 h 1713864"/>
                <a:gd name="connsiteX615" fmla="*/ 1170978 w 1715332"/>
                <a:gd name="connsiteY615" fmla="*/ 74834 h 1713864"/>
                <a:gd name="connsiteX616" fmla="*/ 1170978 w 1715332"/>
                <a:gd name="connsiteY616" fmla="*/ 201352 h 1713864"/>
                <a:gd name="connsiteX617" fmla="*/ 1167489 w 1715332"/>
                <a:gd name="connsiteY617" fmla="*/ 204841 h 1713864"/>
                <a:gd name="connsiteX618" fmla="*/ 1117468 w 1715332"/>
                <a:gd name="connsiteY618" fmla="*/ 204841 h 1713864"/>
                <a:gd name="connsiteX619" fmla="*/ 1117468 w 1715332"/>
                <a:gd name="connsiteY619" fmla="*/ 204842 h 1713864"/>
                <a:gd name="connsiteX620" fmla="*/ 1032068 w 1715332"/>
                <a:gd name="connsiteY620" fmla="*/ 204842 h 1713864"/>
                <a:gd name="connsiteX621" fmla="*/ 1028612 w 1715332"/>
                <a:gd name="connsiteY621" fmla="*/ 201353 h 1713864"/>
                <a:gd name="connsiteX622" fmla="*/ 1028612 w 1715332"/>
                <a:gd name="connsiteY622" fmla="*/ 139072 h 1713864"/>
                <a:gd name="connsiteX623" fmla="*/ 1032166 w 1715332"/>
                <a:gd name="connsiteY623" fmla="*/ 135518 h 1713864"/>
                <a:gd name="connsiteX624" fmla="*/ 1103121 w 1715332"/>
                <a:gd name="connsiteY624" fmla="*/ 135518 h 1713864"/>
                <a:gd name="connsiteX625" fmla="*/ 1103121 w 1715332"/>
                <a:gd name="connsiteY625" fmla="*/ 74769 h 1713864"/>
                <a:gd name="connsiteX626" fmla="*/ 1106610 w 1715332"/>
                <a:gd name="connsiteY626" fmla="*/ 71280 h 1713864"/>
                <a:gd name="connsiteX627" fmla="*/ 1636029 w 1715332"/>
                <a:gd name="connsiteY627" fmla="*/ 69324 h 1713864"/>
                <a:gd name="connsiteX628" fmla="*/ 1305941 w 1715332"/>
                <a:gd name="connsiteY628" fmla="*/ 69357 h 1713864"/>
                <a:gd name="connsiteX629" fmla="*/ 1299680 w 1715332"/>
                <a:gd name="connsiteY629" fmla="*/ 76106 h 1713864"/>
                <a:gd name="connsiteX630" fmla="*/ 1299647 w 1715332"/>
                <a:gd name="connsiteY630" fmla="*/ 406227 h 1713864"/>
                <a:gd name="connsiteX631" fmla="*/ 1306332 w 1715332"/>
                <a:gd name="connsiteY631" fmla="*/ 413075 h 1713864"/>
                <a:gd name="connsiteX632" fmla="*/ 1636420 w 1715332"/>
                <a:gd name="connsiteY632" fmla="*/ 413042 h 1713864"/>
                <a:gd name="connsiteX633" fmla="*/ 1643268 w 1715332"/>
                <a:gd name="connsiteY633" fmla="*/ 406390 h 1713864"/>
                <a:gd name="connsiteX634" fmla="*/ 1643138 w 1715332"/>
                <a:gd name="connsiteY634" fmla="*/ 241623 h 1713864"/>
                <a:gd name="connsiteX635" fmla="*/ 1643268 w 1715332"/>
                <a:gd name="connsiteY635" fmla="*/ 76857 h 1713864"/>
                <a:gd name="connsiteX636" fmla="*/ 1636029 w 1715332"/>
                <a:gd name="connsiteY636" fmla="*/ 69324 h 1713864"/>
                <a:gd name="connsiteX637" fmla="*/ 403521 w 1715332"/>
                <a:gd name="connsiteY637" fmla="*/ 69324 h 1713864"/>
                <a:gd name="connsiteX638" fmla="*/ 73433 w 1715332"/>
                <a:gd name="connsiteY638" fmla="*/ 69357 h 1713864"/>
                <a:gd name="connsiteX639" fmla="*/ 67172 w 1715332"/>
                <a:gd name="connsiteY639" fmla="*/ 76106 h 1713864"/>
                <a:gd name="connsiteX640" fmla="*/ 67139 w 1715332"/>
                <a:gd name="connsiteY640" fmla="*/ 406227 h 1713864"/>
                <a:gd name="connsiteX641" fmla="*/ 73824 w 1715332"/>
                <a:gd name="connsiteY641" fmla="*/ 413075 h 1713864"/>
                <a:gd name="connsiteX642" fmla="*/ 403912 w 1715332"/>
                <a:gd name="connsiteY642" fmla="*/ 413042 h 1713864"/>
                <a:gd name="connsiteX643" fmla="*/ 410760 w 1715332"/>
                <a:gd name="connsiteY643" fmla="*/ 406390 h 1713864"/>
                <a:gd name="connsiteX644" fmla="*/ 410630 w 1715332"/>
                <a:gd name="connsiteY644" fmla="*/ 241623 h 1713864"/>
                <a:gd name="connsiteX645" fmla="*/ 410760 w 1715332"/>
                <a:gd name="connsiteY645" fmla="*/ 76857 h 1713864"/>
                <a:gd name="connsiteX646" fmla="*/ 403521 w 1715332"/>
                <a:gd name="connsiteY646" fmla="*/ 69324 h 1713864"/>
                <a:gd name="connsiteX647" fmla="*/ 1239291 w 1715332"/>
                <a:gd name="connsiteY647" fmla="*/ 1924 h 1713864"/>
                <a:gd name="connsiteX648" fmla="*/ 1712136 w 1715332"/>
                <a:gd name="connsiteY648" fmla="*/ 1924 h 1713864"/>
                <a:gd name="connsiteX649" fmla="*/ 1712861 w 1715332"/>
                <a:gd name="connsiteY649" fmla="*/ 2656 h 1713864"/>
                <a:gd name="connsiteX650" fmla="*/ 1715006 w 1715332"/>
                <a:gd name="connsiteY650" fmla="*/ 3782 h 1713864"/>
                <a:gd name="connsiteX651" fmla="*/ 1715028 w 1715332"/>
                <a:gd name="connsiteY651" fmla="*/ 4846 h 1713864"/>
                <a:gd name="connsiteX652" fmla="*/ 1715331 w 1715332"/>
                <a:gd name="connsiteY652" fmla="*/ 5152 h 1713864"/>
                <a:gd name="connsiteX653" fmla="*/ 1715331 w 1715332"/>
                <a:gd name="connsiteY653" fmla="*/ 477964 h 1713864"/>
                <a:gd name="connsiteX654" fmla="*/ 1712136 w 1715332"/>
                <a:gd name="connsiteY654" fmla="*/ 481160 h 1713864"/>
                <a:gd name="connsiteX655" fmla="*/ 1239291 w 1715332"/>
                <a:gd name="connsiteY655" fmla="*/ 481160 h 1713864"/>
                <a:gd name="connsiteX656" fmla="*/ 1238731 w 1715332"/>
                <a:gd name="connsiteY656" fmla="*/ 480600 h 1713864"/>
                <a:gd name="connsiteX657" fmla="*/ 1238349 w 1715332"/>
                <a:gd name="connsiteY657" fmla="*/ 480655 h 1713864"/>
                <a:gd name="connsiteX658" fmla="*/ 1237431 w 1715332"/>
                <a:gd name="connsiteY658" fmla="*/ 479300 h 1713864"/>
                <a:gd name="connsiteX659" fmla="*/ 1236095 w 1715332"/>
                <a:gd name="connsiteY659" fmla="*/ 477964 h 1713864"/>
                <a:gd name="connsiteX660" fmla="*/ 1236095 w 1715332"/>
                <a:gd name="connsiteY660" fmla="*/ 5119 h 1713864"/>
                <a:gd name="connsiteX661" fmla="*/ 1239291 w 1715332"/>
                <a:gd name="connsiteY661" fmla="*/ 1924 h 1713864"/>
                <a:gd name="connsiteX662" fmla="*/ 662884 w 1715332"/>
                <a:gd name="connsiteY662" fmla="*/ 1924 h 1713864"/>
                <a:gd name="connsiteX663" fmla="*/ 748609 w 1715332"/>
                <a:gd name="connsiteY663" fmla="*/ 1924 h 1713864"/>
                <a:gd name="connsiteX664" fmla="*/ 754218 w 1715332"/>
                <a:gd name="connsiteY664" fmla="*/ 7532 h 1713864"/>
                <a:gd name="connsiteX665" fmla="*/ 754218 w 1715332"/>
                <a:gd name="connsiteY665" fmla="*/ 134735 h 1713864"/>
                <a:gd name="connsiteX666" fmla="*/ 686198 w 1715332"/>
                <a:gd name="connsiteY666" fmla="*/ 134735 h 1713864"/>
                <a:gd name="connsiteX667" fmla="*/ 686198 w 1715332"/>
                <a:gd name="connsiteY667" fmla="*/ 271427 h 1713864"/>
                <a:gd name="connsiteX668" fmla="*/ 682709 w 1715332"/>
                <a:gd name="connsiteY668" fmla="*/ 274916 h 1713864"/>
                <a:gd name="connsiteX669" fmla="*/ 621961 w 1715332"/>
                <a:gd name="connsiteY669" fmla="*/ 274916 h 1713864"/>
                <a:gd name="connsiteX670" fmla="*/ 618341 w 1715332"/>
                <a:gd name="connsiteY670" fmla="*/ 271297 h 1713864"/>
                <a:gd name="connsiteX671" fmla="*/ 618341 w 1715332"/>
                <a:gd name="connsiteY671" fmla="*/ 204874 h 1713864"/>
                <a:gd name="connsiteX672" fmla="*/ 552473 w 1715332"/>
                <a:gd name="connsiteY672" fmla="*/ 204874 h 1713864"/>
                <a:gd name="connsiteX673" fmla="*/ 549017 w 1715332"/>
                <a:gd name="connsiteY673" fmla="*/ 201385 h 1713864"/>
                <a:gd name="connsiteX674" fmla="*/ 549017 w 1715332"/>
                <a:gd name="connsiteY674" fmla="*/ 139072 h 1713864"/>
                <a:gd name="connsiteX675" fmla="*/ 552571 w 1715332"/>
                <a:gd name="connsiteY675" fmla="*/ 135518 h 1713864"/>
                <a:gd name="connsiteX676" fmla="*/ 618341 w 1715332"/>
                <a:gd name="connsiteY676" fmla="*/ 135518 h 1713864"/>
                <a:gd name="connsiteX677" fmla="*/ 618341 w 1715332"/>
                <a:gd name="connsiteY677" fmla="*/ 71312 h 1713864"/>
                <a:gd name="connsiteX678" fmla="*/ 552506 w 1715332"/>
                <a:gd name="connsiteY678" fmla="*/ 71312 h 1713864"/>
                <a:gd name="connsiteX679" fmla="*/ 549017 w 1715332"/>
                <a:gd name="connsiteY679" fmla="*/ 67790 h 1713864"/>
                <a:gd name="connsiteX680" fmla="*/ 549017 w 1715332"/>
                <a:gd name="connsiteY680" fmla="*/ 5510 h 1713864"/>
                <a:gd name="connsiteX681" fmla="*/ 552571 w 1715332"/>
                <a:gd name="connsiteY681" fmla="*/ 1956 h 1713864"/>
                <a:gd name="connsiteX682" fmla="*/ 662852 w 1715332"/>
                <a:gd name="connsiteY682" fmla="*/ 1956 h 1713864"/>
                <a:gd name="connsiteX683" fmla="*/ 6782 w 1715332"/>
                <a:gd name="connsiteY683" fmla="*/ 1924 h 1713864"/>
                <a:gd name="connsiteX684" fmla="*/ 479628 w 1715332"/>
                <a:gd name="connsiteY684" fmla="*/ 1924 h 1713864"/>
                <a:gd name="connsiteX685" fmla="*/ 480379 w 1715332"/>
                <a:gd name="connsiteY685" fmla="*/ 2683 h 1713864"/>
                <a:gd name="connsiteX686" fmla="*/ 481551 w 1715332"/>
                <a:gd name="connsiteY686" fmla="*/ 3456 h 1713864"/>
                <a:gd name="connsiteX687" fmla="*/ 481571 w 1715332"/>
                <a:gd name="connsiteY687" fmla="*/ 3887 h 1713864"/>
                <a:gd name="connsiteX688" fmla="*/ 482823 w 1715332"/>
                <a:gd name="connsiteY688" fmla="*/ 5152 h 1713864"/>
                <a:gd name="connsiteX689" fmla="*/ 482823 w 1715332"/>
                <a:gd name="connsiteY689" fmla="*/ 477964 h 1713864"/>
                <a:gd name="connsiteX690" fmla="*/ 481272 w 1715332"/>
                <a:gd name="connsiteY690" fmla="*/ 479515 h 1713864"/>
                <a:gd name="connsiteX691" fmla="*/ 481258 w 1715332"/>
                <a:gd name="connsiteY691" fmla="*/ 479693 h 1713864"/>
                <a:gd name="connsiteX692" fmla="*/ 481081 w 1715332"/>
                <a:gd name="connsiteY692" fmla="*/ 479707 h 1713864"/>
                <a:gd name="connsiteX693" fmla="*/ 479628 w 1715332"/>
                <a:gd name="connsiteY693" fmla="*/ 481160 h 1713864"/>
                <a:gd name="connsiteX694" fmla="*/ 6782 w 1715332"/>
                <a:gd name="connsiteY694" fmla="*/ 481160 h 1713864"/>
                <a:gd name="connsiteX695" fmla="*/ 5416 w 1715332"/>
                <a:gd name="connsiteY695" fmla="*/ 479794 h 1713864"/>
                <a:gd name="connsiteX696" fmla="*/ 4467 w 1715332"/>
                <a:gd name="connsiteY696" fmla="*/ 479726 h 1713864"/>
                <a:gd name="connsiteX697" fmla="*/ 4473 w 1715332"/>
                <a:gd name="connsiteY697" fmla="*/ 478850 h 1713864"/>
                <a:gd name="connsiteX698" fmla="*/ 3587 w 1715332"/>
                <a:gd name="connsiteY698" fmla="*/ 477964 h 1713864"/>
                <a:gd name="connsiteX699" fmla="*/ 3587 w 1715332"/>
                <a:gd name="connsiteY699" fmla="*/ 5119 h 1713864"/>
                <a:gd name="connsiteX700" fmla="*/ 6782 w 1715332"/>
                <a:gd name="connsiteY700" fmla="*/ 1924 h 1713864"/>
                <a:gd name="connsiteX701" fmla="*/ 832509 w 1715332"/>
                <a:gd name="connsiteY701" fmla="*/ 0 h 1713864"/>
                <a:gd name="connsiteX702" fmla="*/ 885790 w 1715332"/>
                <a:gd name="connsiteY702" fmla="*/ 0 h 1713864"/>
                <a:gd name="connsiteX703" fmla="*/ 893779 w 1715332"/>
                <a:gd name="connsiteY703" fmla="*/ 7989 h 1713864"/>
                <a:gd name="connsiteX704" fmla="*/ 893779 w 1715332"/>
                <a:gd name="connsiteY704" fmla="*/ 62085 h 1713864"/>
                <a:gd name="connsiteX705" fmla="*/ 886508 w 1715332"/>
                <a:gd name="connsiteY705" fmla="*/ 69356 h 1713864"/>
                <a:gd name="connsiteX706" fmla="*/ 832411 w 1715332"/>
                <a:gd name="connsiteY706" fmla="*/ 69356 h 1713864"/>
                <a:gd name="connsiteX707" fmla="*/ 824455 w 1715332"/>
                <a:gd name="connsiteY707" fmla="*/ 61367 h 1713864"/>
                <a:gd name="connsiteX708" fmla="*/ 824455 w 1715332"/>
                <a:gd name="connsiteY708" fmla="*/ 8054 h 1713864"/>
                <a:gd name="connsiteX709" fmla="*/ 832509 w 1715332"/>
                <a:gd name="connsiteY709" fmla="*/ 0 h 171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</a:cxnLst>
              <a:rect l="l" t="t" r="r" b="b"/>
              <a:pathLst>
                <a:path w="1715332" h="1713864">
                  <a:moveTo>
                    <a:pt x="553778" y="1647181"/>
                  </a:moveTo>
                  <a:lnTo>
                    <a:pt x="617428" y="1647181"/>
                  </a:lnTo>
                  <a:cubicBezTo>
                    <a:pt x="618309" y="1647181"/>
                    <a:pt x="619026" y="1647899"/>
                    <a:pt x="619026" y="1648779"/>
                  </a:cubicBezTo>
                  <a:lnTo>
                    <a:pt x="619026" y="1708354"/>
                  </a:lnTo>
                  <a:cubicBezTo>
                    <a:pt x="619026" y="1711386"/>
                    <a:pt x="616548" y="1713864"/>
                    <a:pt x="613515" y="1713864"/>
                  </a:cubicBezTo>
                  <a:lnTo>
                    <a:pt x="555115" y="1713864"/>
                  </a:lnTo>
                  <a:cubicBezTo>
                    <a:pt x="551332" y="1713864"/>
                    <a:pt x="548267" y="1710799"/>
                    <a:pt x="548267" y="1707017"/>
                  </a:cubicBezTo>
                  <a:lnTo>
                    <a:pt x="548267" y="1652725"/>
                  </a:lnTo>
                  <a:cubicBezTo>
                    <a:pt x="548267" y="1649659"/>
                    <a:pt x="550745" y="1647181"/>
                    <a:pt x="553778" y="1647181"/>
                  </a:cubicBezTo>
                  <a:close/>
                  <a:moveTo>
                    <a:pt x="1651617" y="1642779"/>
                  </a:moveTo>
                  <a:lnTo>
                    <a:pt x="1709724" y="1642779"/>
                  </a:lnTo>
                  <a:cubicBezTo>
                    <a:pt x="1712822" y="1642779"/>
                    <a:pt x="1715332" y="1645290"/>
                    <a:pt x="1715332" y="1648388"/>
                  </a:cubicBezTo>
                  <a:lnTo>
                    <a:pt x="1715332" y="1706495"/>
                  </a:lnTo>
                  <a:cubicBezTo>
                    <a:pt x="1715332" y="1709527"/>
                    <a:pt x="1712854" y="1712005"/>
                    <a:pt x="1709821" y="1712005"/>
                  </a:cubicBezTo>
                  <a:lnTo>
                    <a:pt x="1652954" y="1712005"/>
                  </a:lnTo>
                  <a:cubicBezTo>
                    <a:pt x="1649171" y="1712005"/>
                    <a:pt x="1646106" y="1708940"/>
                    <a:pt x="1646106" y="1705157"/>
                  </a:cubicBezTo>
                  <a:lnTo>
                    <a:pt x="1646106" y="1648290"/>
                  </a:lnTo>
                  <a:cubicBezTo>
                    <a:pt x="1646106" y="1645257"/>
                    <a:pt x="1648552" y="1642779"/>
                    <a:pt x="1651617" y="1642779"/>
                  </a:cubicBezTo>
                  <a:close/>
                  <a:moveTo>
                    <a:pt x="1449904" y="1642779"/>
                  </a:moveTo>
                  <a:lnTo>
                    <a:pt x="1507327" y="1642779"/>
                  </a:lnTo>
                  <a:cubicBezTo>
                    <a:pt x="1510424" y="1642779"/>
                    <a:pt x="1512935" y="1645290"/>
                    <a:pt x="1512935" y="1648388"/>
                  </a:cubicBezTo>
                  <a:lnTo>
                    <a:pt x="1512935" y="1706495"/>
                  </a:lnTo>
                  <a:cubicBezTo>
                    <a:pt x="1512935" y="1709527"/>
                    <a:pt x="1510457" y="1712005"/>
                    <a:pt x="1507425" y="1712005"/>
                  </a:cubicBezTo>
                  <a:lnTo>
                    <a:pt x="1450557" y="1712005"/>
                  </a:lnTo>
                  <a:cubicBezTo>
                    <a:pt x="1446774" y="1712005"/>
                    <a:pt x="1443709" y="1708940"/>
                    <a:pt x="1443709" y="1705157"/>
                  </a:cubicBezTo>
                  <a:lnTo>
                    <a:pt x="1443709" y="1648975"/>
                  </a:lnTo>
                  <a:cubicBezTo>
                    <a:pt x="1443709" y="1645551"/>
                    <a:pt x="1446481" y="1642779"/>
                    <a:pt x="1449904" y="1642779"/>
                  </a:cubicBezTo>
                  <a:close/>
                  <a:moveTo>
                    <a:pt x="897399" y="1579292"/>
                  </a:moveTo>
                  <a:lnTo>
                    <a:pt x="956158" y="1579292"/>
                  </a:lnTo>
                  <a:cubicBezTo>
                    <a:pt x="959256" y="1579292"/>
                    <a:pt x="961766" y="1581803"/>
                    <a:pt x="961766" y="1584901"/>
                  </a:cubicBezTo>
                  <a:lnTo>
                    <a:pt x="961766" y="1658725"/>
                  </a:lnTo>
                  <a:lnTo>
                    <a:pt x="961765" y="1658726"/>
                  </a:lnTo>
                  <a:lnTo>
                    <a:pt x="961765" y="1708354"/>
                  </a:lnTo>
                  <a:cubicBezTo>
                    <a:pt x="961765" y="1711386"/>
                    <a:pt x="959287" y="1713864"/>
                    <a:pt x="956255" y="1713864"/>
                  </a:cubicBezTo>
                  <a:lnTo>
                    <a:pt x="763087" y="1713864"/>
                  </a:lnTo>
                  <a:cubicBezTo>
                    <a:pt x="759304" y="1713864"/>
                    <a:pt x="756239" y="1710799"/>
                    <a:pt x="756239" y="1707017"/>
                  </a:cubicBezTo>
                  <a:lnTo>
                    <a:pt x="756239" y="1648159"/>
                  </a:lnTo>
                  <a:cubicBezTo>
                    <a:pt x="756206" y="1647833"/>
                    <a:pt x="756467" y="1647572"/>
                    <a:pt x="756793" y="1647572"/>
                  </a:cubicBezTo>
                  <a:lnTo>
                    <a:pt x="891888" y="1647572"/>
                  </a:lnTo>
                  <a:lnTo>
                    <a:pt x="891888" y="1584803"/>
                  </a:lnTo>
                  <a:cubicBezTo>
                    <a:pt x="891888" y="1581770"/>
                    <a:pt x="894366" y="1579292"/>
                    <a:pt x="897399" y="1579292"/>
                  </a:cubicBezTo>
                  <a:close/>
                  <a:moveTo>
                    <a:pt x="627830" y="1440905"/>
                  </a:moveTo>
                  <a:lnTo>
                    <a:pt x="747500" y="1440905"/>
                  </a:lnTo>
                  <a:cubicBezTo>
                    <a:pt x="752424" y="1440905"/>
                    <a:pt x="756402" y="1444883"/>
                    <a:pt x="756402" y="1449807"/>
                  </a:cubicBezTo>
                  <a:lnTo>
                    <a:pt x="756402" y="1508761"/>
                  </a:lnTo>
                  <a:lnTo>
                    <a:pt x="819303" y="1508761"/>
                  </a:lnTo>
                  <a:cubicBezTo>
                    <a:pt x="822401" y="1508761"/>
                    <a:pt x="824911" y="1511272"/>
                    <a:pt x="824911" y="1514370"/>
                  </a:cubicBezTo>
                  <a:lnTo>
                    <a:pt x="824911" y="1569543"/>
                  </a:lnTo>
                  <a:cubicBezTo>
                    <a:pt x="824911" y="1572575"/>
                    <a:pt x="822433" y="1575053"/>
                    <a:pt x="819400" y="1575053"/>
                  </a:cubicBezTo>
                  <a:lnTo>
                    <a:pt x="756402" y="1575053"/>
                  </a:lnTo>
                  <a:lnTo>
                    <a:pt x="756402" y="1642715"/>
                  </a:lnTo>
                  <a:cubicBezTo>
                    <a:pt x="756402" y="1644541"/>
                    <a:pt x="754935" y="1646008"/>
                    <a:pt x="753109" y="1646008"/>
                  </a:cubicBezTo>
                  <a:lnTo>
                    <a:pt x="622580" y="1646008"/>
                  </a:lnTo>
                  <a:cubicBezTo>
                    <a:pt x="620624" y="1646008"/>
                    <a:pt x="619026" y="1644411"/>
                    <a:pt x="619026" y="1642454"/>
                  </a:cubicBezTo>
                  <a:lnTo>
                    <a:pt x="619026" y="1575053"/>
                  </a:lnTo>
                  <a:lnTo>
                    <a:pt x="555147" y="1575053"/>
                  </a:lnTo>
                  <a:cubicBezTo>
                    <a:pt x="551364" y="1575053"/>
                    <a:pt x="548299" y="1571988"/>
                    <a:pt x="548299" y="1568206"/>
                  </a:cubicBezTo>
                  <a:lnTo>
                    <a:pt x="548299" y="1514304"/>
                  </a:lnTo>
                  <a:cubicBezTo>
                    <a:pt x="548267" y="1511239"/>
                    <a:pt x="550745" y="1508761"/>
                    <a:pt x="553777" y="1508761"/>
                  </a:cubicBezTo>
                  <a:lnTo>
                    <a:pt x="619026" y="1508761"/>
                  </a:lnTo>
                  <a:lnTo>
                    <a:pt x="619026" y="1449709"/>
                  </a:lnTo>
                  <a:cubicBezTo>
                    <a:pt x="619026" y="1444851"/>
                    <a:pt x="622971" y="1440905"/>
                    <a:pt x="627830" y="1440905"/>
                  </a:cubicBezTo>
                  <a:close/>
                  <a:moveTo>
                    <a:pt x="140148" y="1371580"/>
                  </a:moveTo>
                  <a:lnTo>
                    <a:pt x="339088" y="1371580"/>
                  </a:lnTo>
                  <a:cubicBezTo>
                    <a:pt x="340849" y="1371580"/>
                    <a:pt x="342284" y="1373015"/>
                    <a:pt x="342284" y="1374776"/>
                  </a:cubicBezTo>
                  <a:lnTo>
                    <a:pt x="342284" y="1573716"/>
                  </a:lnTo>
                  <a:cubicBezTo>
                    <a:pt x="342317" y="1575477"/>
                    <a:pt x="340882" y="1576911"/>
                    <a:pt x="339088" y="1576911"/>
                  </a:cubicBezTo>
                  <a:lnTo>
                    <a:pt x="140148" y="1576911"/>
                  </a:lnTo>
                  <a:cubicBezTo>
                    <a:pt x="138388" y="1576911"/>
                    <a:pt x="136953" y="1575477"/>
                    <a:pt x="136953" y="1573716"/>
                  </a:cubicBezTo>
                  <a:lnTo>
                    <a:pt x="136953" y="1374776"/>
                  </a:lnTo>
                  <a:cubicBezTo>
                    <a:pt x="136953" y="1373015"/>
                    <a:pt x="138388" y="1371580"/>
                    <a:pt x="140148" y="1371580"/>
                  </a:cubicBezTo>
                  <a:close/>
                  <a:moveTo>
                    <a:pt x="71085" y="1302485"/>
                  </a:moveTo>
                  <a:cubicBezTo>
                    <a:pt x="69324" y="1302485"/>
                    <a:pt x="67890" y="1303919"/>
                    <a:pt x="67890" y="1305680"/>
                  </a:cubicBezTo>
                  <a:lnTo>
                    <a:pt x="67890" y="1642779"/>
                  </a:lnTo>
                  <a:cubicBezTo>
                    <a:pt x="67890" y="1644540"/>
                    <a:pt x="69324" y="1645975"/>
                    <a:pt x="71085" y="1645975"/>
                  </a:cubicBezTo>
                  <a:lnTo>
                    <a:pt x="408185" y="1645975"/>
                  </a:lnTo>
                  <a:cubicBezTo>
                    <a:pt x="409945" y="1645975"/>
                    <a:pt x="411380" y="1644540"/>
                    <a:pt x="411380" y="1642779"/>
                  </a:cubicBezTo>
                  <a:lnTo>
                    <a:pt x="411380" y="1305680"/>
                  </a:lnTo>
                  <a:cubicBezTo>
                    <a:pt x="411380" y="1303919"/>
                    <a:pt x="409945" y="1302485"/>
                    <a:pt x="408185" y="1302485"/>
                  </a:cubicBezTo>
                  <a:close/>
                  <a:moveTo>
                    <a:pt x="3196" y="1234595"/>
                  </a:moveTo>
                  <a:lnTo>
                    <a:pt x="476041" y="1234595"/>
                  </a:lnTo>
                  <a:cubicBezTo>
                    <a:pt x="477834" y="1234595"/>
                    <a:pt x="479270" y="1236030"/>
                    <a:pt x="479237" y="1237824"/>
                  </a:cubicBezTo>
                  <a:lnTo>
                    <a:pt x="479237" y="1710636"/>
                  </a:lnTo>
                  <a:cubicBezTo>
                    <a:pt x="479237" y="1712397"/>
                    <a:pt x="477802" y="1713832"/>
                    <a:pt x="476041" y="1713832"/>
                  </a:cubicBezTo>
                  <a:lnTo>
                    <a:pt x="3196" y="1713832"/>
                  </a:lnTo>
                  <a:cubicBezTo>
                    <a:pt x="1435" y="1713832"/>
                    <a:pt x="0" y="1712397"/>
                    <a:pt x="0" y="1710636"/>
                  </a:cubicBezTo>
                  <a:lnTo>
                    <a:pt x="0" y="1237791"/>
                  </a:lnTo>
                  <a:cubicBezTo>
                    <a:pt x="0" y="1236030"/>
                    <a:pt x="1435" y="1234595"/>
                    <a:pt x="3196" y="1234595"/>
                  </a:cubicBezTo>
                  <a:close/>
                  <a:moveTo>
                    <a:pt x="1296388" y="1234400"/>
                  </a:moveTo>
                  <a:cubicBezTo>
                    <a:pt x="1300301" y="1234367"/>
                    <a:pt x="1300855" y="1235932"/>
                    <a:pt x="1300790" y="1239226"/>
                  </a:cubicBezTo>
                  <a:cubicBezTo>
                    <a:pt x="1300594" y="1249204"/>
                    <a:pt x="1300529" y="1288790"/>
                    <a:pt x="1300790" y="1298572"/>
                  </a:cubicBezTo>
                  <a:cubicBezTo>
                    <a:pt x="1300888" y="1302290"/>
                    <a:pt x="1299681" y="1303170"/>
                    <a:pt x="1296127" y="1303138"/>
                  </a:cubicBezTo>
                  <a:cubicBezTo>
                    <a:pt x="1276334" y="1302974"/>
                    <a:pt x="1256574" y="1302974"/>
                    <a:pt x="1236781" y="1303138"/>
                  </a:cubicBezTo>
                  <a:cubicBezTo>
                    <a:pt x="1233324" y="1303170"/>
                    <a:pt x="1232020" y="1302420"/>
                    <a:pt x="1232053" y="1298637"/>
                  </a:cubicBezTo>
                  <a:cubicBezTo>
                    <a:pt x="1232248" y="1278649"/>
                    <a:pt x="1232216" y="1258693"/>
                    <a:pt x="1232085" y="1238704"/>
                  </a:cubicBezTo>
                  <a:cubicBezTo>
                    <a:pt x="1232053" y="1235313"/>
                    <a:pt x="1233161" y="1234432"/>
                    <a:pt x="1236455" y="1234432"/>
                  </a:cubicBezTo>
                  <a:cubicBezTo>
                    <a:pt x="1256443" y="1234563"/>
                    <a:pt x="1276399" y="1234595"/>
                    <a:pt x="1296388" y="1234400"/>
                  </a:cubicBezTo>
                  <a:close/>
                  <a:moveTo>
                    <a:pt x="1645943" y="1166021"/>
                  </a:moveTo>
                  <a:lnTo>
                    <a:pt x="1709723" y="1166021"/>
                  </a:lnTo>
                  <a:cubicBezTo>
                    <a:pt x="1712821" y="1166021"/>
                    <a:pt x="1715332" y="1168532"/>
                    <a:pt x="1715332" y="1171630"/>
                  </a:cubicBezTo>
                  <a:lnTo>
                    <a:pt x="1715332" y="1435166"/>
                  </a:lnTo>
                  <a:cubicBezTo>
                    <a:pt x="1715332" y="1438198"/>
                    <a:pt x="1712854" y="1440677"/>
                    <a:pt x="1709821" y="1440677"/>
                  </a:cubicBezTo>
                  <a:lnTo>
                    <a:pt x="1652628" y="1440677"/>
                  </a:lnTo>
                  <a:cubicBezTo>
                    <a:pt x="1648845" y="1440677"/>
                    <a:pt x="1645780" y="1437611"/>
                    <a:pt x="1645780" y="1433829"/>
                  </a:cubicBezTo>
                  <a:lnTo>
                    <a:pt x="1645780" y="1166217"/>
                  </a:lnTo>
                  <a:cubicBezTo>
                    <a:pt x="1645780" y="1166086"/>
                    <a:pt x="1645845" y="1166021"/>
                    <a:pt x="1645943" y="1166021"/>
                  </a:cubicBezTo>
                  <a:close/>
                  <a:moveTo>
                    <a:pt x="692622" y="1165369"/>
                  </a:moveTo>
                  <a:lnTo>
                    <a:pt x="752750" y="1165369"/>
                  </a:lnTo>
                  <a:cubicBezTo>
                    <a:pt x="753305" y="1165369"/>
                    <a:pt x="753761" y="1165826"/>
                    <a:pt x="753761" y="1166380"/>
                  </a:cubicBezTo>
                  <a:lnTo>
                    <a:pt x="753761" y="1226509"/>
                  </a:lnTo>
                  <a:cubicBezTo>
                    <a:pt x="753761" y="1229541"/>
                    <a:pt x="751283" y="1232020"/>
                    <a:pt x="748250" y="1232020"/>
                  </a:cubicBezTo>
                  <a:lnTo>
                    <a:pt x="693959" y="1232020"/>
                  </a:lnTo>
                  <a:cubicBezTo>
                    <a:pt x="690176" y="1232020"/>
                    <a:pt x="687111" y="1228955"/>
                    <a:pt x="687111" y="1225172"/>
                  </a:cubicBezTo>
                  <a:lnTo>
                    <a:pt x="687111" y="1170880"/>
                  </a:lnTo>
                  <a:cubicBezTo>
                    <a:pt x="687111" y="1167847"/>
                    <a:pt x="689557" y="1165369"/>
                    <a:pt x="692622" y="1165369"/>
                  </a:cubicBezTo>
                  <a:close/>
                  <a:moveTo>
                    <a:pt x="549669" y="1165369"/>
                  </a:moveTo>
                  <a:lnTo>
                    <a:pt x="613449" y="1165369"/>
                  </a:lnTo>
                  <a:cubicBezTo>
                    <a:pt x="616547" y="1165369"/>
                    <a:pt x="619058" y="1167880"/>
                    <a:pt x="619058" y="1170978"/>
                  </a:cubicBezTo>
                  <a:lnTo>
                    <a:pt x="619058" y="1296975"/>
                  </a:lnTo>
                  <a:cubicBezTo>
                    <a:pt x="619058" y="1300007"/>
                    <a:pt x="616580" y="1302485"/>
                    <a:pt x="613547" y="1302485"/>
                  </a:cubicBezTo>
                  <a:lnTo>
                    <a:pt x="556516" y="1302485"/>
                  </a:lnTo>
                  <a:cubicBezTo>
                    <a:pt x="552734" y="1302485"/>
                    <a:pt x="549669" y="1299420"/>
                    <a:pt x="549669" y="1295638"/>
                  </a:cubicBezTo>
                  <a:close/>
                  <a:moveTo>
                    <a:pt x="1168761" y="1165206"/>
                  </a:moveTo>
                  <a:cubicBezTo>
                    <a:pt x="1164098" y="1165174"/>
                    <a:pt x="1162891" y="1166445"/>
                    <a:pt x="1162924" y="1171076"/>
                  </a:cubicBezTo>
                  <a:cubicBezTo>
                    <a:pt x="1163119" y="1203618"/>
                    <a:pt x="1163152" y="1333462"/>
                    <a:pt x="1162891" y="1365809"/>
                  </a:cubicBezTo>
                  <a:cubicBezTo>
                    <a:pt x="1162826" y="1371092"/>
                    <a:pt x="1164261" y="1372265"/>
                    <a:pt x="1169380" y="1372265"/>
                  </a:cubicBezTo>
                  <a:cubicBezTo>
                    <a:pt x="1234302" y="1372102"/>
                    <a:pt x="1299192" y="1372102"/>
                    <a:pt x="1364114" y="1372265"/>
                  </a:cubicBezTo>
                  <a:cubicBezTo>
                    <a:pt x="1368842" y="1372298"/>
                    <a:pt x="1369950" y="1370994"/>
                    <a:pt x="1369950" y="1366396"/>
                  </a:cubicBezTo>
                  <a:cubicBezTo>
                    <a:pt x="1369787" y="1301278"/>
                    <a:pt x="1369787" y="1236161"/>
                    <a:pt x="1369950" y="1171043"/>
                  </a:cubicBezTo>
                  <a:cubicBezTo>
                    <a:pt x="1369950" y="1166380"/>
                    <a:pt x="1368711" y="1165206"/>
                    <a:pt x="1364081" y="1165206"/>
                  </a:cubicBezTo>
                  <a:cubicBezTo>
                    <a:pt x="1298963" y="1165369"/>
                    <a:pt x="1233878" y="1165369"/>
                    <a:pt x="1168761" y="1165206"/>
                  </a:cubicBezTo>
                  <a:close/>
                  <a:moveTo>
                    <a:pt x="887616" y="1099273"/>
                  </a:moveTo>
                  <a:lnTo>
                    <a:pt x="887634" y="1099338"/>
                  </a:lnTo>
                  <a:lnTo>
                    <a:pt x="888432" y="1099338"/>
                  </a:lnTo>
                  <a:cubicBezTo>
                    <a:pt x="891529" y="1099338"/>
                    <a:pt x="894040" y="1101849"/>
                    <a:pt x="894040" y="1104947"/>
                  </a:cubicBezTo>
                  <a:lnTo>
                    <a:pt x="894040" y="1165369"/>
                  </a:lnTo>
                  <a:lnTo>
                    <a:pt x="956157" y="1165369"/>
                  </a:lnTo>
                  <a:cubicBezTo>
                    <a:pt x="959255" y="1165369"/>
                    <a:pt x="961766" y="1167880"/>
                    <a:pt x="961766" y="1170978"/>
                  </a:cubicBezTo>
                  <a:lnTo>
                    <a:pt x="961766" y="1296975"/>
                  </a:lnTo>
                  <a:cubicBezTo>
                    <a:pt x="961766" y="1300007"/>
                    <a:pt x="959288" y="1302485"/>
                    <a:pt x="956255" y="1302485"/>
                  </a:cubicBezTo>
                  <a:lnTo>
                    <a:pt x="890094" y="1302485"/>
                  </a:lnTo>
                  <a:cubicBezTo>
                    <a:pt x="890877" y="1302485"/>
                    <a:pt x="891496" y="1303105"/>
                    <a:pt x="891496" y="1303887"/>
                  </a:cubicBezTo>
                  <a:lnTo>
                    <a:pt x="891496" y="1364310"/>
                  </a:lnTo>
                  <a:cubicBezTo>
                    <a:pt x="891496" y="1367342"/>
                    <a:pt x="889018" y="1369820"/>
                    <a:pt x="885986" y="1369820"/>
                  </a:cubicBezTo>
                  <a:lnTo>
                    <a:pt x="693959" y="1369820"/>
                  </a:lnTo>
                  <a:cubicBezTo>
                    <a:pt x="690176" y="1369820"/>
                    <a:pt x="687111" y="1366755"/>
                    <a:pt x="687111" y="1362973"/>
                  </a:cubicBezTo>
                  <a:lnTo>
                    <a:pt x="687111" y="1308029"/>
                  </a:lnTo>
                  <a:cubicBezTo>
                    <a:pt x="687111" y="1304963"/>
                    <a:pt x="689557" y="1302485"/>
                    <a:pt x="692622" y="1302485"/>
                  </a:cubicBezTo>
                  <a:lnTo>
                    <a:pt x="824650" y="1302485"/>
                  </a:lnTo>
                  <a:lnTo>
                    <a:pt x="824650" y="1168304"/>
                  </a:lnTo>
                  <a:lnTo>
                    <a:pt x="826907" y="1166021"/>
                  </a:lnTo>
                  <a:lnTo>
                    <a:pt x="755327" y="1166021"/>
                  </a:lnTo>
                  <a:cubicBezTo>
                    <a:pt x="754805" y="1166021"/>
                    <a:pt x="754381" y="1165597"/>
                    <a:pt x="754381" y="1165076"/>
                  </a:cubicBezTo>
                  <a:lnTo>
                    <a:pt x="754381" y="1104881"/>
                  </a:lnTo>
                  <a:lnTo>
                    <a:pt x="756698" y="1102550"/>
                  </a:lnTo>
                  <a:lnTo>
                    <a:pt x="756500" y="1102599"/>
                  </a:lnTo>
                  <a:cubicBezTo>
                    <a:pt x="756239" y="1102403"/>
                    <a:pt x="756142" y="1101295"/>
                    <a:pt x="756337" y="1101132"/>
                  </a:cubicBezTo>
                  <a:lnTo>
                    <a:pt x="757969" y="1101273"/>
                  </a:lnTo>
                  <a:lnTo>
                    <a:pt x="759892" y="1099338"/>
                  </a:lnTo>
                  <a:lnTo>
                    <a:pt x="887496" y="1099338"/>
                  </a:lnTo>
                  <a:close/>
                  <a:moveTo>
                    <a:pt x="5967" y="1027373"/>
                  </a:moveTo>
                  <a:lnTo>
                    <a:pt x="134735" y="1027373"/>
                  </a:lnTo>
                  <a:cubicBezTo>
                    <a:pt x="137800" y="1027373"/>
                    <a:pt x="140245" y="1029851"/>
                    <a:pt x="140245" y="1032884"/>
                  </a:cubicBezTo>
                  <a:lnTo>
                    <a:pt x="140245" y="1093372"/>
                  </a:lnTo>
                  <a:cubicBezTo>
                    <a:pt x="140245" y="1096404"/>
                    <a:pt x="137767" y="1098882"/>
                    <a:pt x="134735" y="1098882"/>
                  </a:cubicBezTo>
                  <a:lnTo>
                    <a:pt x="5967" y="1098882"/>
                  </a:lnTo>
                  <a:cubicBezTo>
                    <a:pt x="2934" y="1098882"/>
                    <a:pt x="456" y="1096404"/>
                    <a:pt x="456" y="1093372"/>
                  </a:cubicBezTo>
                  <a:lnTo>
                    <a:pt x="456" y="1032884"/>
                  </a:lnTo>
                  <a:cubicBezTo>
                    <a:pt x="456" y="1029851"/>
                    <a:pt x="2934" y="1027373"/>
                    <a:pt x="5967" y="1027373"/>
                  </a:cubicBezTo>
                  <a:close/>
                  <a:moveTo>
                    <a:pt x="964538" y="1026590"/>
                  </a:moveTo>
                  <a:lnTo>
                    <a:pt x="1028221" y="1026590"/>
                  </a:lnTo>
                  <a:cubicBezTo>
                    <a:pt x="1028286" y="1026590"/>
                    <a:pt x="1028351" y="1026656"/>
                    <a:pt x="1028351" y="1026721"/>
                  </a:cubicBezTo>
                  <a:lnTo>
                    <a:pt x="1028351" y="1094839"/>
                  </a:lnTo>
                  <a:cubicBezTo>
                    <a:pt x="1028351" y="1097871"/>
                    <a:pt x="1025873" y="1100350"/>
                    <a:pt x="1022840" y="1100350"/>
                  </a:cubicBezTo>
                  <a:lnTo>
                    <a:pt x="965875" y="1100350"/>
                  </a:lnTo>
                  <a:cubicBezTo>
                    <a:pt x="962092" y="1100350"/>
                    <a:pt x="959027" y="1097284"/>
                    <a:pt x="959027" y="1093502"/>
                  </a:cubicBezTo>
                  <a:lnTo>
                    <a:pt x="959027" y="1032101"/>
                  </a:lnTo>
                  <a:cubicBezTo>
                    <a:pt x="959027" y="1029036"/>
                    <a:pt x="961505" y="1026590"/>
                    <a:pt x="964538" y="1026590"/>
                  </a:cubicBezTo>
                  <a:close/>
                  <a:moveTo>
                    <a:pt x="1237530" y="1026558"/>
                  </a:moveTo>
                  <a:lnTo>
                    <a:pt x="1368255" y="1026558"/>
                  </a:lnTo>
                  <a:cubicBezTo>
                    <a:pt x="1371353" y="1026558"/>
                    <a:pt x="1373863" y="1029069"/>
                    <a:pt x="1373863" y="1032167"/>
                  </a:cubicBezTo>
                  <a:lnTo>
                    <a:pt x="1373863" y="1098230"/>
                  </a:lnTo>
                  <a:lnTo>
                    <a:pt x="1435362" y="1098230"/>
                  </a:lnTo>
                  <a:cubicBezTo>
                    <a:pt x="1438460" y="1098230"/>
                    <a:pt x="1440970" y="1100741"/>
                    <a:pt x="1440970" y="1103838"/>
                  </a:cubicBezTo>
                  <a:lnTo>
                    <a:pt x="1440970" y="1234139"/>
                  </a:lnTo>
                  <a:lnTo>
                    <a:pt x="1506251" y="1234139"/>
                  </a:lnTo>
                  <a:lnTo>
                    <a:pt x="1506251" y="1171923"/>
                  </a:lnTo>
                  <a:cubicBezTo>
                    <a:pt x="1506251" y="1168890"/>
                    <a:pt x="1508697" y="1166412"/>
                    <a:pt x="1511762" y="1166412"/>
                  </a:cubicBezTo>
                  <a:lnTo>
                    <a:pt x="1578803" y="1166412"/>
                  </a:lnTo>
                  <a:lnTo>
                    <a:pt x="1578803" y="1102143"/>
                  </a:lnTo>
                  <a:cubicBezTo>
                    <a:pt x="1578803" y="1099077"/>
                    <a:pt x="1581249" y="1096599"/>
                    <a:pt x="1584314" y="1096599"/>
                  </a:cubicBezTo>
                  <a:lnTo>
                    <a:pt x="1640171" y="1096599"/>
                  </a:lnTo>
                  <a:cubicBezTo>
                    <a:pt x="1643268" y="1096599"/>
                    <a:pt x="1645779" y="1099110"/>
                    <a:pt x="1645779" y="1102208"/>
                  </a:cubicBezTo>
                  <a:lnTo>
                    <a:pt x="1645779" y="1371255"/>
                  </a:lnTo>
                  <a:lnTo>
                    <a:pt x="1585651" y="1371255"/>
                  </a:lnTo>
                  <a:cubicBezTo>
                    <a:pt x="1581868" y="1371255"/>
                    <a:pt x="1578803" y="1368189"/>
                    <a:pt x="1578803" y="1364407"/>
                  </a:cubicBezTo>
                  <a:lnTo>
                    <a:pt x="1578803" y="1235639"/>
                  </a:lnTo>
                  <a:lnTo>
                    <a:pt x="1508631" y="1235639"/>
                  </a:lnTo>
                  <a:lnTo>
                    <a:pt x="1508632" y="1235639"/>
                  </a:lnTo>
                  <a:lnTo>
                    <a:pt x="1508632" y="1301963"/>
                  </a:lnTo>
                  <a:cubicBezTo>
                    <a:pt x="1508632" y="1302746"/>
                    <a:pt x="1508012" y="1303365"/>
                    <a:pt x="1507229" y="1303365"/>
                  </a:cubicBezTo>
                  <a:lnTo>
                    <a:pt x="1441003" y="1303365"/>
                  </a:lnTo>
                  <a:lnTo>
                    <a:pt x="1441003" y="1369787"/>
                  </a:lnTo>
                  <a:lnTo>
                    <a:pt x="1504425" y="1369787"/>
                  </a:lnTo>
                  <a:cubicBezTo>
                    <a:pt x="1507523" y="1369787"/>
                    <a:pt x="1510033" y="1372298"/>
                    <a:pt x="1510033" y="1375396"/>
                  </a:cubicBezTo>
                  <a:lnTo>
                    <a:pt x="1510033" y="1439014"/>
                  </a:lnTo>
                  <a:lnTo>
                    <a:pt x="1640171" y="1439209"/>
                  </a:lnTo>
                  <a:cubicBezTo>
                    <a:pt x="1643269" y="1439209"/>
                    <a:pt x="1645780" y="1441720"/>
                    <a:pt x="1645780" y="1444818"/>
                  </a:cubicBezTo>
                  <a:lnTo>
                    <a:pt x="1645780" y="1507294"/>
                  </a:lnTo>
                  <a:lnTo>
                    <a:pt x="1709724" y="1507294"/>
                  </a:lnTo>
                  <a:cubicBezTo>
                    <a:pt x="1712822" y="1507294"/>
                    <a:pt x="1715332" y="1509805"/>
                    <a:pt x="1715332" y="1512935"/>
                  </a:cubicBezTo>
                  <a:lnTo>
                    <a:pt x="1715332" y="1571042"/>
                  </a:lnTo>
                  <a:cubicBezTo>
                    <a:pt x="1715332" y="1574075"/>
                    <a:pt x="1712854" y="1576553"/>
                    <a:pt x="1709821" y="1576553"/>
                  </a:cubicBezTo>
                  <a:lnTo>
                    <a:pt x="1583108" y="1576553"/>
                  </a:lnTo>
                  <a:cubicBezTo>
                    <a:pt x="1579325" y="1576553"/>
                    <a:pt x="1576260" y="1573488"/>
                    <a:pt x="1576260" y="1569705"/>
                  </a:cubicBezTo>
                  <a:lnTo>
                    <a:pt x="1576260" y="1508468"/>
                  </a:lnTo>
                  <a:lnTo>
                    <a:pt x="1441035" y="1508468"/>
                  </a:lnTo>
                  <a:lnTo>
                    <a:pt x="1441035" y="1646236"/>
                  </a:lnTo>
                  <a:lnTo>
                    <a:pt x="1304376" y="1646236"/>
                  </a:lnTo>
                  <a:cubicBezTo>
                    <a:pt x="1303528" y="1646236"/>
                    <a:pt x="1302811" y="1646921"/>
                    <a:pt x="1302811" y="1647801"/>
                  </a:cubicBezTo>
                  <a:lnTo>
                    <a:pt x="1302811" y="1713864"/>
                  </a:lnTo>
                  <a:lnTo>
                    <a:pt x="1102339" y="1713864"/>
                  </a:lnTo>
                  <a:cubicBezTo>
                    <a:pt x="1098556" y="1713864"/>
                    <a:pt x="1095491" y="1710799"/>
                    <a:pt x="1095491" y="1707017"/>
                  </a:cubicBezTo>
                  <a:lnTo>
                    <a:pt x="1095491" y="1576912"/>
                  </a:lnTo>
                  <a:lnTo>
                    <a:pt x="1162891" y="1576912"/>
                  </a:lnTo>
                  <a:lnTo>
                    <a:pt x="1162891" y="1641377"/>
                  </a:lnTo>
                  <a:cubicBezTo>
                    <a:pt x="1162891" y="1645160"/>
                    <a:pt x="1165956" y="1648225"/>
                    <a:pt x="1169739" y="1648225"/>
                  </a:cubicBezTo>
                  <a:lnTo>
                    <a:pt x="1295246" y="1648225"/>
                  </a:lnTo>
                  <a:cubicBezTo>
                    <a:pt x="1298279" y="1648225"/>
                    <a:pt x="1300757" y="1645747"/>
                    <a:pt x="1300757" y="1642714"/>
                  </a:cubicBezTo>
                  <a:lnTo>
                    <a:pt x="1300757" y="1579684"/>
                  </a:lnTo>
                  <a:lnTo>
                    <a:pt x="1364896" y="1579684"/>
                  </a:lnTo>
                  <a:cubicBezTo>
                    <a:pt x="1367929" y="1579684"/>
                    <a:pt x="1370407" y="1577205"/>
                    <a:pt x="1370407" y="1574173"/>
                  </a:cubicBezTo>
                  <a:lnTo>
                    <a:pt x="1370407" y="1515935"/>
                  </a:lnTo>
                  <a:cubicBezTo>
                    <a:pt x="1370407" y="1512838"/>
                    <a:pt x="1367896" y="1510327"/>
                    <a:pt x="1364799" y="1510327"/>
                  </a:cubicBezTo>
                  <a:lnTo>
                    <a:pt x="1301050" y="1510327"/>
                  </a:lnTo>
                  <a:lnTo>
                    <a:pt x="1301050" y="1444590"/>
                  </a:lnTo>
                  <a:cubicBezTo>
                    <a:pt x="1301050" y="1441492"/>
                    <a:pt x="1298540" y="1438981"/>
                    <a:pt x="1295442" y="1438981"/>
                  </a:cubicBezTo>
                  <a:lnTo>
                    <a:pt x="1237204" y="1438981"/>
                  </a:lnTo>
                  <a:cubicBezTo>
                    <a:pt x="1234172" y="1438981"/>
                    <a:pt x="1231693" y="1441459"/>
                    <a:pt x="1231693" y="1444492"/>
                  </a:cubicBezTo>
                  <a:lnTo>
                    <a:pt x="1231693" y="1510294"/>
                  </a:lnTo>
                  <a:lnTo>
                    <a:pt x="1164587" y="1510294"/>
                  </a:lnTo>
                  <a:lnTo>
                    <a:pt x="1164587" y="1444557"/>
                  </a:lnTo>
                  <a:cubicBezTo>
                    <a:pt x="1164587" y="1441459"/>
                    <a:pt x="1162076" y="1438949"/>
                    <a:pt x="1158978" y="1438949"/>
                  </a:cubicBezTo>
                  <a:lnTo>
                    <a:pt x="1100741" y="1438949"/>
                  </a:lnTo>
                  <a:cubicBezTo>
                    <a:pt x="1097708" y="1438949"/>
                    <a:pt x="1095230" y="1441427"/>
                    <a:pt x="1095230" y="1444459"/>
                  </a:cubicBezTo>
                  <a:lnTo>
                    <a:pt x="1095230" y="1576684"/>
                  </a:lnTo>
                  <a:lnTo>
                    <a:pt x="1035264" y="1576684"/>
                  </a:lnTo>
                  <a:cubicBezTo>
                    <a:pt x="1031482" y="1576684"/>
                    <a:pt x="1028417" y="1573618"/>
                    <a:pt x="1028417" y="1569836"/>
                  </a:cubicBezTo>
                  <a:lnTo>
                    <a:pt x="1028417" y="1440807"/>
                  </a:lnTo>
                  <a:lnTo>
                    <a:pt x="962549" y="1440807"/>
                  </a:lnTo>
                  <a:cubicBezTo>
                    <a:pt x="962092" y="1440807"/>
                    <a:pt x="961701" y="1440448"/>
                    <a:pt x="961701" y="1439959"/>
                  </a:cubicBezTo>
                  <a:lnTo>
                    <a:pt x="961701" y="1503186"/>
                  </a:lnTo>
                  <a:cubicBezTo>
                    <a:pt x="961701" y="1506218"/>
                    <a:pt x="959223" y="1508696"/>
                    <a:pt x="956190" y="1508696"/>
                  </a:cubicBezTo>
                  <a:lnTo>
                    <a:pt x="898311" y="1508696"/>
                  </a:lnTo>
                  <a:cubicBezTo>
                    <a:pt x="894529" y="1508696"/>
                    <a:pt x="891464" y="1505631"/>
                    <a:pt x="891464" y="1501849"/>
                  </a:cubicBezTo>
                  <a:lnTo>
                    <a:pt x="891464" y="1376896"/>
                  </a:lnTo>
                  <a:cubicBezTo>
                    <a:pt x="891464" y="1373863"/>
                    <a:pt x="893942" y="1371385"/>
                    <a:pt x="896975" y="1371385"/>
                  </a:cubicBezTo>
                  <a:lnTo>
                    <a:pt x="961734" y="1371385"/>
                  </a:lnTo>
                  <a:lnTo>
                    <a:pt x="961734" y="1305550"/>
                  </a:lnTo>
                  <a:cubicBezTo>
                    <a:pt x="961734" y="1304180"/>
                    <a:pt x="962842" y="1303072"/>
                    <a:pt x="964212" y="1303072"/>
                  </a:cubicBezTo>
                  <a:lnTo>
                    <a:pt x="1095426" y="1303072"/>
                  </a:lnTo>
                  <a:lnTo>
                    <a:pt x="1095426" y="1234563"/>
                  </a:lnTo>
                  <a:lnTo>
                    <a:pt x="1035851" y="1234563"/>
                  </a:lnTo>
                  <a:cubicBezTo>
                    <a:pt x="1032069" y="1234563"/>
                    <a:pt x="1029003" y="1231498"/>
                    <a:pt x="1029003" y="1227715"/>
                  </a:cubicBezTo>
                  <a:lnTo>
                    <a:pt x="1029003" y="1170847"/>
                  </a:lnTo>
                  <a:cubicBezTo>
                    <a:pt x="1029003" y="1167815"/>
                    <a:pt x="1031482" y="1165337"/>
                    <a:pt x="1034514" y="1165337"/>
                  </a:cubicBezTo>
                  <a:lnTo>
                    <a:pt x="1095426" y="1165337"/>
                  </a:lnTo>
                  <a:lnTo>
                    <a:pt x="1095426" y="1103741"/>
                  </a:lnTo>
                  <a:cubicBezTo>
                    <a:pt x="1095426" y="1100708"/>
                    <a:pt x="1097904" y="1098230"/>
                    <a:pt x="1100936" y="1098230"/>
                  </a:cubicBezTo>
                  <a:lnTo>
                    <a:pt x="1232020" y="1098230"/>
                  </a:lnTo>
                  <a:lnTo>
                    <a:pt x="1232020" y="1032069"/>
                  </a:lnTo>
                  <a:cubicBezTo>
                    <a:pt x="1232020" y="1029036"/>
                    <a:pt x="1234498" y="1026558"/>
                    <a:pt x="1237530" y="1026558"/>
                  </a:cubicBezTo>
                  <a:close/>
                  <a:moveTo>
                    <a:pt x="210613" y="960821"/>
                  </a:moveTo>
                  <a:cubicBezTo>
                    <a:pt x="208689" y="960821"/>
                    <a:pt x="207124" y="962386"/>
                    <a:pt x="207124" y="964309"/>
                  </a:cubicBezTo>
                  <a:lnTo>
                    <a:pt x="207124" y="1029199"/>
                  </a:lnTo>
                  <a:lnTo>
                    <a:pt x="272013" y="1029199"/>
                  </a:lnTo>
                  <a:cubicBezTo>
                    <a:pt x="273937" y="1029199"/>
                    <a:pt x="275503" y="1027634"/>
                    <a:pt x="275503" y="1025710"/>
                  </a:cubicBezTo>
                  <a:lnTo>
                    <a:pt x="275535" y="1025710"/>
                  </a:lnTo>
                  <a:lnTo>
                    <a:pt x="275535" y="964309"/>
                  </a:lnTo>
                  <a:cubicBezTo>
                    <a:pt x="275535" y="962386"/>
                    <a:pt x="273970" y="960821"/>
                    <a:pt x="272046" y="960821"/>
                  </a:cubicBezTo>
                  <a:lnTo>
                    <a:pt x="271868" y="960821"/>
                  </a:lnTo>
                  <a:lnTo>
                    <a:pt x="272863" y="963918"/>
                  </a:lnTo>
                  <a:cubicBezTo>
                    <a:pt x="272895" y="984266"/>
                    <a:pt x="272895" y="1004646"/>
                    <a:pt x="272863" y="1024993"/>
                  </a:cubicBezTo>
                  <a:cubicBezTo>
                    <a:pt x="272830" y="1026232"/>
                    <a:pt x="273450" y="1027798"/>
                    <a:pt x="271721" y="1028548"/>
                  </a:cubicBezTo>
                  <a:lnTo>
                    <a:pt x="271721" y="960821"/>
                  </a:lnTo>
                  <a:close/>
                  <a:moveTo>
                    <a:pt x="1444036" y="958799"/>
                  </a:moveTo>
                  <a:lnTo>
                    <a:pt x="1577271" y="958799"/>
                  </a:lnTo>
                  <a:cubicBezTo>
                    <a:pt x="1578086" y="958799"/>
                    <a:pt x="1578771" y="959484"/>
                    <a:pt x="1578771" y="960299"/>
                  </a:cubicBezTo>
                  <a:lnTo>
                    <a:pt x="1578771" y="1022515"/>
                  </a:lnTo>
                  <a:cubicBezTo>
                    <a:pt x="1578771" y="1025547"/>
                    <a:pt x="1576293" y="1028026"/>
                    <a:pt x="1573260" y="1028026"/>
                  </a:cubicBezTo>
                  <a:lnTo>
                    <a:pt x="1444851" y="1028026"/>
                  </a:lnTo>
                  <a:cubicBezTo>
                    <a:pt x="1441362" y="1028026"/>
                    <a:pt x="1438525" y="1025189"/>
                    <a:pt x="1438525" y="1021700"/>
                  </a:cubicBezTo>
                  <a:lnTo>
                    <a:pt x="1438525" y="964310"/>
                  </a:lnTo>
                  <a:cubicBezTo>
                    <a:pt x="1438525" y="961277"/>
                    <a:pt x="1441003" y="958799"/>
                    <a:pt x="1444036" y="958799"/>
                  </a:cubicBezTo>
                  <a:close/>
                  <a:moveTo>
                    <a:pt x="897431" y="890127"/>
                  </a:moveTo>
                  <a:lnTo>
                    <a:pt x="955669" y="890127"/>
                  </a:lnTo>
                  <a:cubicBezTo>
                    <a:pt x="958767" y="890127"/>
                    <a:pt x="961277" y="892638"/>
                    <a:pt x="961277" y="895736"/>
                  </a:cubicBezTo>
                  <a:lnTo>
                    <a:pt x="961277" y="951300"/>
                  </a:lnTo>
                  <a:cubicBezTo>
                    <a:pt x="961277" y="954332"/>
                    <a:pt x="958799" y="956810"/>
                    <a:pt x="955767" y="956810"/>
                  </a:cubicBezTo>
                  <a:lnTo>
                    <a:pt x="898801" y="956810"/>
                  </a:lnTo>
                  <a:cubicBezTo>
                    <a:pt x="895018" y="956810"/>
                    <a:pt x="891953" y="953745"/>
                    <a:pt x="891953" y="949963"/>
                  </a:cubicBezTo>
                  <a:lnTo>
                    <a:pt x="891953" y="895670"/>
                  </a:lnTo>
                  <a:cubicBezTo>
                    <a:pt x="891888" y="892573"/>
                    <a:pt x="894366" y="890127"/>
                    <a:pt x="897431" y="890127"/>
                  </a:cubicBezTo>
                  <a:close/>
                  <a:moveTo>
                    <a:pt x="1651291" y="822498"/>
                  </a:moveTo>
                  <a:lnTo>
                    <a:pt x="1709398" y="822498"/>
                  </a:lnTo>
                  <a:cubicBezTo>
                    <a:pt x="1712495" y="822498"/>
                    <a:pt x="1715006" y="825009"/>
                    <a:pt x="1715006" y="828107"/>
                  </a:cubicBezTo>
                  <a:lnTo>
                    <a:pt x="1715006" y="1021080"/>
                  </a:lnTo>
                  <a:cubicBezTo>
                    <a:pt x="1715006" y="1024112"/>
                    <a:pt x="1712528" y="1026591"/>
                    <a:pt x="1709496" y="1026591"/>
                  </a:cubicBezTo>
                  <a:lnTo>
                    <a:pt x="1645780" y="1026591"/>
                  </a:lnTo>
                  <a:lnTo>
                    <a:pt x="1645780" y="959843"/>
                  </a:lnTo>
                  <a:lnTo>
                    <a:pt x="1578966" y="959843"/>
                  </a:lnTo>
                  <a:lnTo>
                    <a:pt x="1578966" y="896127"/>
                  </a:lnTo>
                  <a:cubicBezTo>
                    <a:pt x="1578901" y="893094"/>
                    <a:pt x="1581379" y="890616"/>
                    <a:pt x="1584444" y="890616"/>
                  </a:cubicBezTo>
                  <a:lnTo>
                    <a:pt x="1645780" y="890616"/>
                  </a:lnTo>
                  <a:lnTo>
                    <a:pt x="1645780" y="828041"/>
                  </a:lnTo>
                  <a:cubicBezTo>
                    <a:pt x="1645780" y="824976"/>
                    <a:pt x="1648258" y="822498"/>
                    <a:pt x="1651291" y="822498"/>
                  </a:cubicBezTo>
                  <a:close/>
                  <a:moveTo>
                    <a:pt x="758293" y="754804"/>
                  </a:moveTo>
                  <a:lnTo>
                    <a:pt x="820606" y="754804"/>
                  </a:lnTo>
                  <a:cubicBezTo>
                    <a:pt x="822562" y="754804"/>
                    <a:pt x="824160" y="756402"/>
                    <a:pt x="824160" y="758358"/>
                  </a:cubicBezTo>
                  <a:lnTo>
                    <a:pt x="824160" y="886605"/>
                  </a:lnTo>
                  <a:cubicBezTo>
                    <a:pt x="824160" y="888529"/>
                    <a:pt x="822595" y="890094"/>
                    <a:pt x="820671" y="890094"/>
                  </a:cubicBezTo>
                  <a:lnTo>
                    <a:pt x="756434" y="890094"/>
                  </a:lnTo>
                  <a:lnTo>
                    <a:pt x="756434" y="960690"/>
                  </a:lnTo>
                  <a:lnTo>
                    <a:pt x="756336" y="960788"/>
                  </a:lnTo>
                  <a:lnTo>
                    <a:pt x="817575" y="960788"/>
                  </a:lnTo>
                  <a:cubicBezTo>
                    <a:pt x="819499" y="960821"/>
                    <a:pt x="821064" y="962353"/>
                    <a:pt x="821064" y="964277"/>
                  </a:cubicBezTo>
                  <a:lnTo>
                    <a:pt x="821064" y="1025091"/>
                  </a:lnTo>
                  <a:cubicBezTo>
                    <a:pt x="821064" y="1027048"/>
                    <a:pt x="819466" y="1028645"/>
                    <a:pt x="817510" y="1028645"/>
                  </a:cubicBezTo>
                  <a:lnTo>
                    <a:pt x="620526" y="1028645"/>
                  </a:lnTo>
                  <a:cubicBezTo>
                    <a:pt x="618602" y="1028645"/>
                    <a:pt x="617037" y="1027080"/>
                    <a:pt x="617037" y="1025156"/>
                  </a:cubicBezTo>
                  <a:lnTo>
                    <a:pt x="617037" y="960788"/>
                  </a:lnTo>
                  <a:lnTo>
                    <a:pt x="687078" y="960788"/>
                  </a:lnTo>
                  <a:lnTo>
                    <a:pt x="687078" y="889768"/>
                  </a:lnTo>
                  <a:cubicBezTo>
                    <a:pt x="687111" y="887844"/>
                    <a:pt x="688643" y="886279"/>
                    <a:pt x="690567" y="886279"/>
                  </a:cubicBezTo>
                  <a:lnTo>
                    <a:pt x="752880" y="886279"/>
                  </a:lnTo>
                  <a:lnTo>
                    <a:pt x="754804" y="888204"/>
                  </a:lnTo>
                  <a:lnTo>
                    <a:pt x="754804" y="758293"/>
                  </a:lnTo>
                  <a:cubicBezTo>
                    <a:pt x="754804" y="756369"/>
                    <a:pt x="756369" y="754804"/>
                    <a:pt x="758293" y="754804"/>
                  </a:cubicBezTo>
                  <a:close/>
                  <a:moveTo>
                    <a:pt x="343196" y="752522"/>
                  </a:moveTo>
                  <a:lnTo>
                    <a:pt x="343196" y="820216"/>
                  </a:lnTo>
                  <a:cubicBezTo>
                    <a:pt x="343196" y="822107"/>
                    <a:pt x="344729" y="823672"/>
                    <a:pt x="346652" y="823672"/>
                  </a:cubicBezTo>
                  <a:lnTo>
                    <a:pt x="477931" y="823672"/>
                  </a:lnTo>
                  <a:lnTo>
                    <a:pt x="477931" y="890159"/>
                  </a:lnTo>
                  <a:lnTo>
                    <a:pt x="413042" y="890159"/>
                  </a:lnTo>
                  <a:cubicBezTo>
                    <a:pt x="411118" y="890159"/>
                    <a:pt x="409553" y="891725"/>
                    <a:pt x="409553" y="893648"/>
                  </a:cubicBezTo>
                  <a:lnTo>
                    <a:pt x="409553" y="954984"/>
                  </a:lnTo>
                  <a:cubicBezTo>
                    <a:pt x="409553" y="956940"/>
                    <a:pt x="411151" y="958538"/>
                    <a:pt x="413107" y="958538"/>
                  </a:cubicBezTo>
                  <a:lnTo>
                    <a:pt x="474442" y="958538"/>
                  </a:lnTo>
                  <a:cubicBezTo>
                    <a:pt x="476366" y="958538"/>
                    <a:pt x="477931" y="956973"/>
                    <a:pt x="477931" y="955049"/>
                  </a:cubicBezTo>
                  <a:lnTo>
                    <a:pt x="477931" y="890616"/>
                  </a:lnTo>
                  <a:lnTo>
                    <a:pt x="543799" y="890616"/>
                  </a:lnTo>
                  <a:cubicBezTo>
                    <a:pt x="545723" y="890616"/>
                    <a:pt x="547288" y="889051"/>
                    <a:pt x="547288" y="887127"/>
                  </a:cubicBezTo>
                  <a:lnTo>
                    <a:pt x="547288" y="816270"/>
                  </a:lnTo>
                  <a:cubicBezTo>
                    <a:pt x="547288" y="816172"/>
                    <a:pt x="547223" y="816075"/>
                    <a:pt x="547223" y="815944"/>
                  </a:cubicBezTo>
                  <a:lnTo>
                    <a:pt x="547223" y="756011"/>
                  </a:lnTo>
                  <a:cubicBezTo>
                    <a:pt x="547223" y="754087"/>
                    <a:pt x="545658" y="752522"/>
                    <a:pt x="543734" y="752522"/>
                  </a:cubicBezTo>
                  <a:close/>
                  <a:moveTo>
                    <a:pt x="141191" y="752359"/>
                  </a:moveTo>
                  <a:lnTo>
                    <a:pt x="205461" y="752359"/>
                  </a:lnTo>
                  <a:cubicBezTo>
                    <a:pt x="207385" y="752359"/>
                    <a:pt x="208950" y="753924"/>
                    <a:pt x="208950" y="755848"/>
                  </a:cubicBezTo>
                  <a:lnTo>
                    <a:pt x="208950" y="820118"/>
                  </a:lnTo>
                  <a:cubicBezTo>
                    <a:pt x="208950" y="822042"/>
                    <a:pt x="207418" y="823607"/>
                    <a:pt x="205494" y="823607"/>
                  </a:cubicBezTo>
                  <a:lnTo>
                    <a:pt x="141191" y="823607"/>
                  </a:lnTo>
                  <a:cubicBezTo>
                    <a:pt x="139267" y="823607"/>
                    <a:pt x="137702" y="822042"/>
                    <a:pt x="137702" y="820118"/>
                  </a:cubicBezTo>
                  <a:lnTo>
                    <a:pt x="137702" y="755848"/>
                  </a:lnTo>
                  <a:cubicBezTo>
                    <a:pt x="137702" y="753924"/>
                    <a:pt x="139267" y="752359"/>
                    <a:pt x="141191" y="752359"/>
                  </a:cubicBezTo>
                  <a:close/>
                  <a:moveTo>
                    <a:pt x="1101230" y="687535"/>
                  </a:moveTo>
                  <a:cubicBezTo>
                    <a:pt x="1098198" y="687535"/>
                    <a:pt x="1095720" y="690013"/>
                    <a:pt x="1095720" y="693046"/>
                  </a:cubicBezTo>
                  <a:lnTo>
                    <a:pt x="1095720" y="754088"/>
                  </a:lnTo>
                  <a:cubicBezTo>
                    <a:pt x="1095720" y="754381"/>
                    <a:pt x="1095980" y="754642"/>
                    <a:pt x="1096274" y="754642"/>
                  </a:cubicBezTo>
                  <a:lnTo>
                    <a:pt x="1034547" y="754642"/>
                  </a:lnTo>
                  <a:cubicBezTo>
                    <a:pt x="1031515" y="754642"/>
                    <a:pt x="1029036" y="757120"/>
                    <a:pt x="1029036" y="760152"/>
                  </a:cubicBezTo>
                  <a:lnTo>
                    <a:pt x="1029036" y="820868"/>
                  </a:lnTo>
                  <a:cubicBezTo>
                    <a:pt x="1029036" y="821097"/>
                    <a:pt x="1029232" y="821292"/>
                    <a:pt x="1029461" y="821292"/>
                  </a:cubicBezTo>
                  <a:lnTo>
                    <a:pt x="1161489" y="821292"/>
                  </a:lnTo>
                  <a:cubicBezTo>
                    <a:pt x="1164522" y="821292"/>
                    <a:pt x="1167000" y="818814"/>
                    <a:pt x="1167000" y="815781"/>
                  </a:cubicBezTo>
                  <a:lnTo>
                    <a:pt x="1167000" y="755033"/>
                  </a:lnTo>
                  <a:cubicBezTo>
                    <a:pt x="1167000" y="754838"/>
                    <a:pt x="1166837" y="754642"/>
                    <a:pt x="1166609" y="754642"/>
                  </a:cubicBezTo>
                  <a:lnTo>
                    <a:pt x="1230552" y="754642"/>
                  </a:lnTo>
                  <a:cubicBezTo>
                    <a:pt x="1233585" y="754642"/>
                    <a:pt x="1236063" y="752164"/>
                    <a:pt x="1236063" y="749131"/>
                  </a:cubicBezTo>
                  <a:lnTo>
                    <a:pt x="1236063" y="693144"/>
                  </a:lnTo>
                  <a:cubicBezTo>
                    <a:pt x="1236063" y="690046"/>
                    <a:pt x="1233552" y="687535"/>
                    <a:pt x="1230455" y="687535"/>
                  </a:cubicBezTo>
                  <a:close/>
                  <a:moveTo>
                    <a:pt x="1445829" y="619026"/>
                  </a:moveTo>
                  <a:lnTo>
                    <a:pt x="1509544" y="619026"/>
                  </a:lnTo>
                  <a:lnTo>
                    <a:pt x="1509544" y="686589"/>
                  </a:lnTo>
                  <a:lnTo>
                    <a:pt x="1578868" y="686589"/>
                  </a:lnTo>
                  <a:lnTo>
                    <a:pt x="1578868" y="753990"/>
                  </a:lnTo>
                  <a:lnTo>
                    <a:pt x="1509544" y="753990"/>
                  </a:lnTo>
                  <a:lnTo>
                    <a:pt x="1509544" y="815782"/>
                  </a:lnTo>
                  <a:cubicBezTo>
                    <a:pt x="1509544" y="818847"/>
                    <a:pt x="1507066" y="821325"/>
                    <a:pt x="1504034" y="821325"/>
                  </a:cubicBezTo>
                  <a:lnTo>
                    <a:pt x="1445927" y="821325"/>
                  </a:lnTo>
                  <a:cubicBezTo>
                    <a:pt x="1442829" y="821325"/>
                    <a:pt x="1440318" y="818815"/>
                    <a:pt x="1440318" y="815717"/>
                  </a:cubicBezTo>
                  <a:lnTo>
                    <a:pt x="1440318" y="624537"/>
                  </a:lnTo>
                  <a:cubicBezTo>
                    <a:pt x="1440318" y="621504"/>
                    <a:pt x="1442796" y="619026"/>
                    <a:pt x="1445829" y="619026"/>
                  </a:cubicBezTo>
                  <a:close/>
                  <a:moveTo>
                    <a:pt x="412292" y="617526"/>
                  </a:moveTo>
                  <a:lnTo>
                    <a:pt x="412292" y="683850"/>
                  </a:lnTo>
                  <a:cubicBezTo>
                    <a:pt x="412292" y="685774"/>
                    <a:pt x="413857" y="687339"/>
                    <a:pt x="415781" y="687339"/>
                  </a:cubicBezTo>
                  <a:lnTo>
                    <a:pt x="478551" y="687339"/>
                  </a:lnTo>
                  <a:cubicBezTo>
                    <a:pt x="480508" y="687339"/>
                    <a:pt x="482105" y="685741"/>
                    <a:pt x="482105" y="683785"/>
                  </a:cubicBezTo>
                  <a:lnTo>
                    <a:pt x="482105" y="621015"/>
                  </a:lnTo>
                  <a:cubicBezTo>
                    <a:pt x="482105" y="619091"/>
                    <a:pt x="480540" y="617526"/>
                    <a:pt x="478616" y="617526"/>
                  </a:cubicBezTo>
                  <a:close/>
                  <a:moveTo>
                    <a:pt x="1515153" y="549702"/>
                  </a:moveTo>
                  <a:lnTo>
                    <a:pt x="1572217" y="549702"/>
                  </a:lnTo>
                  <a:cubicBezTo>
                    <a:pt x="1575249" y="549702"/>
                    <a:pt x="1577727" y="552180"/>
                    <a:pt x="1577727" y="555213"/>
                  </a:cubicBezTo>
                  <a:lnTo>
                    <a:pt x="1577727" y="617950"/>
                  </a:lnTo>
                  <a:lnTo>
                    <a:pt x="1509544" y="617950"/>
                  </a:lnTo>
                  <a:lnTo>
                    <a:pt x="1509544" y="555311"/>
                  </a:lnTo>
                  <a:cubicBezTo>
                    <a:pt x="1509544" y="552213"/>
                    <a:pt x="1512055" y="549702"/>
                    <a:pt x="1515153" y="549702"/>
                  </a:cubicBezTo>
                  <a:close/>
                  <a:moveTo>
                    <a:pt x="5576" y="549702"/>
                  </a:moveTo>
                  <a:lnTo>
                    <a:pt x="66813" y="549702"/>
                  </a:lnTo>
                  <a:cubicBezTo>
                    <a:pt x="68737" y="549702"/>
                    <a:pt x="70302" y="551267"/>
                    <a:pt x="70302" y="553191"/>
                  </a:cubicBezTo>
                  <a:lnTo>
                    <a:pt x="70302" y="614428"/>
                  </a:lnTo>
                  <a:cubicBezTo>
                    <a:pt x="70302" y="616352"/>
                    <a:pt x="68737" y="617918"/>
                    <a:pt x="66813" y="617918"/>
                  </a:cubicBezTo>
                  <a:lnTo>
                    <a:pt x="5576" y="617918"/>
                  </a:lnTo>
                  <a:cubicBezTo>
                    <a:pt x="3652" y="617918"/>
                    <a:pt x="2087" y="616352"/>
                    <a:pt x="2087" y="614428"/>
                  </a:cubicBezTo>
                  <a:lnTo>
                    <a:pt x="2087" y="553191"/>
                  </a:lnTo>
                  <a:cubicBezTo>
                    <a:pt x="2087" y="551267"/>
                    <a:pt x="3652" y="549702"/>
                    <a:pt x="5576" y="549702"/>
                  </a:cubicBezTo>
                  <a:close/>
                  <a:moveTo>
                    <a:pt x="829966" y="549636"/>
                  </a:moveTo>
                  <a:lnTo>
                    <a:pt x="888496" y="549636"/>
                  </a:lnTo>
                  <a:cubicBezTo>
                    <a:pt x="891594" y="549636"/>
                    <a:pt x="894105" y="552147"/>
                    <a:pt x="894105" y="555245"/>
                  </a:cubicBezTo>
                  <a:lnTo>
                    <a:pt x="894105" y="613776"/>
                  </a:lnTo>
                  <a:cubicBezTo>
                    <a:pt x="894105" y="616808"/>
                    <a:pt x="891627" y="619286"/>
                    <a:pt x="888594" y="619286"/>
                  </a:cubicBezTo>
                  <a:lnTo>
                    <a:pt x="824455" y="619286"/>
                  </a:lnTo>
                  <a:lnTo>
                    <a:pt x="824455" y="555147"/>
                  </a:lnTo>
                  <a:cubicBezTo>
                    <a:pt x="824455" y="552114"/>
                    <a:pt x="826933" y="549636"/>
                    <a:pt x="829966" y="549636"/>
                  </a:cubicBezTo>
                  <a:close/>
                  <a:moveTo>
                    <a:pt x="1651291" y="549343"/>
                  </a:moveTo>
                  <a:lnTo>
                    <a:pt x="1709398" y="549343"/>
                  </a:lnTo>
                  <a:cubicBezTo>
                    <a:pt x="1712495" y="549343"/>
                    <a:pt x="1715006" y="551854"/>
                    <a:pt x="1715006" y="554952"/>
                  </a:cubicBezTo>
                  <a:lnTo>
                    <a:pt x="1715006" y="747925"/>
                  </a:lnTo>
                  <a:cubicBezTo>
                    <a:pt x="1715006" y="750957"/>
                    <a:pt x="1712528" y="753436"/>
                    <a:pt x="1709496" y="753436"/>
                  </a:cubicBezTo>
                  <a:lnTo>
                    <a:pt x="1645780" y="753436"/>
                  </a:lnTo>
                  <a:lnTo>
                    <a:pt x="1645780" y="686623"/>
                  </a:lnTo>
                  <a:lnTo>
                    <a:pt x="1578934" y="686623"/>
                  </a:lnTo>
                  <a:lnTo>
                    <a:pt x="1578934" y="618439"/>
                  </a:lnTo>
                  <a:lnTo>
                    <a:pt x="1645780" y="618439"/>
                  </a:lnTo>
                  <a:lnTo>
                    <a:pt x="1645780" y="554886"/>
                  </a:lnTo>
                  <a:cubicBezTo>
                    <a:pt x="1645780" y="551821"/>
                    <a:pt x="1648258" y="549343"/>
                    <a:pt x="1651291" y="549343"/>
                  </a:cubicBezTo>
                  <a:close/>
                  <a:moveTo>
                    <a:pt x="417803" y="548071"/>
                  </a:moveTo>
                  <a:lnTo>
                    <a:pt x="545495" y="548071"/>
                  </a:lnTo>
                  <a:cubicBezTo>
                    <a:pt x="548527" y="548071"/>
                    <a:pt x="551005" y="550549"/>
                    <a:pt x="551005" y="553582"/>
                  </a:cubicBezTo>
                  <a:lnTo>
                    <a:pt x="551005" y="685089"/>
                  </a:lnTo>
                  <a:lnTo>
                    <a:pt x="613514" y="685089"/>
                  </a:lnTo>
                  <a:cubicBezTo>
                    <a:pt x="616547" y="685089"/>
                    <a:pt x="619025" y="687567"/>
                    <a:pt x="619025" y="690600"/>
                  </a:cubicBezTo>
                  <a:lnTo>
                    <a:pt x="619025" y="960266"/>
                  </a:lnTo>
                  <a:lnTo>
                    <a:pt x="549310" y="960266"/>
                  </a:lnTo>
                  <a:lnTo>
                    <a:pt x="549310" y="1027699"/>
                  </a:lnTo>
                  <a:lnTo>
                    <a:pt x="413107" y="1027699"/>
                  </a:lnTo>
                  <a:cubicBezTo>
                    <a:pt x="411151" y="1027699"/>
                    <a:pt x="409553" y="1029297"/>
                    <a:pt x="409553" y="1031253"/>
                  </a:cubicBezTo>
                  <a:lnTo>
                    <a:pt x="409553" y="1095393"/>
                  </a:lnTo>
                  <a:cubicBezTo>
                    <a:pt x="409553" y="1097316"/>
                    <a:pt x="411118" y="1098882"/>
                    <a:pt x="413042" y="1098882"/>
                  </a:cubicBezTo>
                  <a:lnTo>
                    <a:pt x="549636" y="1098882"/>
                  </a:lnTo>
                  <a:lnTo>
                    <a:pt x="549636" y="1028644"/>
                  </a:lnTo>
                  <a:lnTo>
                    <a:pt x="619025" y="1028644"/>
                  </a:lnTo>
                  <a:lnTo>
                    <a:pt x="619025" y="1094838"/>
                  </a:lnTo>
                  <a:cubicBezTo>
                    <a:pt x="619025" y="1097871"/>
                    <a:pt x="616547" y="1100349"/>
                    <a:pt x="613514" y="1100349"/>
                  </a:cubicBezTo>
                  <a:lnTo>
                    <a:pt x="549603" y="1100349"/>
                  </a:lnTo>
                  <a:lnTo>
                    <a:pt x="549603" y="1160641"/>
                  </a:lnTo>
                  <a:cubicBezTo>
                    <a:pt x="549603" y="1163673"/>
                    <a:pt x="547125" y="1166152"/>
                    <a:pt x="544093" y="1166152"/>
                  </a:cubicBezTo>
                  <a:lnTo>
                    <a:pt x="212635" y="1166152"/>
                  </a:lnTo>
                  <a:cubicBezTo>
                    <a:pt x="209602" y="1166152"/>
                    <a:pt x="207124" y="1163673"/>
                    <a:pt x="207124" y="1160641"/>
                  </a:cubicBezTo>
                  <a:lnTo>
                    <a:pt x="207124" y="1032558"/>
                  </a:lnTo>
                  <a:lnTo>
                    <a:pt x="143702" y="1032558"/>
                  </a:lnTo>
                  <a:cubicBezTo>
                    <a:pt x="140669" y="1032558"/>
                    <a:pt x="138191" y="1030079"/>
                    <a:pt x="138191" y="1027047"/>
                  </a:cubicBezTo>
                  <a:lnTo>
                    <a:pt x="138191" y="960788"/>
                  </a:lnTo>
                  <a:lnTo>
                    <a:pt x="5967" y="960788"/>
                  </a:lnTo>
                  <a:cubicBezTo>
                    <a:pt x="2934" y="960788"/>
                    <a:pt x="456" y="958309"/>
                    <a:pt x="456" y="955277"/>
                  </a:cubicBezTo>
                  <a:lnTo>
                    <a:pt x="456" y="894790"/>
                  </a:lnTo>
                  <a:cubicBezTo>
                    <a:pt x="456" y="891757"/>
                    <a:pt x="2934" y="889279"/>
                    <a:pt x="5967" y="889279"/>
                  </a:cubicBezTo>
                  <a:lnTo>
                    <a:pt x="207124" y="889279"/>
                  </a:lnTo>
                  <a:lnTo>
                    <a:pt x="207124" y="829183"/>
                  </a:lnTo>
                  <a:cubicBezTo>
                    <a:pt x="207124" y="826150"/>
                    <a:pt x="209602" y="823672"/>
                    <a:pt x="212635" y="823672"/>
                  </a:cubicBezTo>
                  <a:lnTo>
                    <a:pt x="273350" y="823672"/>
                  </a:lnTo>
                  <a:lnTo>
                    <a:pt x="273350" y="758000"/>
                  </a:lnTo>
                  <a:cubicBezTo>
                    <a:pt x="273350" y="754967"/>
                    <a:pt x="275828" y="752489"/>
                    <a:pt x="278861" y="752489"/>
                  </a:cubicBezTo>
                  <a:lnTo>
                    <a:pt x="343196" y="752489"/>
                  </a:lnTo>
                  <a:lnTo>
                    <a:pt x="343196" y="690600"/>
                  </a:lnTo>
                  <a:cubicBezTo>
                    <a:pt x="343196" y="689719"/>
                    <a:pt x="343425" y="688904"/>
                    <a:pt x="343783" y="688187"/>
                  </a:cubicBezTo>
                  <a:lnTo>
                    <a:pt x="278861" y="688187"/>
                  </a:lnTo>
                  <a:cubicBezTo>
                    <a:pt x="275828" y="688187"/>
                    <a:pt x="273350" y="685709"/>
                    <a:pt x="273350" y="682676"/>
                  </a:cubicBezTo>
                  <a:lnTo>
                    <a:pt x="273350" y="622189"/>
                  </a:lnTo>
                  <a:cubicBezTo>
                    <a:pt x="273350" y="619156"/>
                    <a:pt x="275828" y="616678"/>
                    <a:pt x="278861" y="616678"/>
                  </a:cubicBezTo>
                  <a:lnTo>
                    <a:pt x="412292" y="616678"/>
                  </a:lnTo>
                  <a:lnTo>
                    <a:pt x="412292" y="553582"/>
                  </a:lnTo>
                  <a:cubicBezTo>
                    <a:pt x="412292" y="550549"/>
                    <a:pt x="414770" y="548071"/>
                    <a:pt x="417803" y="548071"/>
                  </a:cubicBezTo>
                  <a:close/>
                  <a:moveTo>
                    <a:pt x="142985" y="547288"/>
                  </a:moveTo>
                  <a:lnTo>
                    <a:pt x="203472" y="547288"/>
                  </a:lnTo>
                  <a:cubicBezTo>
                    <a:pt x="206505" y="547288"/>
                    <a:pt x="208983" y="549766"/>
                    <a:pt x="208983" y="552799"/>
                  </a:cubicBezTo>
                  <a:lnTo>
                    <a:pt x="208983" y="681567"/>
                  </a:lnTo>
                  <a:cubicBezTo>
                    <a:pt x="208983" y="684599"/>
                    <a:pt x="206538" y="687078"/>
                    <a:pt x="203472" y="687078"/>
                  </a:cubicBezTo>
                  <a:lnTo>
                    <a:pt x="142985" y="687078"/>
                  </a:lnTo>
                  <a:cubicBezTo>
                    <a:pt x="139952" y="687078"/>
                    <a:pt x="137474" y="684599"/>
                    <a:pt x="137474" y="681567"/>
                  </a:cubicBezTo>
                  <a:lnTo>
                    <a:pt x="137474" y="552799"/>
                  </a:lnTo>
                  <a:cubicBezTo>
                    <a:pt x="137474" y="549766"/>
                    <a:pt x="139952" y="547288"/>
                    <a:pt x="142985" y="547288"/>
                  </a:cubicBezTo>
                  <a:close/>
                  <a:moveTo>
                    <a:pt x="691383" y="413010"/>
                  </a:moveTo>
                  <a:lnTo>
                    <a:pt x="749196" y="413010"/>
                  </a:lnTo>
                  <a:cubicBezTo>
                    <a:pt x="752294" y="413010"/>
                    <a:pt x="754805" y="415520"/>
                    <a:pt x="754805" y="418618"/>
                  </a:cubicBezTo>
                  <a:lnTo>
                    <a:pt x="754805" y="617526"/>
                  </a:lnTo>
                  <a:lnTo>
                    <a:pt x="824454" y="617526"/>
                  </a:lnTo>
                  <a:lnTo>
                    <a:pt x="824454" y="681666"/>
                  </a:lnTo>
                  <a:cubicBezTo>
                    <a:pt x="824454" y="684698"/>
                    <a:pt x="821976" y="687176"/>
                    <a:pt x="818943" y="687176"/>
                  </a:cubicBezTo>
                  <a:lnTo>
                    <a:pt x="761652" y="687176"/>
                  </a:lnTo>
                  <a:cubicBezTo>
                    <a:pt x="757869" y="687176"/>
                    <a:pt x="754804" y="684111"/>
                    <a:pt x="754804" y="680328"/>
                  </a:cubicBezTo>
                  <a:lnTo>
                    <a:pt x="754804" y="617592"/>
                  </a:lnTo>
                  <a:lnTo>
                    <a:pt x="754349" y="618048"/>
                  </a:lnTo>
                  <a:lnTo>
                    <a:pt x="692720" y="618048"/>
                  </a:lnTo>
                  <a:cubicBezTo>
                    <a:pt x="688937" y="618048"/>
                    <a:pt x="685872" y="614983"/>
                    <a:pt x="685872" y="611200"/>
                  </a:cubicBezTo>
                  <a:lnTo>
                    <a:pt x="685872" y="418553"/>
                  </a:lnTo>
                  <a:cubicBezTo>
                    <a:pt x="685872" y="415455"/>
                    <a:pt x="688318" y="413010"/>
                    <a:pt x="691383" y="413010"/>
                  </a:cubicBezTo>
                  <a:close/>
                  <a:moveTo>
                    <a:pt x="1103186" y="408543"/>
                  </a:moveTo>
                  <a:lnTo>
                    <a:pt x="1160152" y="408543"/>
                  </a:lnTo>
                  <a:cubicBezTo>
                    <a:pt x="1163934" y="408543"/>
                    <a:pt x="1166999" y="411608"/>
                    <a:pt x="1166999" y="415390"/>
                  </a:cubicBezTo>
                  <a:lnTo>
                    <a:pt x="1166999" y="475128"/>
                  </a:lnTo>
                  <a:cubicBezTo>
                    <a:pt x="1166999" y="478193"/>
                    <a:pt x="1164521" y="480639"/>
                    <a:pt x="1161488" y="480639"/>
                  </a:cubicBezTo>
                  <a:lnTo>
                    <a:pt x="1098328" y="480639"/>
                  </a:lnTo>
                  <a:lnTo>
                    <a:pt x="1098328" y="549702"/>
                  </a:lnTo>
                  <a:lnTo>
                    <a:pt x="1161359" y="549702"/>
                  </a:lnTo>
                  <a:cubicBezTo>
                    <a:pt x="1164457" y="549702"/>
                    <a:pt x="1166967" y="552213"/>
                    <a:pt x="1166967" y="555311"/>
                  </a:cubicBezTo>
                  <a:lnTo>
                    <a:pt x="1166967" y="619124"/>
                  </a:lnTo>
                  <a:lnTo>
                    <a:pt x="1302420" y="619124"/>
                  </a:lnTo>
                  <a:lnTo>
                    <a:pt x="1302420" y="554854"/>
                  </a:lnTo>
                  <a:cubicBezTo>
                    <a:pt x="1302420" y="551822"/>
                    <a:pt x="1304898" y="549343"/>
                    <a:pt x="1307931" y="549343"/>
                  </a:cubicBezTo>
                  <a:lnTo>
                    <a:pt x="1366168" y="549343"/>
                  </a:lnTo>
                  <a:cubicBezTo>
                    <a:pt x="1369266" y="549343"/>
                    <a:pt x="1371777" y="551854"/>
                    <a:pt x="1371777" y="554952"/>
                  </a:cubicBezTo>
                  <a:lnTo>
                    <a:pt x="1371777" y="681112"/>
                  </a:lnTo>
                  <a:cubicBezTo>
                    <a:pt x="1371777" y="684144"/>
                    <a:pt x="1369298" y="686622"/>
                    <a:pt x="1366266" y="686622"/>
                  </a:cubicBezTo>
                  <a:lnTo>
                    <a:pt x="1304540" y="686622"/>
                  </a:lnTo>
                  <a:lnTo>
                    <a:pt x="1304540" y="754642"/>
                  </a:lnTo>
                  <a:lnTo>
                    <a:pt x="1368287" y="754642"/>
                  </a:lnTo>
                  <a:cubicBezTo>
                    <a:pt x="1371385" y="754642"/>
                    <a:pt x="1373896" y="757153"/>
                    <a:pt x="1373896" y="760250"/>
                  </a:cubicBezTo>
                  <a:lnTo>
                    <a:pt x="1373896" y="815814"/>
                  </a:lnTo>
                  <a:cubicBezTo>
                    <a:pt x="1373896" y="818846"/>
                    <a:pt x="1371418" y="821325"/>
                    <a:pt x="1368385" y="821325"/>
                  </a:cubicBezTo>
                  <a:lnTo>
                    <a:pt x="1368385" y="821260"/>
                  </a:lnTo>
                  <a:lnTo>
                    <a:pt x="1304507" y="821260"/>
                  </a:lnTo>
                  <a:lnTo>
                    <a:pt x="1304507" y="890062"/>
                  </a:lnTo>
                  <a:lnTo>
                    <a:pt x="1368255" y="890062"/>
                  </a:lnTo>
                  <a:cubicBezTo>
                    <a:pt x="1371353" y="890062"/>
                    <a:pt x="1373863" y="892573"/>
                    <a:pt x="1373863" y="895671"/>
                  </a:cubicBezTo>
                  <a:lnTo>
                    <a:pt x="1373863" y="953027"/>
                  </a:lnTo>
                  <a:cubicBezTo>
                    <a:pt x="1373863" y="956060"/>
                    <a:pt x="1371385" y="958538"/>
                    <a:pt x="1368353" y="958538"/>
                  </a:cubicBezTo>
                  <a:lnTo>
                    <a:pt x="1242878" y="958538"/>
                  </a:lnTo>
                  <a:cubicBezTo>
                    <a:pt x="1239096" y="958538"/>
                    <a:pt x="1236030" y="955473"/>
                    <a:pt x="1236030" y="951691"/>
                  </a:cubicBezTo>
                  <a:lnTo>
                    <a:pt x="1236030" y="891203"/>
                  </a:lnTo>
                  <a:cubicBezTo>
                    <a:pt x="1236030" y="890584"/>
                    <a:pt x="1236520" y="890095"/>
                    <a:pt x="1237139" y="890095"/>
                  </a:cubicBezTo>
                  <a:lnTo>
                    <a:pt x="1166967" y="890095"/>
                  </a:lnTo>
                  <a:lnTo>
                    <a:pt x="1166967" y="1008558"/>
                  </a:lnTo>
                  <a:cubicBezTo>
                    <a:pt x="1166967" y="1019319"/>
                    <a:pt x="1158229" y="1028025"/>
                    <a:pt x="1147501" y="1028025"/>
                  </a:cubicBezTo>
                  <a:lnTo>
                    <a:pt x="1035852" y="1028025"/>
                  </a:lnTo>
                  <a:cubicBezTo>
                    <a:pt x="1032069" y="1028025"/>
                    <a:pt x="1029004" y="1024960"/>
                    <a:pt x="1029004" y="1021178"/>
                  </a:cubicBezTo>
                  <a:lnTo>
                    <a:pt x="1029004" y="823020"/>
                  </a:lnTo>
                  <a:lnTo>
                    <a:pt x="965680" y="823020"/>
                  </a:lnTo>
                  <a:cubicBezTo>
                    <a:pt x="961897" y="823020"/>
                    <a:pt x="958832" y="819955"/>
                    <a:pt x="958832" y="816173"/>
                  </a:cubicBezTo>
                  <a:lnTo>
                    <a:pt x="958832" y="692133"/>
                  </a:lnTo>
                  <a:cubicBezTo>
                    <a:pt x="958832" y="689100"/>
                    <a:pt x="961310" y="686622"/>
                    <a:pt x="964343" y="686622"/>
                  </a:cubicBezTo>
                  <a:lnTo>
                    <a:pt x="1029004" y="686622"/>
                  </a:lnTo>
                  <a:lnTo>
                    <a:pt x="1029004" y="594570"/>
                  </a:lnTo>
                  <a:lnTo>
                    <a:pt x="1029004" y="555246"/>
                  </a:lnTo>
                  <a:lnTo>
                    <a:pt x="1029004" y="478617"/>
                  </a:lnTo>
                  <a:lnTo>
                    <a:pt x="1097675" y="478617"/>
                  </a:lnTo>
                  <a:lnTo>
                    <a:pt x="1097675" y="414053"/>
                  </a:lnTo>
                  <a:cubicBezTo>
                    <a:pt x="1097675" y="411021"/>
                    <a:pt x="1100153" y="408543"/>
                    <a:pt x="1103186" y="408543"/>
                  </a:cubicBezTo>
                  <a:close/>
                  <a:moveTo>
                    <a:pt x="554886" y="343294"/>
                  </a:moveTo>
                  <a:lnTo>
                    <a:pt x="613416" y="343294"/>
                  </a:lnTo>
                  <a:cubicBezTo>
                    <a:pt x="616514" y="343294"/>
                    <a:pt x="619025" y="345804"/>
                    <a:pt x="619025" y="348902"/>
                  </a:cubicBezTo>
                  <a:lnTo>
                    <a:pt x="619025" y="474181"/>
                  </a:lnTo>
                  <a:cubicBezTo>
                    <a:pt x="619025" y="477214"/>
                    <a:pt x="616547" y="479692"/>
                    <a:pt x="613514" y="479692"/>
                  </a:cubicBezTo>
                  <a:lnTo>
                    <a:pt x="556223" y="479692"/>
                  </a:lnTo>
                  <a:cubicBezTo>
                    <a:pt x="552440" y="479692"/>
                    <a:pt x="549375" y="476627"/>
                    <a:pt x="549375" y="472844"/>
                  </a:cubicBezTo>
                  <a:lnTo>
                    <a:pt x="549375" y="348804"/>
                  </a:lnTo>
                  <a:cubicBezTo>
                    <a:pt x="549375" y="345739"/>
                    <a:pt x="551853" y="343294"/>
                    <a:pt x="554886" y="343294"/>
                  </a:cubicBezTo>
                  <a:close/>
                  <a:moveTo>
                    <a:pt x="963430" y="272894"/>
                  </a:moveTo>
                  <a:lnTo>
                    <a:pt x="1025026" y="272894"/>
                  </a:lnTo>
                  <a:cubicBezTo>
                    <a:pt x="1026982" y="272894"/>
                    <a:pt x="1028580" y="274491"/>
                    <a:pt x="1028580" y="276448"/>
                  </a:cubicBezTo>
                  <a:lnTo>
                    <a:pt x="1028580" y="478616"/>
                  </a:lnTo>
                  <a:lnTo>
                    <a:pt x="964343" y="478616"/>
                  </a:lnTo>
                  <a:cubicBezTo>
                    <a:pt x="962354" y="478616"/>
                    <a:pt x="960723" y="476986"/>
                    <a:pt x="960723" y="474996"/>
                  </a:cubicBezTo>
                  <a:lnTo>
                    <a:pt x="960723" y="275600"/>
                  </a:lnTo>
                  <a:cubicBezTo>
                    <a:pt x="960756" y="274100"/>
                    <a:pt x="961962" y="272894"/>
                    <a:pt x="963430" y="272894"/>
                  </a:cubicBezTo>
                  <a:close/>
                  <a:moveTo>
                    <a:pt x="1374353" y="138517"/>
                  </a:moveTo>
                  <a:cubicBezTo>
                    <a:pt x="1439079" y="138647"/>
                    <a:pt x="1503773" y="138647"/>
                    <a:pt x="1568499" y="138517"/>
                  </a:cubicBezTo>
                  <a:cubicBezTo>
                    <a:pt x="1572771" y="138517"/>
                    <a:pt x="1574173" y="139462"/>
                    <a:pt x="1574173" y="143995"/>
                  </a:cubicBezTo>
                  <a:cubicBezTo>
                    <a:pt x="1574010" y="208917"/>
                    <a:pt x="1574010" y="273839"/>
                    <a:pt x="1574140" y="338761"/>
                  </a:cubicBezTo>
                  <a:cubicBezTo>
                    <a:pt x="1574140" y="342935"/>
                    <a:pt x="1572934" y="343946"/>
                    <a:pt x="1568891" y="343913"/>
                  </a:cubicBezTo>
                  <a:cubicBezTo>
                    <a:pt x="1536348" y="343717"/>
                    <a:pt x="1503806" y="343783"/>
                    <a:pt x="1471230" y="343815"/>
                  </a:cubicBezTo>
                  <a:cubicBezTo>
                    <a:pt x="1439275" y="343815"/>
                    <a:pt x="1407286" y="343717"/>
                    <a:pt x="1375331" y="343913"/>
                  </a:cubicBezTo>
                  <a:cubicBezTo>
                    <a:pt x="1370505" y="343946"/>
                    <a:pt x="1368679" y="343130"/>
                    <a:pt x="1368711" y="337620"/>
                  </a:cubicBezTo>
                  <a:cubicBezTo>
                    <a:pt x="1368940" y="273089"/>
                    <a:pt x="1368907" y="208558"/>
                    <a:pt x="1368777" y="144060"/>
                  </a:cubicBezTo>
                  <a:cubicBezTo>
                    <a:pt x="1368777" y="139626"/>
                    <a:pt x="1369983" y="138517"/>
                    <a:pt x="1374353" y="138517"/>
                  </a:cubicBezTo>
                  <a:close/>
                  <a:moveTo>
                    <a:pt x="141843" y="138517"/>
                  </a:moveTo>
                  <a:cubicBezTo>
                    <a:pt x="206570" y="138647"/>
                    <a:pt x="271264" y="138647"/>
                    <a:pt x="335990" y="138517"/>
                  </a:cubicBezTo>
                  <a:cubicBezTo>
                    <a:pt x="340262" y="138517"/>
                    <a:pt x="341664" y="139462"/>
                    <a:pt x="341664" y="143995"/>
                  </a:cubicBezTo>
                  <a:cubicBezTo>
                    <a:pt x="341501" y="208917"/>
                    <a:pt x="341501" y="273839"/>
                    <a:pt x="341631" y="338761"/>
                  </a:cubicBezTo>
                  <a:cubicBezTo>
                    <a:pt x="341631" y="342935"/>
                    <a:pt x="340425" y="343946"/>
                    <a:pt x="336382" y="343913"/>
                  </a:cubicBezTo>
                  <a:cubicBezTo>
                    <a:pt x="303839" y="343717"/>
                    <a:pt x="271297" y="343783"/>
                    <a:pt x="238721" y="343815"/>
                  </a:cubicBezTo>
                  <a:cubicBezTo>
                    <a:pt x="206766" y="343815"/>
                    <a:pt x="174777" y="343717"/>
                    <a:pt x="142822" y="343913"/>
                  </a:cubicBezTo>
                  <a:cubicBezTo>
                    <a:pt x="137996" y="343946"/>
                    <a:pt x="136170" y="343130"/>
                    <a:pt x="136202" y="337620"/>
                  </a:cubicBezTo>
                  <a:cubicBezTo>
                    <a:pt x="136431" y="273089"/>
                    <a:pt x="136398" y="208558"/>
                    <a:pt x="136268" y="144060"/>
                  </a:cubicBezTo>
                  <a:cubicBezTo>
                    <a:pt x="136268" y="139626"/>
                    <a:pt x="137474" y="138517"/>
                    <a:pt x="141843" y="138517"/>
                  </a:cubicBezTo>
                  <a:close/>
                  <a:moveTo>
                    <a:pt x="754218" y="135518"/>
                  </a:moveTo>
                  <a:lnTo>
                    <a:pt x="953419" y="135518"/>
                  </a:lnTo>
                  <a:cubicBezTo>
                    <a:pt x="956516" y="135518"/>
                    <a:pt x="959027" y="138028"/>
                    <a:pt x="959027" y="141126"/>
                  </a:cubicBezTo>
                  <a:lnTo>
                    <a:pt x="959027" y="274199"/>
                  </a:lnTo>
                  <a:lnTo>
                    <a:pt x="894073" y="274199"/>
                  </a:lnTo>
                  <a:lnTo>
                    <a:pt x="894073" y="475128"/>
                  </a:lnTo>
                  <a:cubicBezTo>
                    <a:pt x="894073" y="477052"/>
                    <a:pt x="892508" y="478617"/>
                    <a:pt x="890584" y="478617"/>
                  </a:cubicBezTo>
                  <a:lnTo>
                    <a:pt x="829868" y="478617"/>
                  </a:lnTo>
                  <a:cubicBezTo>
                    <a:pt x="827879" y="478617"/>
                    <a:pt x="826248" y="476987"/>
                    <a:pt x="826248" y="474998"/>
                  </a:cubicBezTo>
                  <a:lnTo>
                    <a:pt x="826248" y="408574"/>
                  </a:lnTo>
                  <a:lnTo>
                    <a:pt x="755196" y="408574"/>
                  </a:lnTo>
                  <a:cubicBezTo>
                    <a:pt x="753272" y="408574"/>
                    <a:pt x="751707" y="407009"/>
                    <a:pt x="751707" y="405085"/>
                  </a:cubicBezTo>
                  <a:lnTo>
                    <a:pt x="751707" y="342772"/>
                  </a:lnTo>
                  <a:cubicBezTo>
                    <a:pt x="751707" y="340815"/>
                    <a:pt x="753305" y="339218"/>
                    <a:pt x="755261" y="339218"/>
                  </a:cubicBezTo>
                  <a:lnTo>
                    <a:pt x="826248" y="339218"/>
                  </a:lnTo>
                  <a:lnTo>
                    <a:pt x="826248" y="274199"/>
                  </a:lnTo>
                  <a:lnTo>
                    <a:pt x="761065" y="274199"/>
                  </a:lnTo>
                  <a:cubicBezTo>
                    <a:pt x="757283" y="274199"/>
                    <a:pt x="754218" y="271134"/>
                    <a:pt x="754218" y="267351"/>
                  </a:cubicBezTo>
                  <a:close/>
                  <a:moveTo>
                    <a:pt x="1106610" y="71280"/>
                  </a:moveTo>
                  <a:lnTo>
                    <a:pt x="1167424" y="71280"/>
                  </a:lnTo>
                  <a:cubicBezTo>
                    <a:pt x="1169380" y="71280"/>
                    <a:pt x="1170978" y="72877"/>
                    <a:pt x="1170978" y="74834"/>
                  </a:cubicBezTo>
                  <a:lnTo>
                    <a:pt x="1170978" y="201352"/>
                  </a:lnTo>
                  <a:cubicBezTo>
                    <a:pt x="1170978" y="203276"/>
                    <a:pt x="1169413" y="204841"/>
                    <a:pt x="1167489" y="204841"/>
                  </a:cubicBezTo>
                  <a:lnTo>
                    <a:pt x="1117468" y="204841"/>
                  </a:lnTo>
                  <a:lnTo>
                    <a:pt x="1117468" y="204842"/>
                  </a:lnTo>
                  <a:lnTo>
                    <a:pt x="1032068" y="204842"/>
                  </a:lnTo>
                  <a:cubicBezTo>
                    <a:pt x="1030177" y="204842"/>
                    <a:pt x="1028612" y="203277"/>
                    <a:pt x="1028612" y="201353"/>
                  </a:cubicBezTo>
                  <a:lnTo>
                    <a:pt x="1028612" y="139072"/>
                  </a:lnTo>
                  <a:cubicBezTo>
                    <a:pt x="1028612" y="137115"/>
                    <a:pt x="1030210" y="135518"/>
                    <a:pt x="1032166" y="135518"/>
                  </a:cubicBezTo>
                  <a:lnTo>
                    <a:pt x="1103121" y="135518"/>
                  </a:lnTo>
                  <a:lnTo>
                    <a:pt x="1103121" y="74769"/>
                  </a:lnTo>
                  <a:cubicBezTo>
                    <a:pt x="1103121" y="72845"/>
                    <a:pt x="1104686" y="71280"/>
                    <a:pt x="1106610" y="71280"/>
                  </a:cubicBezTo>
                  <a:close/>
                  <a:moveTo>
                    <a:pt x="1636029" y="69324"/>
                  </a:moveTo>
                  <a:cubicBezTo>
                    <a:pt x="1526011" y="69552"/>
                    <a:pt x="1415959" y="69520"/>
                    <a:pt x="1305941" y="69357"/>
                  </a:cubicBezTo>
                  <a:cubicBezTo>
                    <a:pt x="1300397" y="69357"/>
                    <a:pt x="1299680" y="71248"/>
                    <a:pt x="1299680" y="76106"/>
                  </a:cubicBezTo>
                  <a:cubicBezTo>
                    <a:pt x="1299811" y="186158"/>
                    <a:pt x="1299811" y="296176"/>
                    <a:pt x="1299647" y="406227"/>
                  </a:cubicBezTo>
                  <a:cubicBezTo>
                    <a:pt x="1299647" y="411510"/>
                    <a:pt x="1300821" y="413075"/>
                    <a:pt x="1306332" y="413075"/>
                  </a:cubicBezTo>
                  <a:cubicBezTo>
                    <a:pt x="1416351" y="412879"/>
                    <a:pt x="1526402" y="412912"/>
                    <a:pt x="1636420" y="413042"/>
                  </a:cubicBezTo>
                  <a:cubicBezTo>
                    <a:pt x="1641605" y="413042"/>
                    <a:pt x="1643333" y="411966"/>
                    <a:pt x="1643268" y="406390"/>
                  </a:cubicBezTo>
                  <a:cubicBezTo>
                    <a:pt x="1643040" y="351479"/>
                    <a:pt x="1643138" y="296535"/>
                    <a:pt x="1643138" y="241623"/>
                  </a:cubicBezTo>
                  <a:cubicBezTo>
                    <a:pt x="1643138" y="186712"/>
                    <a:pt x="1643073" y="131768"/>
                    <a:pt x="1643268" y="76857"/>
                  </a:cubicBezTo>
                  <a:cubicBezTo>
                    <a:pt x="1643301" y="71183"/>
                    <a:pt x="1642290" y="69324"/>
                    <a:pt x="1636029" y="69324"/>
                  </a:cubicBezTo>
                  <a:close/>
                  <a:moveTo>
                    <a:pt x="403521" y="69324"/>
                  </a:moveTo>
                  <a:cubicBezTo>
                    <a:pt x="293503" y="69552"/>
                    <a:pt x="183451" y="69520"/>
                    <a:pt x="73433" y="69357"/>
                  </a:cubicBezTo>
                  <a:cubicBezTo>
                    <a:pt x="67889" y="69357"/>
                    <a:pt x="67172" y="71248"/>
                    <a:pt x="67172" y="76106"/>
                  </a:cubicBezTo>
                  <a:cubicBezTo>
                    <a:pt x="67303" y="186158"/>
                    <a:pt x="67303" y="296176"/>
                    <a:pt x="67139" y="406227"/>
                  </a:cubicBezTo>
                  <a:cubicBezTo>
                    <a:pt x="67139" y="411510"/>
                    <a:pt x="68313" y="413075"/>
                    <a:pt x="73824" y="413075"/>
                  </a:cubicBezTo>
                  <a:cubicBezTo>
                    <a:pt x="183843" y="412879"/>
                    <a:pt x="293894" y="412912"/>
                    <a:pt x="403912" y="413042"/>
                  </a:cubicBezTo>
                  <a:cubicBezTo>
                    <a:pt x="409097" y="413042"/>
                    <a:pt x="410825" y="411966"/>
                    <a:pt x="410760" y="406390"/>
                  </a:cubicBezTo>
                  <a:cubicBezTo>
                    <a:pt x="410532" y="351479"/>
                    <a:pt x="410630" y="296535"/>
                    <a:pt x="410630" y="241623"/>
                  </a:cubicBezTo>
                  <a:cubicBezTo>
                    <a:pt x="410630" y="186712"/>
                    <a:pt x="410564" y="131768"/>
                    <a:pt x="410760" y="76857"/>
                  </a:cubicBezTo>
                  <a:cubicBezTo>
                    <a:pt x="410793" y="71183"/>
                    <a:pt x="409782" y="69324"/>
                    <a:pt x="403521" y="69324"/>
                  </a:cubicBezTo>
                  <a:close/>
                  <a:moveTo>
                    <a:pt x="1239291" y="1924"/>
                  </a:moveTo>
                  <a:lnTo>
                    <a:pt x="1712136" y="1924"/>
                  </a:lnTo>
                  <a:lnTo>
                    <a:pt x="1712861" y="2656"/>
                  </a:lnTo>
                  <a:lnTo>
                    <a:pt x="1715006" y="3782"/>
                  </a:lnTo>
                  <a:lnTo>
                    <a:pt x="1715028" y="4846"/>
                  </a:lnTo>
                  <a:lnTo>
                    <a:pt x="1715331" y="5152"/>
                  </a:lnTo>
                  <a:lnTo>
                    <a:pt x="1715331" y="477964"/>
                  </a:lnTo>
                  <a:cubicBezTo>
                    <a:pt x="1715331" y="479725"/>
                    <a:pt x="1713896" y="481160"/>
                    <a:pt x="1712136" y="481160"/>
                  </a:cubicBezTo>
                  <a:lnTo>
                    <a:pt x="1239291" y="481160"/>
                  </a:lnTo>
                  <a:lnTo>
                    <a:pt x="1238731" y="480600"/>
                  </a:lnTo>
                  <a:lnTo>
                    <a:pt x="1238349" y="480655"/>
                  </a:lnTo>
                  <a:lnTo>
                    <a:pt x="1237431" y="479300"/>
                  </a:lnTo>
                  <a:lnTo>
                    <a:pt x="1236095" y="477964"/>
                  </a:lnTo>
                  <a:lnTo>
                    <a:pt x="1236095" y="5119"/>
                  </a:lnTo>
                  <a:cubicBezTo>
                    <a:pt x="1236095" y="3358"/>
                    <a:pt x="1237530" y="1924"/>
                    <a:pt x="1239291" y="1924"/>
                  </a:cubicBezTo>
                  <a:close/>
                  <a:moveTo>
                    <a:pt x="662884" y="1924"/>
                  </a:moveTo>
                  <a:lnTo>
                    <a:pt x="748609" y="1924"/>
                  </a:lnTo>
                  <a:cubicBezTo>
                    <a:pt x="751707" y="1924"/>
                    <a:pt x="754218" y="4434"/>
                    <a:pt x="754218" y="7532"/>
                  </a:cubicBezTo>
                  <a:lnTo>
                    <a:pt x="754218" y="134735"/>
                  </a:lnTo>
                  <a:lnTo>
                    <a:pt x="686198" y="134735"/>
                  </a:lnTo>
                  <a:lnTo>
                    <a:pt x="686198" y="271427"/>
                  </a:lnTo>
                  <a:cubicBezTo>
                    <a:pt x="686198" y="273351"/>
                    <a:pt x="684633" y="274916"/>
                    <a:pt x="682709" y="274916"/>
                  </a:cubicBezTo>
                  <a:lnTo>
                    <a:pt x="621961" y="274916"/>
                  </a:lnTo>
                  <a:cubicBezTo>
                    <a:pt x="619972" y="274916"/>
                    <a:pt x="618341" y="273286"/>
                    <a:pt x="618341" y="271297"/>
                  </a:cubicBezTo>
                  <a:lnTo>
                    <a:pt x="618341" y="204874"/>
                  </a:lnTo>
                  <a:lnTo>
                    <a:pt x="552473" y="204874"/>
                  </a:lnTo>
                  <a:cubicBezTo>
                    <a:pt x="550582" y="204841"/>
                    <a:pt x="549017" y="203276"/>
                    <a:pt x="549017" y="201385"/>
                  </a:cubicBezTo>
                  <a:lnTo>
                    <a:pt x="549017" y="139072"/>
                  </a:lnTo>
                  <a:cubicBezTo>
                    <a:pt x="549017" y="137115"/>
                    <a:pt x="550615" y="135518"/>
                    <a:pt x="552571" y="135518"/>
                  </a:cubicBezTo>
                  <a:lnTo>
                    <a:pt x="618341" y="135518"/>
                  </a:lnTo>
                  <a:lnTo>
                    <a:pt x="618341" y="71312"/>
                  </a:lnTo>
                  <a:lnTo>
                    <a:pt x="552506" y="71312"/>
                  </a:lnTo>
                  <a:cubicBezTo>
                    <a:pt x="550582" y="71280"/>
                    <a:pt x="549017" y="69714"/>
                    <a:pt x="549017" y="67790"/>
                  </a:cubicBezTo>
                  <a:lnTo>
                    <a:pt x="549017" y="5510"/>
                  </a:lnTo>
                  <a:cubicBezTo>
                    <a:pt x="549017" y="3553"/>
                    <a:pt x="550615" y="1956"/>
                    <a:pt x="552571" y="1956"/>
                  </a:cubicBezTo>
                  <a:lnTo>
                    <a:pt x="662852" y="1956"/>
                  </a:lnTo>
                  <a:close/>
                  <a:moveTo>
                    <a:pt x="6782" y="1924"/>
                  </a:moveTo>
                  <a:lnTo>
                    <a:pt x="479628" y="1924"/>
                  </a:lnTo>
                  <a:lnTo>
                    <a:pt x="480379" y="2683"/>
                  </a:lnTo>
                  <a:lnTo>
                    <a:pt x="481551" y="3456"/>
                  </a:lnTo>
                  <a:lnTo>
                    <a:pt x="481571" y="3887"/>
                  </a:lnTo>
                  <a:lnTo>
                    <a:pt x="482823" y="5152"/>
                  </a:lnTo>
                  <a:lnTo>
                    <a:pt x="482823" y="477964"/>
                  </a:lnTo>
                  <a:lnTo>
                    <a:pt x="481272" y="479515"/>
                  </a:lnTo>
                  <a:lnTo>
                    <a:pt x="481258" y="479693"/>
                  </a:lnTo>
                  <a:lnTo>
                    <a:pt x="481081" y="479707"/>
                  </a:lnTo>
                  <a:lnTo>
                    <a:pt x="479628" y="481160"/>
                  </a:lnTo>
                  <a:lnTo>
                    <a:pt x="6782" y="481160"/>
                  </a:lnTo>
                  <a:lnTo>
                    <a:pt x="5416" y="479794"/>
                  </a:lnTo>
                  <a:lnTo>
                    <a:pt x="4467" y="479726"/>
                  </a:lnTo>
                  <a:lnTo>
                    <a:pt x="4473" y="478850"/>
                  </a:lnTo>
                  <a:lnTo>
                    <a:pt x="3587" y="477964"/>
                  </a:lnTo>
                  <a:lnTo>
                    <a:pt x="3587" y="5119"/>
                  </a:lnTo>
                  <a:cubicBezTo>
                    <a:pt x="3587" y="3358"/>
                    <a:pt x="5022" y="1924"/>
                    <a:pt x="6782" y="1924"/>
                  </a:cubicBezTo>
                  <a:close/>
                  <a:moveTo>
                    <a:pt x="832509" y="0"/>
                  </a:moveTo>
                  <a:lnTo>
                    <a:pt x="885790" y="0"/>
                  </a:lnTo>
                  <a:cubicBezTo>
                    <a:pt x="890192" y="0"/>
                    <a:pt x="893779" y="3587"/>
                    <a:pt x="893779" y="7989"/>
                  </a:cubicBezTo>
                  <a:lnTo>
                    <a:pt x="893779" y="62085"/>
                  </a:lnTo>
                  <a:cubicBezTo>
                    <a:pt x="893779" y="66095"/>
                    <a:pt x="890519" y="69356"/>
                    <a:pt x="886508" y="69356"/>
                  </a:cubicBezTo>
                  <a:lnTo>
                    <a:pt x="832411" y="69356"/>
                  </a:lnTo>
                  <a:cubicBezTo>
                    <a:pt x="828042" y="69324"/>
                    <a:pt x="824455" y="65769"/>
                    <a:pt x="824455" y="61367"/>
                  </a:cubicBezTo>
                  <a:lnTo>
                    <a:pt x="824455" y="8054"/>
                  </a:lnTo>
                  <a:cubicBezTo>
                    <a:pt x="824455" y="3587"/>
                    <a:pt x="828075" y="0"/>
                    <a:pt x="83250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scene3d>
              <a:camera prst="isometricOffAxis1Left">
                <a:rot lat="1800000" lon="3000000" rev="0"/>
              </a:camera>
              <a:lightRig rig="balanced" dir="t"/>
            </a:scene3d>
            <a:sp3d extrusionH="44450" prstMaterial="matte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9D118EC-A991-4DEC-A7D7-F4D89F44179A}"/>
              </a:ext>
            </a:extLst>
          </p:cNvPr>
          <p:cNvGrpSpPr/>
          <p:nvPr/>
        </p:nvGrpSpPr>
        <p:grpSpPr>
          <a:xfrm>
            <a:off x="771163" y="4612168"/>
            <a:ext cx="4768535" cy="1616930"/>
            <a:chOff x="720000" y="4898547"/>
            <a:chExt cx="5796216" cy="1425288"/>
          </a:xfrm>
          <a:effectLst/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90D0405-0810-45FA-8579-F9FAC3337B48}"/>
                </a:ext>
              </a:extLst>
            </p:cNvPr>
            <p:cNvSpPr/>
            <p:nvPr/>
          </p:nvSpPr>
          <p:spPr>
            <a:xfrm>
              <a:off x="720000" y="5229200"/>
              <a:ext cx="5796216" cy="1094635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6" name="Round Same Side Corner Rectangle 23">
              <a:extLst>
                <a:ext uri="{FF2B5EF4-FFF2-40B4-BE49-F238E27FC236}">
                  <a16:creationId xmlns:a16="http://schemas.microsoft.com/office/drawing/2014/main" id="{2F0EF25F-EDCD-4FF9-9255-93C33F765F14}"/>
                </a:ext>
              </a:extLst>
            </p:cNvPr>
            <p:cNvSpPr/>
            <p:nvPr/>
          </p:nvSpPr>
          <p:spPr>
            <a:xfrm>
              <a:off x="720000" y="4898547"/>
              <a:ext cx="5796216" cy="426626"/>
            </a:xfrm>
            <a:prstGeom prst="round2SameRect">
              <a:avLst/>
            </a:prstGeom>
            <a:solidFill>
              <a:schemeClr val="accent2"/>
            </a:solidFill>
            <a:ln w="635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1B5651A-D269-45F3-A451-B80B0323B0A5}"/>
              </a:ext>
            </a:extLst>
          </p:cNvPr>
          <p:cNvSpPr txBox="1"/>
          <p:nvPr/>
        </p:nvSpPr>
        <p:spPr>
          <a:xfrm>
            <a:off x="999218" y="4701314"/>
            <a:ext cx="433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3AC40A1-E669-4EF5-8442-FA53316A49F7}"/>
              </a:ext>
            </a:extLst>
          </p:cNvPr>
          <p:cNvGrpSpPr/>
          <p:nvPr/>
        </p:nvGrpSpPr>
        <p:grpSpPr>
          <a:xfrm>
            <a:off x="999218" y="5204394"/>
            <a:ext cx="4339308" cy="936104"/>
            <a:chOff x="953279" y="4941168"/>
            <a:chExt cx="3123688" cy="93610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F7C8542-FB78-4D67-857F-2A8F1B02D93E}"/>
                </a:ext>
              </a:extLst>
            </p:cNvPr>
            <p:cNvSpPr txBox="1"/>
            <p:nvPr/>
          </p:nvSpPr>
          <p:spPr>
            <a:xfrm>
              <a:off x="953279" y="4941168"/>
              <a:ext cx="3123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l"/>
              </a:pPr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1466BF0-CB8D-4257-BE15-3FA4D0611BCC}"/>
                </a:ext>
              </a:extLst>
            </p:cNvPr>
            <p:cNvSpPr txBox="1"/>
            <p:nvPr/>
          </p:nvSpPr>
          <p:spPr>
            <a:xfrm>
              <a:off x="953279" y="5415607"/>
              <a:ext cx="3123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l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64B79D3-4915-4F9A-95D2-9D81181F95D4}"/>
              </a:ext>
            </a:extLst>
          </p:cNvPr>
          <p:cNvGrpSpPr/>
          <p:nvPr/>
        </p:nvGrpSpPr>
        <p:grpSpPr>
          <a:xfrm>
            <a:off x="784604" y="2709875"/>
            <a:ext cx="4768535" cy="1616930"/>
            <a:chOff x="720000" y="4898547"/>
            <a:chExt cx="5796216" cy="1425288"/>
          </a:xfrm>
          <a:effectLst/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FF73AC0-8CEE-40C3-8DB9-21EA08B20079}"/>
                </a:ext>
              </a:extLst>
            </p:cNvPr>
            <p:cNvSpPr/>
            <p:nvPr/>
          </p:nvSpPr>
          <p:spPr>
            <a:xfrm>
              <a:off x="720000" y="5229200"/>
              <a:ext cx="5796216" cy="1094635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1" name="Round Same Side Corner Rectangle 26">
              <a:extLst>
                <a:ext uri="{FF2B5EF4-FFF2-40B4-BE49-F238E27FC236}">
                  <a16:creationId xmlns:a16="http://schemas.microsoft.com/office/drawing/2014/main" id="{77F6E3C2-B6BA-4867-8A4E-ED184BDC04F4}"/>
                </a:ext>
              </a:extLst>
            </p:cNvPr>
            <p:cNvSpPr/>
            <p:nvPr/>
          </p:nvSpPr>
          <p:spPr>
            <a:xfrm>
              <a:off x="720000" y="4898547"/>
              <a:ext cx="5796216" cy="426626"/>
            </a:xfrm>
            <a:prstGeom prst="round2SameRect">
              <a:avLst/>
            </a:prstGeom>
            <a:solidFill>
              <a:schemeClr val="accent1"/>
            </a:solidFill>
            <a:ln w="635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AAC047E-C24C-411D-B994-1B13389E3460}"/>
              </a:ext>
            </a:extLst>
          </p:cNvPr>
          <p:cNvSpPr txBox="1"/>
          <p:nvPr/>
        </p:nvSpPr>
        <p:spPr>
          <a:xfrm>
            <a:off x="1000527" y="2799021"/>
            <a:ext cx="433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45669E7-D8C6-4CC7-B8D9-9CC6BB732900}"/>
              </a:ext>
            </a:extLst>
          </p:cNvPr>
          <p:cNvGrpSpPr/>
          <p:nvPr/>
        </p:nvGrpSpPr>
        <p:grpSpPr>
          <a:xfrm>
            <a:off x="1000527" y="3302101"/>
            <a:ext cx="4339308" cy="936104"/>
            <a:chOff x="5004868" y="4941168"/>
            <a:chExt cx="3123688" cy="93610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33F7BA2-58E6-4B27-850E-CA0CA6F05E73}"/>
                </a:ext>
              </a:extLst>
            </p:cNvPr>
            <p:cNvSpPr txBox="1"/>
            <p:nvPr/>
          </p:nvSpPr>
          <p:spPr>
            <a:xfrm>
              <a:off x="5004868" y="4941168"/>
              <a:ext cx="3123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l"/>
              </a:pPr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8FE5AD5-9919-40E8-919D-8B27A484B204}"/>
                </a:ext>
              </a:extLst>
            </p:cNvPr>
            <p:cNvSpPr txBox="1"/>
            <p:nvPr/>
          </p:nvSpPr>
          <p:spPr>
            <a:xfrm>
              <a:off x="5004868" y="5415607"/>
              <a:ext cx="3123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l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F4471B9-DB39-4391-9638-CEA96C9B928C}"/>
              </a:ext>
            </a:extLst>
          </p:cNvPr>
          <p:cNvGrpSpPr/>
          <p:nvPr/>
        </p:nvGrpSpPr>
        <p:grpSpPr>
          <a:xfrm>
            <a:off x="767151" y="1421678"/>
            <a:ext cx="4785988" cy="1107996"/>
            <a:chOff x="1197149" y="1677112"/>
            <a:chExt cx="3230835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432DF2D-681A-4653-A0CF-CD04B4F96FDD}"/>
                </a:ext>
              </a:extLst>
            </p:cNvPr>
            <p:cNvSpPr txBox="1"/>
            <p:nvPr/>
          </p:nvSpPr>
          <p:spPr>
            <a:xfrm>
              <a:off x="1197149" y="2138777"/>
              <a:ext cx="32308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8224CDB-0599-45D2-BE4B-DABA72B66575}"/>
                </a:ext>
              </a:extLst>
            </p:cNvPr>
            <p:cNvSpPr txBox="1"/>
            <p:nvPr/>
          </p:nvSpPr>
          <p:spPr>
            <a:xfrm>
              <a:off x="1197149" y="1677112"/>
              <a:ext cx="3230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19CCEC5-7847-4536-86E1-952FD082DB6A}"/>
              </a:ext>
            </a:extLst>
          </p:cNvPr>
          <p:cNvSpPr/>
          <p:nvPr/>
        </p:nvSpPr>
        <p:spPr>
          <a:xfrm>
            <a:off x="1011069" y="2003898"/>
            <a:ext cx="1339558" cy="4854102"/>
          </a:xfrm>
          <a:prstGeom prst="upArrow">
            <a:avLst>
              <a:gd name="adj1" fmla="val 50000"/>
              <a:gd name="adj2" fmla="val 512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FD59BF-FFC6-4E21-A2A3-2139DBDA9BA2}"/>
              </a:ext>
            </a:extLst>
          </p:cNvPr>
          <p:cNvGrpSpPr/>
          <p:nvPr/>
        </p:nvGrpSpPr>
        <p:grpSpPr>
          <a:xfrm>
            <a:off x="2476670" y="2975132"/>
            <a:ext cx="2187856" cy="3882868"/>
            <a:chOff x="2476670" y="2975132"/>
            <a:chExt cx="2187856" cy="3882868"/>
          </a:xfrm>
        </p:grpSpPr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F7BCCB00-6AEF-437F-8BD9-4FBC857825B1}"/>
                </a:ext>
              </a:extLst>
            </p:cNvPr>
            <p:cNvSpPr/>
            <p:nvPr/>
          </p:nvSpPr>
          <p:spPr>
            <a:xfrm rot="2700000">
              <a:off x="2900819" y="2550983"/>
              <a:ext cx="1339558" cy="2187856"/>
            </a:xfrm>
            <a:prstGeom prst="upArrow">
              <a:avLst>
                <a:gd name="adj1" fmla="val 50000"/>
                <a:gd name="adj2" fmla="val 512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F770CC-2F42-4751-AD0A-DCF84F0A9E65}"/>
                </a:ext>
              </a:extLst>
            </p:cNvPr>
            <p:cNvSpPr/>
            <p:nvPr/>
          </p:nvSpPr>
          <p:spPr>
            <a:xfrm>
              <a:off x="2550673" y="4191754"/>
              <a:ext cx="669131" cy="26662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376A36-5A53-4EBE-8A59-5058E01EDA34}"/>
              </a:ext>
            </a:extLst>
          </p:cNvPr>
          <p:cNvGrpSpPr/>
          <p:nvPr/>
        </p:nvGrpSpPr>
        <p:grpSpPr>
          <a:xfrm>
            <a:off x="3754415" y="4680819"/>
            <a:ext cx="2522421" cy="2177181"/>
            <a:chOff x="3754415" y="4680819"/>
            <a:chExt cx="2522421" cy="2177181"/>
          </a:xfrm>
          <a:solidFill>
            <a:schemeClr val="accent3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3135B3-BD53-4374-894A-2297F38041B5}"/>
                </a:ext>
              </a:extLst>
            </p:cNvPr>
            <p:cNvSpPr/>
            <p:nvPr/>
          </p:nvSpPr>
          <p:spPr>
            <a:xfrm>
              <a:off x="3754415" y="5015620"/>
              <a:ext cx="669131" cy="1842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Up 8">
              <a:extLst>
                <a:ext uri="{FF2B5EF4-FFF2-40B4-BE49-F238E27FC236}">
                  <a16:creationId xmlns:a16="http://schemas.microsoft.com/office/drawing/2014/main" id="{B9EA4D3A-E889-4C06-8C37-FDB27117137E}"/>
                </a:ext>
              </a:extLst>
            </p:cNvPr>
            <p:cNvSpPr/>
            <p:nvPr/>
          </p:nvSpPr>
          <p:spPr>
            <a:xfrm rot="5400000">
              <a:off x="4513129" y="4256670"/>
              <a:ext cx="1339558" cy="2187856"/>
            </a:xfrm>
            <a:prstGeom prst="upArrow">
              <a:avLst>
                <a:gd name="adj1" fmla="val 50000"/>
                <a:gd name="adj2" fmla="val 5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CBF24AC-9203-409B-A557-DC5B9685E3D3}"/>
              </a:ext>
            </a:extLst>
          </p:cNvPr>
          <p:cNvSpPr txBox="1"/>
          <p:nvPr/>
        </p:nvSpPr>
        <p:spPr>
          <a:xfrm>
            <a:off x="1445078" y="1295919"/>
            <a:ext cx="144016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</a:rPr>
              <a:t>A </a:t>
            </a:r>
            <a:r>
              <a:rPr lang="en-US" altLang="ko-KR" sz="2400" b="1" dirty="0">
                <a:solidFill>
                  <a:schemeClr val="accent1"/>
                </a:solidFill>
              </a:rPr>
              <a:t>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39A26-7CB5-4D5D-A9CC-3BB8881E82D0}"/>
              </a:ext>
            </a:extLst>
          </p:cNvPr>
          <p:cNvSpPr txBox="1"/>
          <p:nvPr/>
        </p:nvSpPr>
        <p:spPr>
          <a:xfrm>
            <a:off x="3760695" y="2043838"/>
            <a:ext cx="144016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4000" b="1" dirty="0">
                <a:solidFill>
                  <a:schemeClr val="accent2"/>
                </a:solidFill>
              </a:rPr>
              <a:t>B </a:t>
            </a:r>
            <a:r>
              <a:rPr lang="en-US" altLang="ko-KR" sz="2400" b="1" dirty="0">
                <a:solidFill>
                  <a:schemeClr val="accent2"/>
                </a:solidFill>
              </a:rPr>
              <a:t>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89E029-F97F-41E4-9B39-2C7748CC6648}"/>
              </a:ext>
            </a:extLst>
          </p:cNvPr>
          <p:cNvSpPr txBox="1"/>
          <p:nvPr/>
        </p:nvSpPr>
        <p:spPr>
          <a:xfrm>
            <a:off x="4753848" y="3875123"/>
            <a:ext cx="144016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4000" b="1" dirty="0">
                <a:solidFill>
                  <a:schemeClr val="accent3"/>
                </a:solidFill>
              </a:rPr>
              <a:t>C </a:t>
            </a:r>
            <a:r>
              <a:rPr lang="en-US" altLang="ko-KR" sz="2400" b="1" dirty="0">
                <a:solidFill>
                  <a:schemeClr val="accent3"/>
                </a:solidFill>
              </a:rPr>
              <a:t>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8281EB-DF6E-41C9-B6BD-CDBE65D8D127}"/>
              </a:ext>
            </a:extLst>
          </p:cNvPr>
          <p:cNvSpPr txBox="1"/>
          <p:nvPr/>
        </p:nvSpPr>
        <p:spPr>
          <a:xfrm rot="5400000">
            <a:off x="580964" y="3347408"/>
            <a:ext cx="219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Modern 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4B5D3D-84B5-4F08-906B-F084635774BF}"/>
              </a:ext>
            </a:extLst>
          </p:cNvPr>
          <p:cNvSpPr txBox="1"/>
          <p:nvPr/>
        </p:nvSpPr>
        <p:spPr>
          <a:xfrm rot="5400000">
            <a:off x="1827302" y="4973189"/>
            <a:ext cx="219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Modern Presentation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A9F8F9-E2E8-4BE4-9AF5-7FBF675BBE34}"/>
              </a:ext>
            </a:extLst>
          </p:cNvPr>
          <p:cNvSpPr txBox="1"/>
          <p:nvPr/>
        </p:nvSpPr>
        <p:spPr>
          <a:xfrm>
            <a:off x="3754415" y="5217100"/>
            <a:ext cx="219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Modern Presentation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8164D2-0C98-479B-B852-A315050F2496}"/>
              </a:ext>
            </a:extLst>
          </p:cNvPr>
          <p:cNvGrpSpPr/>
          <p:nvPr/>
        </p:nvGrpSpPr>
        <p:grpSpPr>
          <a:xfrm>
            <a:off x="6130127" y="1500072"/>
            <a:ext cx="4563621" cy="1354217"/>
            <a:chOff x="6130127" y="1397507"/>
            <a:chExt cx="4563621" cy="13542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8EA540-F0CE-4D18-9DB7-4D94C6D6915D}"/>
                </a:ext>
              </a:extLst>
            </p:cNvPr>
            <p:cNvSpPr txBox="1"/>
            <p:nvPr/>
          </p:nvSpPr>
          <p:spPr>
            <a:xfrm>
              <a:off x="6130127" y="1920727"/>
              <a:ext cx="45636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13C9FD-34C9-4C02-BBFC-C5ED6E4056C9}"/>
                </a:ext>
              </a:extLst>
            </p:cNvPr>
            <p:cNvSpPr txBox="1"/>
            <p:nvPr/>
          </p:nvSpPr>
          <p:spPr>
            <a:xfrm>
              <a:off x="6130127" y="1397507"/>
              <a:ext cx="45636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6629BC-52F8-4F0B-8454-7A9EC3748B50}"/>
              </a:ext>
            </a:extLst>
          </p:cNvPr>
          <p:cNvGrpSpPr/>
          <p:nvPr/>
        </p:nvGrpSpPr>
        <p:grpSpPr>
          <a:xfrm>
            <a:off x="6633957" y="3175221"/>
            <a:ext cx="4563621" cy="1354217"/>
            <a:chOff x="6861949" y="2905780"/>
            <a:chExt cx="4563621" cy="135421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6EE7D2-2DBB-49D5-BE72-BA275245F137}"/>
                </a:ext>
              </a:extLst>
            </p:cNvPr>
            <p:cNvSpPr txBox="1"/>
            <p:nvPr/>
          </p:nvSpPr>
          <p:spPr>
            <a:xfrm>
              <a:off x="6861949" y="3429000"/>
              <a:ext cx="45636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2BB4D0-2A90-4607-88E8-B98D4E61DBBD}"/>
                </a:ext>
              </a:extLst>
            </p:cNvPr>
            <p:cNvSpPr txBox="1"/>
            <p:nvPr/>
          </p:nvSpPr>
          <p:spPr>
            <a:xfrm>
              <a:off x="6861949" y="2905780"/>
              <a:ext cx="45636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0700A3-D15B-4E28-B6F0-B859EB185B99}"/>
              </a:ext>
            </a:extLst>
          </p:cNvPr>
          <p:cNvGrpSpPr/>
          <p:nvPr/>
        </p:nvGrpSpPr>
        <p:grpSpPr>
          <a:xfrm>
            <a:off x="7137787" y="4850369"/>
            <a:ext cx="4563621" cy="1354217"/>
            <a:chOff x="7137787" y="4747804"/>
            <a:chExt cx="4563621" cy="135421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7E46A18-38E9-41DC-878C-048ABECA04D5}"/>
                </a:ext>
              </a:extLst>
            </p:cNvPr>
            <p:cNvSpPr txBox="1"/>
            <p:nvPr/>
          </p:nvSpPr>
          <p:spPr>
            <a:xfrm>
              <a:off x="7137787" y="5271024"/>
              <a:ext cx="45636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F897EC-E9BB-4177-AC8A-0B99FB885671}"/>
                </a:ext>
              </a:extLst>
            </p:cNvPr>
            <p:cNvSpPr txBox="1"/>
            <p:nvPr/>
          </p:nvSpPr>
          <p:spPr>
            <a:xfrm>
              <a:off x="7137787" y="4747804"/>
              <a:ext cx="45636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21828B5-005A-41A2-B670-84913814D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0" name="그룹 5">
            <a:extLst>
              <a:ext uri="{FF2B5EF4-FFF2-40B4-BE49-F238E27FC236}">
                <a16:creationId xmlns:a16="http://schemas.microsoft.com/office/drawing/2014/main" id="{56F820D6-60D2-41C9-87F3-29C2034CEB36}"/>
              </a:ext>
            </a:extLst>
          </p:cNvPr>
          <p:cNvGrpSpPr/>
          <p:nvPr/>
        </p:nvGrpSpPr>
        <p:grpSpPr>
          <a:xfrm>
            <a:off x="1828702" y="2722443"/>
            <a:ext cx="2016000" cy="924999"/>
            <a:chOff x="304702" y="2722441"/>
            <a:chExt cx="2016000" cy="924999"/>
          </a:xfrm>
        </p:grpSpPr>
        <p:sp>
          <p:nvSpPr>
            <p:cNvPr id="11" name="Text Placeholder 2">
              <a:extLst>
                <a:ext uri="{FF2B5EF4-FFF2-40B4-BE49-F238E27FC236}">
                  <a16:creationId xmlns:a16="http://schemas.microsoft.com/office/drawing/2014/main" id="{BAE3F7C3-B97C-4CA2-B5F6-C4AC78B741C5}"/>
                </a:ext>
              </a:extLst>
            </p:cNvPr>
            <p:cNvSpPr txBox="1">
              <a:spLocks/>
            </p:cNvSpPr>
            <p:nvPr/>
          </p:nvSpPr>
          <p:spPr>
            <a:xfrm>
              <a:off x="304702" y="2722441"/>
              <a:ext cx="2016000" cy="277200"/>
            </a:xfrm>
            <a:prstGeom prst="rect">
              <a:avLst/>
            </a:prstGeom>
          </p:spPr>
          <p:txBody>
            <a:bodyPr anchor="ctr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 Placeholder 4">
              <a:extLst>
                <a:ext uri="{FF2B5EF4-FFF2-40B4-BE49-F238E27FC236}">
                  <a16:creationId xmlns:a16="http://schemas.microsoft.com/office/drawing/2014/main" id="{C08C9DCE-332E-4582-8386-9B5968CD483E}"/>
                </a:ext>
              </a:extLst>
            </p:cNvPr>
            <p:cNvSpPr txBox="1">
              <a:spLocks/>
            </p:cNvSpPr>
            <p:nvPr/>
          </p:nvSpPr>
          <p:spPr>
            <a:xfrm>
              <a:off x="304702" y="2999440"/>
              <a:ext cx="2016000" cy="64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그룹 7">
            <a:extLst>
              <a:ext uri="{FF2B5EF4-FFF2-40B4-BE49-F238E27FC236}">
                <a16:creationId xmlns:a16="http://schemas.microsoft.com/office/drawing/2014/main" id="{385657E8-D6B6-4108-9BED-510C071C0030}"/>
              </a:ext>
            </a:extLst>
          </p:cNvPr>
          <p:cNvGrpSpPr/>
          <p:nvPr/>
        </p:nvGrpSpPr>
        <p:grpSpPr>
          <a:xfrm>
            <a:off x="1828702" y="4116967"/>
            <a:ext cx="2016000" cy="923531"/>
            <a:chOff x="304702" y="4116965"/>
            <a:chExt cx="2016000" cy="923531"/>
          </a:xfrm>
        </p:grpSpPr>
        <p:sp>
          <p:nvSpPr>
            <p:cNvPr id="14" name="Text Placeholder 5">
              <a:extLst>
                <a:ext uri="{FF2B5EF4-FFF2-40B4-BE49-F238E27FC236}">
                  <a16:creationId xmlns:a16="http://schemas.microsoft.com/office/drawing/2014/main" id="{66588E05-EAAB-4DA9-ABCD-57DF2A0D538D}"/>
                </a:ext>
              </a:extLst>
            </p:cNvPr>
            <p:cNvSpPr txBox="1">
              <a:spLocks/>
            </p:cNvSpPr>
            <p:nvPr/>
          </p:nvSpPr>
          <p:spPr>
            <a:xfrm>
              <a:off x="304702" y="4116965"/>
              <a:ext cx="2016000" cy="277200"/>
            </a:xfrm>
            <a:prstGeom prst="rect">
              <a:avLst/>
            </a:prstGeom>
          </p:spPr>
          <p:txBody>
            <a:bodyPr anchor="ctr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Your Text Here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5" name="Text Placeholder 8">
              <a:extLst>
                <a:ext uri="{FF2B5EF4-FFF2-40B4-BE49-F238E27FC236}">
                  <a16:creationId xmlns:a16="http://schemas.microsoft.com/office/drawing/2014/main" id="{DCE917D9-4211-40DC-BC35-28DE715655D6}"/>
                </a:ext>
              </a:extLst>
            </p:cNvPr>
            <p:cNvSpPr txBox="1">
              <a:spLocks/>
            </p:cNvSpPr>
            <p:nvPr/>
          </p:nvSpPr>
          <p:spPr>
            <a:xfrm>
              <a:off x="304702" y="4392496"/>
              <a:ext cx="2016000" cy="64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</a:t>
              </a:r>
              <a:endParaRPr lang="en-US" altLang="ko-KR" dirty="0">
                <a:cs typeface="Arial" pitchFamily="34" charset="0"/>
              </a:endParaRPr>
            </a:p>
          </p:txBody>
        </p:sp>
      </p:grpSp>
      <p:grpSp>
        <p:nvGrpSpPr>
          <p:cNvPr id="16" name="그룹 4">
            <a:extLst>
              <a:ext uri="{FF2B5EF4-FFF2-40B4-BE49-F238E27FC236}">
                <a16:creationId xmlns:a16="http://schemas.microsoft.com/office/drawing/2014/main" id="{2DA9826D-7CC9-4D83-B05E-7268D6931B53}"/>
              </a:ext>
            </a:extLst>
          </p:cNvPr>
          <p:cNvGrpSpPr/>
          <p:nvPr/>
        </p:nvGrpSpPr>
        <p:grpSpPr>
          <a:xfrm>
            <a:off x="8328472" y="2722443"/>
            <a:ext cx="2016000" cy="924999"/>
            <a:chOff x="6804472" y="2722441"/>
            <a:chExt cx="2016000" cy="924999"/>
          </a:xfrm>
        </p:grpSpPr>
        <p:sp>
          <p:nvSpPr>
            <p:cNvPr id="17" name="Text Placeholder 28">
              <a:extLst>
                <a:ext uri="{FF2B5EF4-FFF2-40B4-BE49-F238E27FC236}">
                  <a16:creationId xmlns:a16="http://schemas.microsoft.com/office/drawing/2014/main" id="{268EAA21-E2E5-4ACE-9754-0C109F897F87}"/>
                </a:ext>
              </a:extLst>
            </p:cNvPr>
            <p:cNvSpPr txBox="1">
              <a:spLocks/>
            </p:cNvSpPr>
            <p:nvPr/>
          </p:nvSpPr>
          <p:spPr>
            <a:xfrm>
              <a:off x="6804472" y="2722441"/>
              <a:ext cx="2016000" cy="277200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cs typeface="Arial" pitchFamily="34" charset="0"/>
                </a:rPr>
                <a:t>Your Text Here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8" name="Text Placeholder 29">
              <a:extLst>
                <a:ext uri="{FF2B5EF4-FFF2-40B4-BE49-F238E27FC236}">
                  <a16:creationId xmlns:a16="http://schemas.microsoft.com/office/drawing/2014/main" id="{EE739A50-87D6-4EFF-9343-EB82372D6571}"/>
                </a:ext>
              </a:extLst>
            </p:cNvPr>
            <p:cNvSpPr txBox="1">
              <a:spLocks/>
            </p:cNvSpPr>
            <p:nvPr/>
          </p:nvSpPr>
          <p:spPr>
            <a:xfrm>
              <a:off x="6804472" y="2999440"/>
              <a:ext cx="2016000" cy="648000"/>
            </a:xfrm>
            <a:prstGeom prst="rect">
              <a:avLst/>
            </a:prstGeom>
          </p:spPr>
          <p:txBody>
            <a:bodyPr anchor="t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</a:t>
              </a:r>
              <a:endParaRPr lang="en-US" altLang="ko-KR" dirty="0">
                <a:cs typeface="Arial" pitchFamily="34" charset="0"/>
              </a:endParaRPr>
            </a:p>
          </p:txBody>
        </p:sp>
      </p:grpSp>
      <p:grpSp>
        <p:nvGrpSpPr>
          <p:cNvPr id="19" name="그룹 8">
            <a:extLst>
              <a:ext uri="{FF2B5EF4-FFF2-40B4-BE49-F238E27FC236}">
                <a16:creationId xmlns:a16="http://schemas.microsoft.com/office/drawing/2014/main" id="{AB07B87B-E0B9-43AA-9B2D-57B47D9A5EA5}"/>
              </a:ext>
            </a:extLst>
          </p:cNvPr>
          <p:cNvGrpSpPr/>
          <p:nvPr/>
        </p:nvGrpSpPr>
        <p:grpSpPr>
          <a:xfrm>
            <a:off x="8328472" y="4116967"/>
            <a:ext cx="2016000" cy="923531"/>
            <a:chOff x="6804472" y="4116965"/>
            <a:chExt cx="2016000" cy="923531"/>
          </a:xfrm>
        </p:grpSpPr>
        <p:sp>
          <p:nvSpPr>
            <p:cNvPr id="20" name="Text Placeholder 30">
              <a:extLst>
                <a:ext uri="{FF2B5EF4-FFF2-40B4-BE49-F238E27FC236}">
                  <a16:creationId xmlns:a16="http://schemas.microsoft.com/office/drawing/2014/main" id="{A8CBE419-C8AA-4A6E-BE84-4B98FCF0E3D4}"/>
                </a:ext>
              </a:extLst>
            </p:cNvPr>
            <p:cNvSpPr txBox="1">
              <a:spLocks/>
            </p:cNvSpPr>
            <p:nvPr/>
          </p:nvSpPr>
          <p:spPr>
            <a:xfrm>
              <a:off x="6804472" y="4116965"/>
              <a:ext cx="2016000" cy="277200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 Placeholder 31">
              <a:extLst>
                <a:ext uri="{FF2B5EF4-FFF2-40B4-BE49-F238E27FC236}">
                  <a16:creationId xmlns:a16="http://schemas.microsoft.com/office/drawing/2014/main" id="{CB54E651-5016-43DD-9451-2149E171E5DE}"/>
                </a:ext>
              </a:extLst>
            </p:cNvPr>
            <p:cNvSpPr txBox="1">
              <a:spLocks/>
            </p:cNvSpPr>
            <p:nvPr/>
          </p:nvSpPr>
          <p:spPr>
            <a:xfrm>
              <a:off x="6804472" y="4392496"/>
              <a:ext cx="2016000" cy="648000"/>
            </a:xfrm>
            <a:prstGeom prst="rect">
              <a:avLst/>
            </a:prstGeom>
          </p:spPr>
          <p:txBody>
            <a:bodyPr anchor="t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sp>
        <p:nvSpPr>
          <p:cNvPr id="22" name="Rectangle 12">
            <a:extLst>
              <a:ext uri="{FF2B5EF4-FFF2-40B4-BE49-F238E27FC236}">
                <a16:creationId xmlns:a16="http://schemas.microsoft.com/office/drawing/2014/main" id="{0F9BE938-5B33-4CAC-8A0C-A8F398142BCF}"/>
              </a:ext>
            </a:extLst>
          </p:cNvPr>
          <p:cNvSpPr/>
          <p:nvPr/>
        </p:nvSpPr>
        <p:spPr>
          <a:xfrm>
            <a:off x="4023792" y="2932280"/>
            <a:ext cx="504056" cy="50405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5A1A6A12-7645-493F-A855-AD9FAAE9299F}"/>
              </a:ext>
            </a:extLst>
          </p:cNvPr>
          <p:cNvSpPr/>
          <p:nvPr/>
        </p:nvSpPr>
        <p:spPr>
          <a:xfrm>
            <a:off x="4023792" y="4327004"/>
            <a:ext cx="504056" cy="50405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56C3E74-8783-4AE0-973D-3D5686BCE2F1}"/>
              </a:ext>
            </a:extLst>
          </p:cNvPr>
          <p:cNvSpPr/>
          <p:nvPr/>
        </p:nvSpPr>
        <p:spPr>
          <a:xfrm>
            <a:off x="7608168" y="4327004"/>
            <a:ext cx="504056" cy="50405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369EEC99-4A9F-4EB0-8487-D4609A88D1E6}"/>
              </a:ext>
            </a:extLst>
          </p:cNvPr>
          <p:cNvSpPr/>
          <p:nvPr/>
        </p:nvSpPr>
        <p:spPr>
          <a:xfrm>
            <a:off x="7608168" y="2932280"/>
            <a:ext cx="504056" cy="50405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Donut 39">
            <a:extLst>
              <a:ext uri="{FF2B5EF4-FFF2-40B4-BE49-F238E27FC236}">
                <a16:creationId xmlns:a16="http://schemas.microsoft.com/office/drawing/2014/main" id="{C3BF1E6D-B917-4A22-BC1D-6ED4E1761393}"/>
              </a:ext>
            </a:extLst>
          </p:cNvPr>
          <p:cNvSpPr/>
          <p:nvPr/>
        </p:nvSpPr>
        <p:spPr>
          <a:xfrm>
            <a:off x="7689876" y="3024508"/>
            <a:ext cx="338194" cy="33819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7" name="Rectangle 36">
            <a:extLst>
              <a:ext uri="{FF2B5EF4-FFF2-40B4-BE49-F238E27FC236}">
                <a16:creationId xmlns:a16="http://schemas.microsoft.com/office/drawing/2014/main" id="{E5B3CAD7-9CA9-452F-892F-B40DAC08BEBE}"/>
              </a:ext>
            </a:extLst>
          </p:cNvPr>
          <p:cNvSpPr/>
          <p:nvPr/>
        </p:nvSpPr>
        <p:spPr>
          <a:xfrm>
            <a:off x="7734667" y="4467171"/>
            <a:ext cx="275985" cy="23070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ABE74172-7FB3-427A-9DA5-4685B6BF8C7E}"/>
              </a:ext>
            </a:extLst>
          </p:cNvPr>
          <p:cNvSpPr/>
          <p:nvPr/>
        </p:nvSpPr>
        <p:spPr>
          <a:xfrm>
            <a:off x="4120283" y="3091525"/>
            <a:ext cx="319857" cy="21021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id="{1974CA63-520D-4D8A-99CD-4CEAF064599A}"/>
              </a:ext>
            </a:extLst>
          </p:cNvPr>
          <p:cNvSpPr>
            <a:spLocks noChangeAspect="1"/>
          </p:cNvSpPr>
          <p:nvPr/>
        </p:nvSpPr>
        <p:spPr>
          <a:xfrm>
            <a:off x="4135695" y="4432699"/>
            <a:ext cx="280251" cy="28259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D0ECB-8998-4CBD-BB8C-B6510BF04A20}"/>
              </a:ext>
            </a:extLst>
          </p:cNvPr>
          <p:cNvSpPr>
            <a:spLocks noGrp="1"/>
          </p:cNvSpPr>
          <p:nvPr>
            <p:ph type="pic" idx="22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238C1D5D-8CDE-40A7-8820-2E136CD30BFB}"/>
              </a:ext>
            </a:extLst>
          </p:cNvPr>
          <p:cNvCxnSpPr/>
          <p:nvPr/>
        </p:nvCxnSpPr>
        <p:spPr bwMode="auto">
          <a:xfrm>
            <a:off x="7394184" y="2564904"/>
            <a:ext cx="3888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8">
            <a:extLst>
              <a:ext uri="{FF2B5EF4-FFF2-40B4-BE49-F238E27FC236}">
                <a16:creationId xmlns:a16="http://schemas.microsoft.com/office/drawing/2014/main" id="{D55FE474-0AFC-43AE-8AC6-7BA8D5BAD921}"/>
              </a:ext>
            </a:extLst>
          </p:cNvPr>
          <p:cNvCxnSpPr/>
          <p:nvPr/>
        </p:nvCxnSpPr>
        <p:spPr bwMode="auto">
          <a:xfrm>
            <a:off x="7394184" y="2260092"/>
            <a:ext cx="3888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9">
            <a:extLst>
              <a:ext uri="{FF2B5EF4-FFF2-40B4-BE49-F238E27FC236}">
                <a16:creationId xmlns:a16="http://schemas.microsoft.com/office/drawing/2014/main" id="{1CD48055-EE17-4970-B3B4-FEB20519DDD1}"/>
              </a:ext>
            </a:extLst>
          </p:cNvPr>
          <p:cNvCxnSpPr/>
          <p:nvPr/>
        </p:nvCxnSpPr>
        <p:spPr bwMode="auto">
          <a:xfrm>
            <a:off x="1034857" y="2559912"/>
            <a:ext cx="3888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10">
            <a:extLst>
              <a:ext uri="{FF2B5EF4-FFF2-40B4-BE49-F238E27FC236}">
                <a16:creationId xmlns:a16="http://schemas.microsoft.com/office/drawing/2014/main" id="{DD99C161-25F0-43B4-93A4-34F5C6AE1B7D}"/>
              </a:ext>
            </a:extLst>
          </p:cNvPr>
          <p:cNvCxnSpPr/>
          <p:nvPr/>
        </p:nvCxnSpPr>
        <p:spPr bwMode="auto">
          <a:xfrm>
            <a:off x="1034857" y="2255100"/>
            <a:ext cx="3888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15426D-920A-4FC6-83D5-5CCFAA7F2568}"/>
              </a:ext>
            </a:extLst>
          </p:cNvPr>
          <p:cNvSpPr txBox="1"/>
          <p:nvPr/>
        </p:nvSpPr>
        <p:spPr>
          <a:xfrm>
            <a:off x="1034858" y="2257128"/>
            <a:ext cx="67839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</a:rPr>
              <a:t>A Case</a:t>
            </a:r>
            <a:endParaRPr lang="ko-KR" altLang="en-US" sz="1400" b="1" dirty="0">
              <a:solidFill>
                <a:schemeClr val="accent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74C5B9-9C4E-4515-92C2-FAAA33817A4C}"/>
              </a:ext>
            </a:extLst>
          </p:cNvPr>
          <p:cNvSpPr txBox="1"/>
          <p:nvPr/>
        </p:nvSpPr>
        <p:spPr>
          <a:xfrm>
            <a:off x="7394184" y="2257128"/>
            <a:ext cx="67037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ln w="3175">
                  <a:noFill/>
                </a:ln>
                <a:solidFill>
                  <a:schemeClr val="accent2"/>
                </a:solidFill>
              </a:rPr>
              <a:t>B Case</a:t>
            </a:r>
            <a:endParaRPr lang="ko-KR" altLang="en-US" sz="1400" b="1" dirty="0">
              <a:ln w="3175">
                <a:noFill/>
              </a:ln>
              <a:solidFill>
                <a:schemeClr val="accent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C2C01-B74C-4557-9979-8AF7FBAE9061}"/>
              </a:ext>
            </a:extLst>
          </p:cNvPr>
          <p:cNvGrpSpPr/>
          <p:nvPr/>
        </p:nvGrpSpPr>
        <p:grpSpPr>
          <a:xfrm>
            <a:off x="1013692" y="2833009"/>
            <a:ext cx="3668132" cy="686298"/>
            <a:chOff x="1013692" y="2833009"/>
            <a:chExt cx="3668132" cy="6862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2798BB-5B29-43A8-8749-3587B8835501}"/>
                </a:ext>
              </a:extLst>
            </p:cNvPr>
            <p:cNvSpPr txBox="1"/>
            <p:nvPr/>
          </p:nvSpPr>
          <p:spPr>
            <a:xfrm>
              <a:off x="1034858" y="2833009"/>
              <a:ext cx="103425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순서도: 처리 6">
              <a:extLst>
                <a:ext uri="{FF2B5EF4-FFF2-40B4-BE49-F238E27FC236}">
                  <a16:creationId xmlns:a16="http://schemas.microsoft.com/office/drawing/2014/main" id="{6EF919B0-FD06-4B95-96FE-0542247FA843}"/>
                </a:ext>
              </a:extLst>
            </p:cNvPr>
            <p:cNvSpPr/>
            <p:nvPr/>
          </p:nvSpPr>
          <p:spPr>
            <a:xfrm>
              <a:off x="1013692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" name="순서도: 처리 56">
              <a:extLst>
                <a:ext uri="{FF2B5EF4-FFF2-40B4-BE49-F238E27FC236}">
                  <a16:creationId xmlns:a16="http://schemas.microsoft.com/office/drawing/2014/main" id="{3EEAB0F2-E3AE-49DC-8F9E-A39A6D9F07BC}"/>
                </a:ext>
              </a:extLst>
            </p:cNvPr>
            <p:cNvSpPr/>
            <p:nvPr/>
          </p:nvSpPr>
          <p:spPr>
            <a:xfrm>
              <a:off x="1165261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" name="순서도: 처리 57">
              <a:extLst>
                <a:ext uri="{FF2B5EF4-FFF2-40B4-BE49-F238E27FC236}">
                  <a16:creationId xmlns:a16="http://schemas.microsoft.com/office/drawing/2014/main" id="{CBF6CB0D-510C-4EEF-9129-29BDA761E8DF}"/>
                </a:ext>
              </a:extLst>
            </p:cNvPr>
            <p:cNvSpPr/>
            <p:nvPr/>
          </p:nvSpPr>
          <p:spPr>
            <a:xfrm>
              <a:off x="1316830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5" name="순서도: 처리 58">
              <a:extLst>
                <a:ext uri="{FF2B5EF4-FFF2-40B4-BE49-F238E27FC236}">
                  <a16:creationId xmlns:a16="http://schemas.microsoft.com/office/drawing/2014/main" id="{5D248A91-E158-4AF2-9842-5046E47FA8FB}"/>
                </a:ext>
              </a:extLst>
            </p:cNvPr>
            <p:cNvSpPr/>
            <p:nvPr/>
          </p:nvSpPr>
          <p:spPr>
            <a:xfrm>
              <a:off x="1468399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6" name="순서도: 처리 59">
              <a:extLst>
                <a:ext uri="{FF2B5EF4-FFF2-40B4-BE49-F238E27FC236}">
                  <a16:creationId xmlns:a16="http://schemas.microsoft.com/office/drawing/2014/main" id="{4B6C6035-6E11-4054-91F2-859F2C0C81AE}"/>
                </a:ext>
              </a:extLst>
            </p:cNvPr>
            <p:cNvSpPr/>
            <p:nvPr/>
          </p:nvSpPr>
          <p:spPr>
            <a:xfrm>
              <a:off x="1619968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순서도: 처리 60">
              <a:extLst>
                <a:ext uri="{FF2B5EF4-FFF2-40B4-BE49-F238E27FC236}">
                  <a16:creationId xmlns:a16="http://schemas.microsoft.com/office/drawing/2014/main" id="{78F736AA-BDBE-4A79-BB88-200B5B9D5764}"/>
                </a:ext>
              </a:extLst>
            </p:cNvPr>
            <p:cNvSpPr/>
            <p:nvPr/>
          </p:nvSpPr>
          <p:spPr>
            <a:xfrm>
              <a:off x="1771537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순서도: 처리 61">
              <a:extLst>
                <a:ext uri="{FF2B5EF4-FFF2-40B4-BE49-F238E27FC236}">
                  <a16:creationId xmlns:a16="http://schemas.microsoft.com/office/drawing/2014/main" id="{19E397CC-ACE7-4C03-84B5-CE69C28C1CBD}"/>
                </a:ext>
              </a:extLst>
            </p:cNvPr>
            <p:cNvSpPr/>
            <p:nvPr/>
          </p:nvSpPr>
          <p:spPr>
            <a:xfrm>
              <a:off x="1923106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9" name="순서도: 처리 62">
              <a:extLst>
                <a:ext uri="{FF2B5EF4-FFF2-40B4-BE49-F238E27FC236}">
                  <a16:creationId xmlns:a16="http://schemas.microsoft.com/office/drawing/2014/main" id="{41D4484B-C000-4241-BD6B-E436D0334B35}"/>
                </a:ext>
              </a:extLst>
            </p:cNvPr>
            <p:cNvSpPr/>
            <p:nvPr/>
          </p:nvSpPr>
          <p:spPr>
            <a:xfrm>
              <a:off x="2074675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순서도: 처리 63">
              <a:extLst>
                <a:ext uri="{FF2B5EF4-FFF2-40B4-BE49-F238E27FC236}">
                  <a16:creationId xmlns:a16="http://schemas.microsoft.com/office/drawing/2014/main" id="{A5E41E62-EA0B-46A8-9A54-0010A7C10E82}"/>
                </a:ext>
              </a:extLst>
            </p:cNvPr>
            <p:cNvSpPr/>
            <p:nvPr/>
          </p:nvSpPr>
          <p:spPr>
            <a:xfrm>
              <a:off x="2226244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순서도: 처리 64">
              <a:extLst>
                <a:ext uri="{FF2B5EF4-FFF2-40B4-BE49-F238E27FC236}">
                  <a16:creationId xmlns:a16="http://schemas.microsoft.com/office/drawing/2014/main" id="{38F896DA-57E1-442D-ABCA-134D67B00174}"/>
                </a:ext>
              </a:extLst>
            </p:cNvPr>
            <p:cNvSpPr/>
            <p:nvPr/>
          </p:nvSpPr>
          <p:spPr>
            <a:xfrm>
              <a:off x="2377813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2" name="순서도: 처리 65">
              <a:extLst>
                <a:ext uri="{FF2B5EF4-FFF2-40B4-BE49-F238E27FC236}">
                  <a16:creationId xmlns:a16="http://schemas.microsoft.com/office/drawing/2014/main" id="{34711A34-51B0-4F0C-A0D7-6CBF4311C020}"/>
                </a:ext>
              </a:extLst>
            </p:cNvPr>
            <p:cNvSpPr/>
            <p:nvPr/>
          </p:nvSpPr>
          <p:spPr>
            <a:xfrm>
              <a:off x="2529382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3" name="순서도: 처리 66">
              <a:extLst>
                <a:ext uri="{FF2B5EF4-FFF2-40B4-BE49-F238E27FC236}">
                  <a16:creationId xmlns:a16="http://schemas.microsoft.com/office/drawing/2014/main" id="{18D4C8E9-B9A8-46EA-9CBB-A870437A366B}"/>
                </a:ext>
              </a:extLst>
            </p:cNvPr>
            <p:cNvSpPr/>
            <p:nvPr/>
          </p:nvSpPr>
          <p:spPr>
            <a:xfrm>
              <a:off x="2680951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4" name="순서도: 처리 67">
              <a:extLst>
                <a:ext uri="{FF2B5EF4-FFF2-40B4-BE49-F238E27FC236}">
                  <a16:creationId xmlns:a16="http://schemas.microsoft.com/office/drawing/2014/main" id="{2BF068D4-E300-44AB-8188-7987CD4891D1}"/>
                </a:ext>
              </a:extLst>
            </p:cNvPr>
            <p:cNvSpPr/>
            <p:nvPr/>
          </p:nvSpPr>
          <p:spPr>
            <a:xfrm>
              <a:off x="2832520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5" name="순서도: 처리 68">
              <a:extLst>
                <a:ext uri="{FF2B5EF4-FFF2-40B4-BE49-F238E27FC236}">
                  <a16:creationId xmlns:a16="http://schemas.microsoft.com/office/drawing/2014/main" id="{F370B946-EA19-4DF0-9763-AB480CA26995}"/>
                </a:ext>
              </a:extLst>
            </p:cNvPr>
            <p:cNvSpPr/>
            <p:nvPr/>
          </p:nvSpPr>
          <p:spPr>
            <a:xfrm>
              <a:off x="2984089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6" name="순서도: 처리 69">
              <a:extLst>
                <a:ext uri="{FF2B5EF4-FFF2-40B4-BE49-F238E27FC236}">
                  <a16:creationId xmlns:a16="http://schemas.microsoft.com/office/drawing/2014/main" id="{99C72457-CEAA-4723-8D99-10676D923976}"/>
                </a:ext>
              </a:extLst>
            </p:cNvPr>
            <p:cNvSpPr/>
            <p:nvPr/>
          </p:nvSpPr>
          <p:spPr>
            <a:xfrm>
              <a:off x="3135658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7" name="순서도: 처리 71">
              <a:extLst>
                <a:ext uri="{FF2B5EF4-FFF2-40B4-BE49-F238E27FC236}">
                  <a16:creationId xmlns:a16="http://schemas.microsoft.com/office/drawing/2014/main" id="{19CFEFC7-1A0B-48FC-BF96-6834B4B00831}"/>
                </a:ext>
              </a:extLst>
            </p:cNvPr>
            <p:cNvSpPr/>
            <p:nvPr/>
          </p:nvSpPr>
          <p:spPr>
            <a:xfrm>
              <a:off x="3287227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8" name="순서도: 처리 72">
              <a:extLst>
                <a:ext uri="{FF2B5EF4-FFF2-40B4-BE49-F238E27FC236}">
                  <a16:creationId xmlns:a16="http://schemas.microsoft.com/office/drawing/2014/main" id="{913A9F74-9969-4100-94F5-2426ED8ADDC2}"/>
                </a:ext>
              </a:extLst>
            </p:cNvPr>
            <p:cNvSpPr/>
            <p:nvPr/>
          </p:nvSpPr>
          <p:spPr>
            <a:xfrm>
              <a:off x="3438796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9" name="순서도: 처리 73">
              <a:extLst>
                <a:ext uri="{FF2B5EF4-FFF2-40B4-BE49-F238E27FC236}">
                  <a16:creationId xmlns:a16="http://schemas.microsoft.com/office/drawing/2014/main" id="{55944024-E6B5-460C-B3ED-1836C2BF6050}"/>
                </a:ext>
              </a:extLst>
            </p:cNvPr>
            <p:cNvSpPr/>
            <p:nvPr/>
          </p:nvSpPr>
          <p:spPr>
            <a:xfrm>
              <a:off x="3590365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0" name="순서도: 처리 74">
              <a:extLst>
                <a:ext uri="{FF2B5EF4-FFF2-40B4-BE49-F238E27FC236}">
                  <a16:creationId xmlns:a16="http://schemas.microsoft.com/office/drawing/2014/main" id="{F414082A-FCEA-44F3-93D9-9AAFA42C6D87}"/>
                </a:ext>
              </a:extLst>
            </p:cNvPr>
            <p:cNvSpPr/>
            <p:nvPr/>
          </p:nvSpPr>
          <p:spPr>
            <a:xfrm>
              <a:off x="3741934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1" name="순서도: 처리 75">
              <a:extLst>
                <a:ext uri="{FF2B5EF4-FFF2-40B4-BE49-F238E27FC236}">
                  <a16:creationId xmlns:a16="http://schemas.microsoft.com/office/drawing/2014/main" id="{1F367C9D-9702-4E71-8265-0114DCAA5148}"/>
                </a:ext>
              </a:extLst>
            </p:cNvPr>
            <p:cNvSpPr/>
            <p:nvPr/>
          </p:nvSpPr>
          <p:spPr>
            <a:xfrm>
              <a:off x="3893502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4449C21-B278-4F76-AC7B-0341ADEC9414}"/>
                </a:ext>
              </a:extLst>
            </p:cNvPr>
            <p:cNvSpPr txBox="1"/>
            <p:nvPr/>
          </p:nvSpPr>
          <p:spPr>
            <a:xfrm>
              <a:off x="4073965" y="3057642"/>
              <a:ext cx="60785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</a:rPr>
                <a:t>50</a:t>
              </a:r>
              <a:r>
                <a:rPr lang="en-US" altLang="ko-KR" b="1" dirty="0">
                  <a:solidFill>
                    <a:schemeClr val="accent3"/>
                  </a:solidFill>
                </a:rPr>
                <a:t>%</a:t>
              </a:r>
              <a:endParaRPr lang="ko-KR" altLang="en-US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052BB23-15E8-41EA-800E-41E48CFAD72E}"/>
              </a:ext>
            </a:extLst>
          </p:cNvPr>
          <p:cNvSpPr txBox="1"/>
          <p:nvPr/>
        </p:nvSpPr>
        <p:spPr>
          <a:xfrm>
            <a:off x="1034858" y="3573253"/>
            <a:ext cx="103425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순서도: 처리 213">
            <a:extLst>
              <a:ext uri="{FF2B5EF4-FFF2-40B4-BE49-F238E27FC236}">
                <a16:creationId xmlns:a16="http://schemas.microsoft.com/office/drawing/2014/main" id="{563C9A22-6621-4178-971B-11450B109A09}"/>
              </a:ext>
            </a:extLst>
          </p:cNvPr>
          <p:cNvSpPr/>
          <p:nvPr/>
        </p:nvSpPr>
        <p:spPr>
          <a:xfrm>
            <a:off x="1010946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순서도: 처리 214">
            <a:extLst>
              <a:ext uri="{FF2B5EF4-FFF2-40B4-BE49-F238E27FC236}">
                <a16:creationId xmlns:a16="http://schemas.microsoft.com/office/drawing/2014/main" id="{78E7EAA1-D234-4261-AD02-C2AF06260BFF}"/>
              </a:ext>
            </a:extLst>
          </p:cNvPr>
          <p:cNvSpPr/>
          <p:nvPr/>
        </p:nvSpPr>
        <p:spPr>
          <a:xfrm>
            <a:off x="1162515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순서도: 처리 215">
            <a:extLst>
              <a:ext uri="{FF2B5EF4-FFF2-40B4-BE49-F238E27FC236}">
                <a16:creationId xmlns:a16="http://schemas.microsoft.com/office/drawing/2014/main" id="{E8EF222A-D466-4810-B758-15E3FBAEFD28}"/>
              </a:ext>
            </a:extLst>
          </p:cNvPr>
          <p:cNvSpPr/>
          <p:nvPr/>
        </p:nvSpPr>
        <p:spPr>
          <a:xfrm>
            <a:off x="1314084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순서도: 처리 216">
            <a:extLst>
              <a:ext uri="{FF2B5EF4-FFF2-40B4-BE49-F238E27FC236}">
                <a16:creationId xmlns:a16="http://schemas.microsoft.com/office/drawing/2014/main" id="{02A83788-236E-419D-A1D4-DBEF222421E6}"/>
              </a:ext>
            </a:extLst>
          </p:cNvPr>
          <p:cNvSpPr/>
          <p:nvPr/>
        </p:nvSpPr>
        <p:spPr>
          <a:xfrm>
            <a:off x="1465653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8" name="순서도: 처리 217">
            <a:extLst>
              <a:ext uri="{FF2B5EF4-FFF2-40B4-BE49-F238E27FC236}">
                <a16:creationId xmlns:a16="http://schemas.microsoft.com/office/drawing/2014/main" id="{AEE76DDA-8A7B-4EF1-B0AB-39120696CBAE}"/>
              </a:ext>
            </a:extLst>
          </p:cNvPr>
          <p:cNvSpPr/>
          <p:nvPr/>
        </p:nvSpPr>
        <p:spPr>
          <a:xfrm>
            <a:off x="1617222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순서도: 처리 218">
            <a:extLst>
              <a:ext uri="{FF2B5EF4-FFF2-40B4-BE49-F238E27FC236}">
                <a16:creationId xmlns:a16="http://schemas.microsoft.com/office/drawing/2014/main" id="{6D3001DF-C33D-42F6-B149-1DA2373FA96D}"/>
              </a:ext>
            </a:extLst>
          </p:cNvPr>
          <p:cNvSpPr/>
          <p:nvPr/>
        </p:nvSpPr>
        <p:spPr>
          <a:xfrm>
            <a:off x="1768791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0" name="순서도: 처리 219">
            <a:extLst>
              <a:ext uri="{FF2B5EF4-FFF2-40B4-BE49-F238E27FC236}">
                <a16:creationId xmlns:a16="http://schemas.microsoft.com/office/drawing/2014/main" id="{6D42C178-BBA9-49E3-9FC9-0439433B9E9A}"/>
              </a:ext>
            </a:extLst>
          </p:cNvPr>
          <p:cNvSpPr/>
          <p:nvPr/>
        </p:nvSpPr>
        <p:spPr>
          <a:xfrm>
            <a:off x="1920360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순서도: 처리 220">
            <a:extLst>
              <a:ext uri="{FF2B5EF4-FFF2-40B4-BE49-F238E27FC236}">
                <a16:creationId xmlns:a16="http://schemas.microsoft.com/office/drawing/2014/main" id="{1DBA1DF6-3DDA-4D80-B8DD-AE14FC43DF40}"/>
              </a:ext>
            </a:extLst>
          </p:cNvPr>
          <p:cNvSpPr/>
          <p:nvPr/>
        </p:nvSpPr>
        <p:spPr>
          <a:xfrm>
            <a:off x="2071929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순서도: 처리 221">
            <a:extLst>
              <a:ext uri="{FF2B5EF4-FFF2-40B4-BE49-F238E27FC236}">
                <a16:creationId xmlns:a16="http://schemas.microsoft.com/office/drawing/2014/main" id="{F4C12154-5C54-43C1-8EB0-CDE4D6B3394E}"/>
              </a:ext>
            </a:extLst>
          </p:cNvPr>
          <p:cNvSpPr/>
          <p:nvPr/>
        </p:nvSpPr>
        <p:spPr>
          <a:xfrm>
            <a:off x="2223498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순서도: 처리 222">
            <a:extLst>
              <a:ext uri="{FF2B5EF4-FFF2-40B4-BE49-F238E27FC236}">
                <a16:creationId xmlns:a16="http://schemas.microsoft.com/office/drawing/2014/main" id="{12B7DD13-A797-4611-9C2B-94A75F72B0FA}"/>
              </a:ext>
            </a:extLst>
          </p:cNvPr>
          <p:cNvSpPr/>
          <p:nvPr/>
        </p:nvSpPr>
        <p:spPr>
          <a:xfrm>
            <a:off x="2375067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4" name="순서도: 처리 223">
            <a:extLst>
              <a:ext uri="{FF2B5EF4-FFF2-40B4-BE49-F238E27FC236}">
                <a16:creationId xmlns:a16="http://schemas.microsoft.com/office/drawing/2014/main" id="{D35B7795-31F5-49D2-A15A-3698F1A24052}"/>
              </a:ext>
            </a:extLst>
          </p:cNvPr>
          <p:cNvSpPr/>
          <p:nvPr/>
        </p:nvSpPr>
        <p:spPr>
          <a:xfrm>
            <a:off x="2526636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5" name="순서도: 처리 224">
            <a:extLst>
              <a:ext uri="{FF2B5EF4-FFF2-40B4-BE49-F238E27FC236}">
                <a16:creationId xmlns:a16="http://schemas.microsoft.com/office/drawing/2014/main" id="{30F396CC-6D0B-4901-8A46-F16F5AAA4EB8}"/>
              </a:ext>
            </a:extLst>
          </p:cNvPr>
          <p:cNvSpPr/>
          <p:nvPr/>
        </p:nvSpPr>
        <p:spPr>
          <a:xfrm>
            <a:off x="2678205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순서도: 처리 225">
            <a:extLst>
              <a:ext uri="{FF2B5EF4-FFF2-40B4-BE49-F238E27FC236}">
                <a16:creationId xmlns:a16="http://schemas.microsoft.com/office/drawing/2014/main" id="{48512B36-4F21-4B0B-8AA5-6AB7AC16C72D}"/>
              </a:ext>
            </a:extLst>
          </p:cNvPr>
          <p:cNvSpPr/>
          <p:nvPr/>
        </p:nvSpPr>
        <p:spPr>
          <a:xfrm>
            <a:off x="2829774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순서도: 처리 226">
            <a:extLst>
              <a:ext uri="{FF2B5EF4-FFF2-40B4-BE49-F238E27FC236}">
                <a16:creationId xmlns:a16="http://schemas.microsoft.com/office/drawing/2014/main" id="{B9A3363D-912A-41E0-BFA3-717B8B395063}"/>
              </a:ext>
            </a:extLst>
          </p:cNvPr>
          <p:cNvSpPr/>
          <p:nvPr/>
        </p:nvSpPr>
        <p:spPr>
          <a:xfrm>
            <a:off x="2981343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8" name="순서도: 처리 227">
            <a:extLst>
              <a:ext uri="{FF2B5EF4-FFF2-40B4-BE49-F238E27FC236}">
                <a16:creationId xmlns:a16="http://schemas.microsoft.com/office/drawing/2014/main" id="{B87B3F8D-8869-4F8F-9D2B-07D4568B9557}"/>
              </a:ext>
            </a:extLst>
          </p:cNvPr>
          <p:cNvSpPr/>
          <p:nvPr/>
        </p:nvSpPr>
        <p:spPr>
          <a:xfrm>
            <a:off x="3132912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9" name="순서도: 처리 228">
            <a:extLst>
              <a:ext uri="{FF2B5EF4-FFF2-40B4-BE49-F238E27FC236}">
                <a16:creationId xmlns:a16="http://schemas.microsoft.com/office/drawing/2014/main" id="{F8B4CCE0-7E8C-46C8-842D-51D8EE43647A}"/>
              </a:ext>
            </a:extLst>
          </p:cNvPr>
          <p:cNvSpPr/>
          <p:nvPr/>
        </p:nvSpPr>
        <p:spPr>
          <a:xfrm>
            <a:off x="3284481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순서도: 처리 229">
            <a:extLst>
              <a:ext uri="{FF2B5EF4-FFF2-40B4-BE49-F238E27FC236}">
                <a16:creationId xmlns:a16="http://schemas.microsoft.com/office/drawing/2014/main" id="{B19D6E3F-15CB-4F60-A7C4-0780E5791A28}"/>
              </a:ext>
            </a:extLst>
          </p:cNvPr>
          <p:cNvSpPr/>
          <p:nvPr/>
        </p:nvSpPr>
        <p:spPr>
          <a:xfrm>
            <a:off x="3436050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1" name="순서도: 처리 230">
            <a:extLst>
              <a:ext uri="{FF2B5EF4-FFF2-40B4-BE49-F238E27FC236}">
                <a16:creationId xmlns:a16="http://schemas.microsoft.com/office/drawing/2014/main" id="{91A1991D-3EA0-4DBC-BDE9-19C50401959E}"/>
              </a:ext>
            </a:extLst>
          </p:cNvPr>
          <p:cNvSpPr/>
          <p:nvPr/>
        </p:nvSpPr>
        <p:spPr>
          <a:xfrm>
            <a:off x="3587619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2" name="순서도: 처리 231">
            <a:extLst>
              <a:ext uri="{FF2B5EF4-FFF2-40B4-BE49-F238E27FC236}">
                <a16:creationId xmlns:a16="http://schemas.microsoft.com/office/drawing/2014/main" id="{836248B4-E99D-449E-A17B-C31602186EE8}"/>
              </a:ext>
            </a:extLst>
          </p:cNvPr>
          <p:cNvSpPr/>
          <p:nvPr/>
        </p:nvSpPr>
        <p:spPr>
          <a:xfrm>
            <a:off x="3739188" y="3881212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3" name="순서도: 처리 232">
            <a:extLst>
              <a:ext uri="{FF2B5EF4-FFF2-40B4-BE49-F238E27FC236}">
                <a16:creationId xmlns:a16="http://schemas.microsoft.com/office/drawing/2014/main" id="{D56556C8-BA2D-402B-B9E8-CBD1B88E49DE}"/>
              </a:ext>
            </a:extLst>
          </p:cNvPr>
          <p:cNvSpPr/>
          <p:nvPr/>
        </p:nvSpPr>
        <p:spPr>
          <a:xfrm>
            <a:off x="3890756" y="3881212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9D755-31D8-4B11-AF62-2D6F403895D6}"/>
              </a:ext>
            </a:extLst>
          </p:cNvPr>
          <p:cNvSpPr txBox="1"/>
          <p:nvPr/>
        </p:nvSpPr>
        <p:spPr>
          <a:xfrm>
            <a:off x="4071219" y="3797886"/>
            <a:ext cx="60785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</a:rPr>
              <a:t>75</a:t>
            </a:r>
            <a:r>
              <a:rPr lang="en-US" altLang="ko-KR" b="1" dirty="0">
                <a:solidFill>
                  <a:schemeClr val="accent3"/>
                </a:solidFill>
              </a:rPr>
              <a:t>%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cxnSp>
        <p:nvCxnSpPr>
          <p:cNvPr id="55" name="직선 연결선 234">
            <a:extLst>
              <a:ext uri="{FF2B5EF4-FFF2-40B4-BE49-F238E27FC236}">
                <a16:creationId xmlns:a16="http://schemas.microsoft.com/office/drawing/2014/main" id="{9B45E67B-9DBD-487F-AA22-CAC5E896EBE8}"/>
              </a:ext>
            </a:extLst>
          </p:cNvPr>
          <p:cNvCxnSpPr/>
          <p:nvPr/>
        </p:nvCxnSpPr>
        <p:spPr bwMode="auto">
          <a:xfrm>
            <a:off x="1503849" y="4813932"/>
            <a:ext cx="3384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235">
            <a:extLst>
              <a:ext uri="{FF2B5EF4-FFF2-40B4-BE49-F238E27FC236}">
                <a16:creationId xmlns:a16="http://schemas.microsoft.com/office/drawing/2014/main" id="{18270F92-B02E-4CBB-9E1F-FDED655C0838}"/>
              </a:ext>
            </a:extLst>
          </p:cNvPr>
          <p:cNvCxnSpPr/>
          <p:nvPr/>
        </p:nvCxnSpPr>
        <p:spPr bwMode="auto">
          <a:xfrm>
            <a:off x="1503849" y="4509120"/>
            <a:ext cx="3384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59C713C-C2BB-4A76-97B8-DFFA99413372}"/>
              </a:ext>
            </a:extLst>
          </p:cNvPr>
          <p:cNvSpPr txBox="1"/>
          <p:nvPr/>
        </p:nvSpPr>
        <p:spPr>
          <a:xfrm>
            <a:off x="1503850" y="4500262"/>
            <a:ext cx="67839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Case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타원 241">
            <a:extLst>
              <a:ext uri="{FF2B5EF4-FFF2-40B4-BE49-F238E27FC236}">
                <a16:creationId xmlns:a16="http://schemas.microsoft.com/office/drawing/2014/main" id="{A3DA7291-8BE1-426E-86A2-2C9109DED95D}"/>
              </a:ext>
            </a:extLst>
          </p:cNvPr>
          <p:cNvSpPr/>
          <p:nvPr/>
        </p:nvSpPr>
        <p:spPr>
          <a:xfrm>
            <a:off x="1034857" y="4450432"/>
            <a:ext cx="388504" cy="388504"/>
          </a:xfrm>
          <a:prstGeom prst="ellipse">
            <a:avLst/>
          </a:prstGeom>
          <a:solidFill>
            <a:schemeClr val="accent3">
              <a:alpha val="8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164F84-BEC6-462F-9981-38C5AB558316}"/>
              </a:ext>
            </a:extLst>
          </p:cNvPr>
          <p:cNvSpPr txBox="1"/>
          <p:nvPr/>
        </p:nvSpPr>
        <p:spPr>
          <a:xfrm>
            <a:off x="1034858" y="4902260"/>
            <a:ext cx="341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D04E6B3-BC06-438C-9445-DB89974DAA72}"/>
              </a:ext>
            </a:extLst>
          </p:cNvPr>
          <p:cNvGrpSpPr/>
          <p:nvPr/>
        </p:nvGrpSpPr>
        <p:grpSpPr>
          <a:xfrm>
            <a:off x="7394185" y="2852938"/>
            <a:ext cx="3752973" cy="686298"/>
            <a:chOff x="7394185" y="2852938"/>
            <a:chExt cx="3752973" cy="68629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F16EE27-93B4-45F3-88E6-943F2F7B5D45}"/>
                </a:ext>
              </a:extLst>
            </p:cNvPr>
            <p:cNvSpPr txBox="1"/>
            <p:nvPr/>
          </p:nvSpPr>
          <p:spPr>
            <a:xfrm>
              <a:off x="7394185" y="2852938"/>
              <a:ext cx="103425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순서도: 처리 250">
              <a:extLst>
                <a:ext uri="{FF2B5EF4-FFF2-40B4-BE49-F238E27FC236}">
                  <a16:creationId xmlns:a16="http://schemas.microsoft.com/office/drawing/2014/main" id="{BD9DBC14-0CDD-4CDF-AB66-4AD49ED0C5B1}"/>
                </a:ext>
              </a:extLst>
            </p:cNvPr>
            <p:cNvSpPr/>
            <p:nvPr/>
          </p:nvSpPr>
          <p:spPr>
            <a:xfrm>
              <a:off x="7479026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3" name="순서도: 처리 251">
              <a:extLst>
                <a:ext uri="{FF2B5EF4-FFF2-40B4-BE49-F238E27FC236}">
                  <a16:creationId xmlns:a16="http://schemas.microsoft.com/office/drawing/2014/main" id="{B4351A11-9D64-40F1-951B-AD67DF4033BF}"/>
                </a:ext>
              </a:extLst>
            </p:cNvPr>
            <p:cNvSpPr/>
            <p:nvPr/>
          </p:nvSpPr>
          <p:spPr>
            <a:xfrm>
              <a:off x="7630595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4" name="순서도: 처리 252">
              <a:extLst>
                <a:ext uri="{FF2B5EF4-FFF2-40B4-BE49-F238E27FC236}">
                  <a16:creationId xmlns:a16="http://schemas.microsoft.com/office/drawing/2014/main" id="{E3433106-C729-4622-8615-E7E4A2C7A640}"/>
                </a:ext>
              </a:extLst>
            </p:cNvPr>
            <p:cNvSpPr/>
            <p:nvPr/>
          </p:nvSpPr>
          <p:spPr>
            <a:xfrm>
              <a:off x="7782164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5" name="순서도: 처리 253">
              <a:extLst>
                <a:ext uri="{FF2B5EF4-FFF2-40B4-BE49-F238E27FC236}">
                  <a16:creationId xmlns:a16="http://schemas.microsoft.com/office/drawing/2014/main" id="{4A412368-CE5A-48AD-8152-7BB004D1FB6A}"/>
                </a:ext>
              </a:extLst>
            </p:cNvPr>
            <p:cNvSpPr/>
            <p:nvPr/>
          </p:nvSpPr>
          <p:spPr>
            <a:xfrm>
              <a:off x="7933733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6" name="순서도: 처리 254">
              <a:extLst>
                <a:ext uri="{FF2B5EF4-FFF2-40B4-BE49-F238E27FC236}">
                  <a16:creationId xmlns:a16="http://schemas.microsoft.com/office/drawing/2014/main" id="{C4D31405-88A7-4806-98B6-482D38556B5B}"/>
                </a:ext>
              </a:extLst>
            </p:cNvPr>
            <p:cNvSpPr/>
            <p:nvPr/>
          </p:nvSpPr>
          <p:spPr>
            <a:xfrm>
              <a:off x="8085302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7" name="순서도: 처리 255">
              <a:extLst>
                <a:ext uri="{FF2B5EF4-FFF2-40B4-BE49-F238E27FC236}">
                  <a16:creationId xmlns:a16="http://schemas.microsoft.com/office/drawing/2014/main" id="{8EC8B8D8-61A3-430E-8BBC-1C889A26A2AA}"/>
                </a:ext>
              </a:extLst>
            </p:cNvPr>
            <p:cNvSpPr/>
            <p:nvPr/>
          </p:nvSpPr>
          <p:spPr>
            <a:xfrm>
              <a:off x="8236871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8" name="순서도: 처리 256">
              <a:extLst>
                <a:ext uri="{FF2B5EF4-FFF2-40B4-BE49-F238E27FC236}">
                  <a16:creationId xmlns:a16="http://schemas.microsoft.com/office/drawing/2014/main" id="{C3124BE2-F99D-4730-A401-CD8192DA266C}"/>
                </a:ext>
              </a:extLst>
            </p:cNvPr>
            <p:cNvSpPr/>
            <p:nvPr/>
          </p:nvSpPr>
          <p:spPr>
            <a:xfrm>
              <a:off x="8388440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9" name="순서도: 처리 257">
              <a:extLst>
                <a:ext uri="{FF2B5EF4-FFF2-40B4-BE49-F238E27FC236}">
                  <a16:creationId xmlns:a16="http://schemas.microsoft.com/office/drawing/2014/main" id="{A996A49E-C920-4A8D-A1A8-901802471EAF}"/>
                </a:ext>
              </a:extLst>
            </p:cNvPr>
            <p:cNvSpPr/>
            <p:nvPr/>
          </p:nvSpPr>
          <p:spPr>
            <a:xfrm>
              <a:off x="8540009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0" name="순서도: 처리 258">
              <a:extLst>
                <a:ext uri="{FF2B5EF4-FFF2-40B4-BE49-F238E27FC236}">
                  <a16:creationId xmlns:a16="http://schemas.microsoft.com/office/drawing/2014/main" id="{E6B030C8-B3D9-4365-B809-31A53093941A}"/>
                </a:ext>
              </a:extLst>
            </p:cNvPr>
            <p:cNvSpPr/>
            <p:nvPr/>
          </p:nvSpPr>
          <p:spPr>
            <a:xfrm>
              <a:off x="8691578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1" name="순서도: 처리 259">
              <a:extLst>
                <a:ext uri="{FF2B5EF4-FFF2-40B4-BE49-F238E27FC236}">
                  <a16:creationId xmlns:a16="http://schemas.microsoft.com/office/drawing/2014/main" id="{25CAEF90-83C2-4E5E-ADCC-2910236EBB5F}"/>
                </a:ext>
              </a:extLst>
            </p:cNvPr>
            <p:cNvSpPr/>
            <p:nvPr/>
          </p:nvSpPr>
          <p:spPr>
            <a:xfrm>
              <a:off x="8843147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2" name="순서도: 처리 260">
              <a:extLst>
                <a:ext uri="{FF2B5EF4-FFF2-40B4-BE49-F238E27FC236}">
                  <a16:creationId xmlns:a16="http://schemas.microsoft.com/office/drawing/2014/main" id="{B0E25F08-1C37-4416-BE46-895A07234021}"/>
                </a:ext>
              </a:extLst>
            </p:cNvPr>
            <p:cNvSpPr/>
            <p:nvPr/>
          </p:nvSpPr>
          <p:spPr>
            <a:xfrm>
              <a:off x="8994716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3" name="순서도: 처리 261">
              <a:extLst>
                <a:ext uri="{FF2B5EF4-FFF2-40B4-BE49-F238E27FC236}">
                  <a16:creationId xmlns:a16="http://schemas.microsoft.com/office/drawing/2014/main" id="{519E6EA2-9B72-46E3-B1BB-3D3108C18829}"/>
                </a:ext>
              </a:extLst>
            </p:cNvPr>
            <p:cNvSpPr/>
            <p:nvPr/>
          </p:nvSpPr>
          <p:spPr>
            <a:xfrm>
              <a:off x="9146285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4" name="순서도: 처리 262">
              <a:extLst>
                <a:ext uri="{FF2B5EF4-FFF2-40B4-BE49-F238E27FC236}">
                  <a16:creationId xmlns:a16="http://schemas.microsoft.com/office/drawing/2014/main" id="{F6D177CC-EE9C-49B7-912F-4666EBF59966}"/>
                </a:ext>
              </a:extLst>
            </p:cNvPr>
            <p:cNvSpPr/>
            <p:nvPr/>
          </p:nvSpPr>
          <p:spPr>
            <a:xfrm>
              <a:off x="9297854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5" name="순서도: 처리 263">
              <a:extLst>
                <a:ext uri="{FF2B5EF4-FFF2-40B4-BE49-F238E27FC236}">
                  <a16:creationId xmlns:a16="http://schemas.microsoft.com/office/drawing/2014/main" id="{21BDC725-620C-456F-8A4C-C7BC294C2750}"/>
                </a:ext>
              </a:extLst>
            </p:cNvPr>
            <p:cNvSpPr/>
            <p:nvPr/>
          </p:nvSpPr>
          <p:spPr>
            <a:xfrm>
              <a:off x="9449423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6" name="순서도: 처리 264">
              <a:extLst>
                <a:ext uri="{FF2B5EF4-FFF2-40B4-BE49-F238E27FC236}">
                  <a16:creationId xmlns:a16="http://schemas.microsoft.com/office/drawing/2014/main" id="{985F9E09-8B7D-4088-95D5-EC4CEAF83BA1}"/>
                </a:ext>
              </a:extLst>
            </p:cNvPr>
            <p:cNvSpPr/>
            <p:nvPr/>
          </p:nvSpPr>
          <p:spPr>
            <a:xfrm>
              <a:off x="9600992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7" name="순서도: 처리 265">
              <a:extLst>
                <a:ext uri="{FF2B5EF4-FFF2-40B4-BE49-F238E27FC236}">
                  <a16:creationId xmlns:a16="http://schemas.microsoft.com/office/drawing/2014/main" id="{DB82E40E-6D86-4725-A569-A19AE4A9DD2D}"/>
                </a:ext>
              </a:extLst>
            </p:cNvPr>
            <p:cNvSpPr/>
            <p:nvPr/>
          </p:nvSpPr>
          <p:spPr>
            <a:xfrm>
              <a:off x="9752561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8" name="순서도: 처리 266">
              <a:extLst>
                <a:ext uri="{FF2B5EF4-FFF2-40B4-BE49-F238E27FC236}">
                  <a16:creationId xmlns:a16="http://schemas.microsoft.com/office/drawing/2014/main" id="{35BB5037-4F51-4FBB-881F-C250065F3230}"/>
                </a:ext>
              </a:extLst>
            </p:cNvPr>
            <p:cNvSpPr/>
            <p:nvPr/>
          </p:nvSpPr>
          <p:spPr>
            <a:xfrm>
              <a:off x="9904130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9" name="순서도: 처리 267">
              <a:extLst>
                <a:ext uri="{FF2B5EF4-FFF2-40B4-BE49-F238E27FC236}">
                  <a16:creationId xmlns:a16="http://schemas.microsoft.com/office/drawing/2014/main" id="{2B8C2FA7-4246-4003-BF41-33550D249119}"/>
                </a:ext>
              </a:extLst>
            </p:cNvPr>
            <p:cNvSpPr/>
            <p:nvPr/>
          </p:nvSpPr>
          <p:spPr>
            <a:xfrm>
              <a:off x="10055699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0" name="순서도: 처리 268">
              <a:extLst>
                <a:ext uri="{FF2B5EF4-FFF2-40B4-BE49-F238E27FC236}">
                  <a16:creationId xmlns:a16="http://schemas.microsoft.com/office/drawing/2014/main" id="{D2A8E05E-81A1-4D1A-9946-C733E3C7CAAC}"/>
                </a:ext>
              </a:extLst>
            </p:cNvPr>
            <p:cNvSpPr/>
            <p:nvPr/>
          </p:nvSpPr>
          <p:spPr>
            <a:xfrm>
              <a:off x="10207268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1" name="순서도: 처리 269">
              <a:extLst>
                <a:ext uri="{FF2B5EF4-FFF2-40B4-BE49-F238E27FC236}">
                  <a16:creationId xmlns:a16="http://schemas.microsoft.com/office/drawing/2014/main" id="{AF5C25E1-AEF5-4D2F-8179-F81F8C723C54}"/>
                </a:ext>
              </a:extLst>
            </p:cNvPr>
            <p:cNvSpPr/>
            <p:nvPr/>
          </p:nvSpPr>
          <p:spPr>
            <a:xfrm>
              <a:off x="10358836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73BA687-FB07-46DC-B136-E367090140DC}"/>
                </a:ext>
              </a:extLst>
            </p:cNvPr>
            <p:cNvSpPr txBox="1"/>
            <p:nvPr/>
          </p:nvSpPr>
          <p:spPr>
            <a:xfrm>
              <a:off x="10539299" y="3077571"/>
              <a:ext cx="60785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2"/>
                  </a:solidFill>
                </a:rPr>
                <a:t>50</a:t>
              </a:r>
              <a:r>
                <a:rPr lang="en-US" altLang="ko-KR" b="1" dirty="0">
                  <a:solidFill>
                    <a:schemeClr val="accent2"/>
                  </a:solidFill>
                </a:rPr>
                <a:t>%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A2EAA0A-A5CD-4A46-9E01-210820818183}"/>
              </a:ext>
            </a:extLst>
          </p:cNvPr>
          <p:cNvSpPr txBox="1"/>
          <p:nvPr/>
        </p:nvSpPr>
        <p:spPr>
          <a:xfrm>
            <a:off x="7394185" y="3593182"/>
            <a:ext cx="103425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순서도: 처리 273">
            <a:extLst>
              <a:ext uri="{FF2B5EF4-FFF2-40B4-BE49-F238E27FC236}">
                <a16:creationId xmlns:a16="http://schemas.microsoft.com/office/drawing/2014/main" id="{65F8D76A-0543-4BD4-A549-DDB6C45601E8}"/>
              </a:ext>
            </a:extLst>
          </p:cNvPr>
          <p:cNvSpPr/>
          <p:nvPr/>
        </p:nvSpPr>
        <p:spPr>
          <a:xfrm>
            <a:off x="7476280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순서도: 처리 274">
            <a:extLst>
              <a:ext uri="{FF2B5EF4-FFF2-40B4-BE49-F238E27FC236}">
                <a16:creationId xmlns:a16="http://schemas.microsoft.com/office/drawing/2014/main" id="{2C8FAB31-4D30-49F4-A35D-6EA4F773B527}"/>
              </a:ext>
            </a:extLst>
          </p:cNvPr>
          <p:cNvSpPr/>
          <p:nvPr/>
        </p:nvSpPr>
        <p:spPr>
          <a:xfrm>
            <a:off x="7627849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순서도: 처리 275">
            <a:extLst>
              <a:ext uri="{FF2B5EF4-FFF2-40B4-BE49-F238E27FC236}">
                <a16:creationId xmlns:a16="http://schemas.microsoft.com/office/drawing/2014/main" id="{3E37228C-45D9-4C7F-A75F-849161F47678}"/>
              </a:ext>
            </a:extLst>
          </p:cNvPr>
          <p:cNvSpPr/>
          <p:nvPr/>
        </p:nvSpPr>
        <p:spPr>
          <a:xfrm>
            <a:off x="7779418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7" name="순서도: 처리 276">
            <a:extLst>
              <a:ext uri="{FF2B5EF4-FFF2-40B4-BE49-F238E27FC236}">
                <a16:creationId xmlns:a16="http://schemas.microsoft.com/office/drawing/2014/main" id="{C8492763-E559-4BD4-9F05-FEEB5D0D5D33}"/>
              </a:ext>
            </a:extLst>
          </p:cNvPr>
          <p:cNvSpPr/>
          <p:nvPr/>
        </p:nvSpPr>
        <p:spPr>
          <a:xfrm>
            <a:off x="7930987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순서도: 처리 277">
            <a:extLst>
              <a:ext uri="{FF2B5EF4-FFF2-40B4-BE49-F238E27FC236}">
                <a16:creationId xmlns:a16="http://schemas.microsoft.com/office/drawing/2014/main" id="{02C9A42A-4CBF-4F8D-BA18-0358EB2F912D}"/>
              </a:ext>
            </a:extLst>
          </p:cNvPr>
          <p:cNvSpPr/>
          <p:nvPr/>
        </p:nvSpPr>
        <p:spPr>
          <a:xfrm>
            <a:off x="8082556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9" name="순서도: 처리 278">
            <a:extLst>
              <a:ext uri="{FF2B5EF4-FFF2-40B4-BE49-F238E27FC236}">
                <a16:creationId xmlns:a16="http://schemas.microsoft.com/office/drawing/2014/main" id="{FA7CCEE8-F30E-40CA-AD9E-818815FE7D0D}"/>
              </a:ext>
            </a:extLst>
          </p:cNvPr>
          <p:cNvSpPr/>
          <p:nvPr/>
        </p:nvSpPr>
        <p:spPr>
          <a:xfrm>
            <a:off x="8234125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0" name="순서도: 처리 279">
            <a:extLst>
              <a:ext uri="{FF2B5EF4-FFF2-40B4-BE49-F238E27FC236}">
                <a16:creationId xmlns:a16="http://schemas.microsoft.com/office/drawing/2014/main" id="{38EF7692-EDB1-44DA-A24B-1DE098C4B6D5}"/>
              </a:ext>
            </a:extLst>
          </p:cNvPr>
          <p:cNvSpPr/>
          <p:nvPr/>
        </p:nvSpPr>
        <p:spPr>
          <a:xfrm>
            <a:off x="8385694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순서도: 처리 280">
            <a:extLst>
              <a:ext uri="{FF2B5EF4-FFF2-40B4-BE49-F238E27FC236}">
                <a16:creationId xmlns:a16="http://schemas.microsoft.com/office/drawing/2014/main" id="{6B413F2E-0156-4C8B-8B13-DC6761C335F7}"/>
              </a:ext>
            </a:extLst>
          </p:cNvPr>
          <p:cNvSpPr/>
          <p:nvPr/>
        </p:nvSpPr>
        <p:spPr>
          <a:xfrm>
            <a:off x="8537263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2" name="순서도: 처리 281">
            <a:extLst>
              <a:ext uri="{FF2B5EF4-FFF2-40B4-BE49-F238E27FC236}">
                <a16:creationId xmlns:a16="http://schemas.microsoft.com/office/drawing/2014/main" id="{101F8BF5-F121-47A6-A6C1-C064E90F11F7}"/>
              </a:ext>
            </a:extLst>
          </p:cNvPr>
          <p:cNvSpPr/>
          <p:nvPr/>
        </p:nvSpPr>
        <p:spPr>
          <a:xfrm>
            <a:off x="8688832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3" name="순서도: 처리 282">
            <a:extLst>
              <a:ext uri="{FF2B5EF4-FFF2-40B4-BE49-F238E27FC236}">
                <a16:creationId xmlns:a16="http://schemas.microsoft.com/office/drawing/2014/main" id="{955DAD80-C311-4B88-B73D-BD93FA8DC629}"/>
              </a:ext>
            </a:extLst>
          </p:cNvPr>
          <p:cNvSpPr/>
          <p:nvPr/>
        </p:nvSpPr>
        <p:spPr>
          <a:xfrm>
            <a:off x="8840401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4" name="순서도: 처리 283">
            <a:extLst>
              <a:ext uri="{FF2B5EF4-FFF2-40B4-BE49-F238E27FC236}">
                <a16:creationId xmlns:a16="http://schemas.microsoft.com/office/drawing/2014/main" id="{B3827722-4887-400E-A12F-A38E704F26C2}"/>
              </a:ext>
            </a:extLst>
          </p:cNvPr>
          <p:cNvSpPr/>
          <p:nvPr/>
        </p:nvSpPr>
        <p:spPr>
          <a:xfrm>
            <a:off x="8991970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5" name="순서도: 처리 284">
            <a:extLst>
              <a:ext uri="{FF2B5EF4-FFF2-40B4-BE49-F238E27FC236}">
                <a16:creationId xmlns:a16="http://schemas.microsoft.com/office/drawing/2014/main" id="{D13D66B9-BC1E-4C79-8AC8-3F04D34EE644}"/>
              </a:ext>
            </a:extLst>
          </p:cNvPr>
          <p:cNvSpPr/>
          <p:nvPr/>
        </p:nvSpPr>
        <p:spPr>
          <a:xfrm>
            <a:off x="9143539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순서도: 처리 285">
            <a:extLst>
              <a:ext uri="{FF2B5EF4-FFF2-40B4-BE49-F238E27FC236}">
                <a16:creationId xmlns:a16="http://schemas.microsoft.com/office/drawing/2014/main" id="{7C9314C6-A66A-49ED-87A8-22F24484DD0E}"/>
              </a:ext>
            </a:extLst>
          </p:cNvPr>
          <p:cNvSpPr/>
          <p:nvPr/>
        </p:nvSpPr>
        <p:spPr>
          <a:xfrm>
            <a:off x="9295108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순서도: 처리 286">
            <a:extLst>
              <a:ext uri="{FF2B5EF4-FFF2-40B4-BE49-F238E27FC236}">
                <a16:creationId xmlns:a16="http://schemas.microsoft.com/office/drawing/2014/main" id="{7294D7AC-EB82-424D-BC2E-75FF9BC69585}"/>
              </a:ext>
            </a:extLst>
          </p:cNvPr>
          <p:cNvSpPr/>
          <p:nvPr/>
        </p:nvSpPr>
        <p:spPr>
          <a:xfrm>
            <a:off x="9446677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순서도: 처리 287">
            <a:extLst>
              <a:ext uri="{FF2B5EF4-FFF2-40B4-BE49-F238E27FC236}">
                <a16:creationId xmlns:a16="http://schemas.microsoft.com/office/drawing/2014/main" id="{AE939E10-137A-4E61-9DA6-5C75585C3395}"/>
              </a:ext>
            </a:extLst>
          </p:cNvPr>
          <p:cNvSpPr/>
          <p:nvPr/>
        </p:nvSpPr>
        <p:spPr>
          <a:xfrm>
            <a:off x="9598246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9" name="순서도: 처리 288">
            <a:extLst>
              <a:ext uri="{FF2B5EF4-FFF2-40B4-BE49-F238E27FC236}">
                <a16:creationId xmlns:a16="http://schemas.microsoft.com/office/drawing/2014/main" id="{63C24BA8-2B06-42F6-B5C7-7A2D6A41F4D9}"/>
              </a:ext>
            </a:extLst>
          </p:cNvPr>
          <p:cNvSpPr/>
          <p:nvPr/>
        </p:nvSpPr>
        <p:spPr>
          <a:xfrm>
            <a:off x="9749815" y="3901141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0" name="순서도: 처리 289">
            <a:extLst>
              <a:ext uri="{FF2B5EF4-FFF2-40B4-BE49-F238E27FC236}">
                <a16:creationId xmlns:a16="http://schemas.microsoft.com/office/drawing/2014/main" id="{E6602B57-B064-473F-900E-6C303111CB52}"/>
              </a:ext>
            </a:extLst>
          </p:cNvPr>
          <p:cNvSpPr/>
          <p:nvPr/>
        </p:nvSpPr>
        <p:spPr>
          <a:xfrm>
            <a:off x="9901384" y="3901141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1" name="순서도: 처리 290">
            <a:extLst>
              <a:ext uri="{FF2B5EF4-FFF2-40B4-BE49-F238E27FC236}">
                <a16:creationId xmlns:a16="http://schemas.microsoft.com/office/drawing/2014/main" id="{239FCD1B-109C-4F57-94CA-9FF2096DC6C6}"/>
              </a:ext>
            </a:extLst>
          </p:cNvPr>
          <p:cNvSpPr/>
          <p:nvPr/>
        </p:nvSpPr>
        <p:spPr>
          <a:xfrm>
            <a:off x="10052953" y="3901141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2" name="순서도: 처리 291">
            <a:extLst>
              <a:ext uri="{FF2B5EF4-FFF2-40B4-BE49-F238E27FC236}">
                <a16:creationId xmlns:a16="http://schemas.microsoft.com/office/drawing/2014/main" id="{312BCE8F-131D-4051-AA2E-8DB557DAF9CF}"/>
              </a:ext>
            </a:extLst>
          </p:cNvPr>
          <p:cNvSpPr/>
          <p:nvPr/>
        </p:nvSpPr>
        <p:spPr>
          <a:xfrm>
            <a:off x="10204522" y="3901141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3" name="순서도: 처리 292">
            <a:extLst>
              <a:ext uri="{FF2B5EF4-FFF2-40B4-BE49-F238E27FC236}">
                <a16:creationId xmlns:a16="http://schemas.microsoft.com/office/drawing/2014/main" id="{1696C1EA-EF04-4EB3-A8DA-EECF422DEF02}"/>
              </a:ext>
            </a:extLst>
          </p:cNvPr>
          <p:cNvSpPr/>
          <p:nvPr/>
        </p:nvSpPr>
        <p:spPr>
          <a:xfrm>
            <a:off x="10356090" y="3901141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CBCBFE-F827-4ABF-AB68-B4753733DCE6}"/>
              </a:ext>
            </a:extLst>
          </p:cNvPr>
          <p:cNvSpPr txBox="1"/>
          <p:nvPr/>
        </p:nvSpPr>
        <p:spPr>
          <a:xfrm>
            <a:off x="10536553" y="3817815"/>
            <a:ext cx="60785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75</a:t>
            </a:r>
            <a:r>
              <a:rPr lang="en-US" altLang="ko-KR" b="1" dirty="0">
                <a:solidFill>
                  <a:schemeClr val="accent2"/>
                </a:solidFill>
              </a:rPr>
              <a:t>%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105" name="직선 연결선 294">
            <a:extLst>
              <a:ext uri="{FF2B5EF4-FFF2-40B4-BE49-F238E27FC236}">
                <a16:creationId xmlns:a16="http://schemas.microsoft.com/office/drawing/2014/main" id="{154BE2D1-84D5-41E9-9B0B-43152E930AF1}"/>
              </a:ext>
            </a:extLst>
          </p:cNvPr>
          <p:cNvCxnSpPr/>
          <p:nvPr/>
        </p:nvCxnSpPr>
        <p:spPr bwMode="auto">
          <a:xfrm>
            <a:off x="7863176" y="4833861"/>
            <a:ext cx="3384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295">
            <a:extLst>
              <a:ext uri="{FF2B5EF4-FFF2-40B4-BE49-F238E27FC236}">
                <a16:creationId xmlns:a16="http://schemas.microsoft.com/office/drawing/2014/main" id="{0A1BEADF-C378-4811-BE98-F28E8B7DECBB}"/>
              </a:ext>
            </a:extLst>
          </p:cNvPr>
          <p:cNvCxnSpPr/>
          <p:nvPr/>
        </p:nvCxnSpPr>
        <p:spPr bwMode="auto">
          <a:xfrm>
            <a:off x="7863176" y="4529049"/>
            <a:ext cx="3384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E6D61CD-ACC6-4E87-A68E-8F8FFAADDF2C}"/>
              </a:ext>
            </a:extLst>
          </p:cNvPr>
          <p:cNvSpPr txBox="1"/>
          <p:nvPr/>
        </p:nvSpPr>
        <p:spPr>
          <a:xfrm>
            <a:off x="7863176" y="4520192"/>
            <a:ext cx="67037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 Case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타원 297">
            <a:extLst>
              <a:ext uri="{FF2B5EF4-FFF2-40B4-BE49-F238E27FC236}">
                <a16:creationId xmlns:a16="http://schemas.microsoft.com/office/drawing/2014/main" id="{A37B4452-E623-45B2-A2FC-75CC6A9106CF}"/>
              </a:ext>
            </a:extLst>
          </p:cNvPr>
          <p:cNvSpPr/>
          <p:nvPr/>
        </p:nvSpPr>
        <p:spPr>
          <a:xfrm>
            <a:off x="7394184" y="4470361"/>
            <a:ext cx="388504" cy="388504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579441D-5669-42B5-9DA5-F93A0BCB71B2}"/>
              </a:ext>
            </a:extLst>
          </p:cNvPr>
          <p:cNvSpPr txBox="1"/>
          <p:nvPr/>
        </p:nvSpPr>
        <p:spPr>
          <a:xfrm>
            <a:off x="7394185" y="4922190"/>
            <a:ext cx="341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</a:p>
        </p:txBody>
      </p:sp>
      <p:sp>
        <p:nvSpPr>
          <p:cNvPr id="110" name="Rounded Rectangle 27">
            <a:extLst>
              <a:ext uri="{FF2B5EF4-FFF2-40B4-BE49-F238E27FC236}">
                <a16:creationId xmlns:a16="http://schemas.microsoft.com/office/drawing/2014/main" id="{0B514893-961A-467E-89D8-571ADE831413}"/>
              </a:ext>
            </a:extLst>
          </p:cNvPr>
          <p:cNvSpPr/>
          <p:nvPr/>
        </p:nvSpPr>
        <p:spPr>
          <a:xfrm>
            <a:off x="1128195" y="4556891"/>
            <a:ext cx="230803" cy="17728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1" name="Rounded Rectangle 7">
            <a:extLst>
              <a:ext uri="{FF2B5EF4-FFF2-40B4-BE49-F238E27FC236}">
                <a16:creationId xmlns:a16="http://schemas.microsoft.com/office/drawing/2014/main" id="{F91A3B81-5FC5-44C5-A06C-EB2C3C5194CE}"/>
              </a:ext>
            </a:extLst>
          </p:cNvPr>
          <p:cNvSpPr/>
          <p:nvPr/>
        </p:nvSpPr>
        <p:spPr>
          <a:xfrm>
            <a:off x="7486108" y="4552809"/>
            <a:ext cx="234654" cy="2025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39F8C24-CE7D-42CC-A8E6-F0CDAB09D54C}"/>
              </a:ext>
            </a:extLst>
          </p:cNvPr>
          <p:cNvGrpSpPr/>
          <p:nvPr/>
        </p:nvGrpSpPr>
        <p:grpSpPr>
          <a:xfrm flipH="1">
            <a:off x="5577715" y="1838526"/>
            <a:ext cx="1078269" cy="4373404"/>
            <a:chOff x="371197" y="191082"/>
            <a:chExt cx="1644283" cy="6669130"/>
          </a:xfrm>
        </p:grpSpPr>
        <p:sp>
          <p:nvSpPr>
            <p:cNvPr id="113" name="Graphic 2">
              <a:extLst>
                <a:ext uri="{FF2B5EF4-FFF2-40B4-BE49-F238E27FC236}">
                  <a16:creationId xmlns:a16="http://schemas.microsoft.com/office/drawing/2014/main" id="{EA12AF68-8779-473A-B804-BB3A56B265D1}"/>
                </a:ext>
              </a:extLst>
            </p:cNvPr>
            <p:cNvSpPr/>
            <p:nvPr/>
          </p:nvSpPr>
          <p:spPr>
            <a:xfrm>
              <a:off x="721337" y="6411669"/>
              <a:ext cx="1015424" cy="448543"/>
            </a:xfrm>
            <a:custGeom>
              <a:avLst/>
              <a:gdLst>
                <a:gd name="connsiteX0" fmla="*/ 1013999 w 1015424"/>
                <a:gd name="connsiteY0" fmla="*/ 287514 h 448543"/>
                <a:gd name="connsiteX1" fmla="*/ 952890 w 1015424"/>
                <a:gd name="connsiteY1" fmla="*/ 235386 h 448543"/>
                <a:gd name="connsiteX2" fmla="*/ 775186 w 1015424"/>
                <a:gd name="connsiteY2" fmla="*/ 176543 h 448543"/>
                <a:gd name="connsiteX3" fmla="*/ 759489 w 1015424"/>
                <a:gd name="connsiteY3" fmla="*/ 214736 h 448543"/>
                <a:gd name="connsiteX4" fmla="*/ 742449 w 1015424"/>
                <a:gd name="connsiteY4" fmla="*/ 226824 h 448543"/>
                <a:gd name="connsiteX5" fmla="*/ 742701 w 1015424"/>
                <a:gd name="connsiteY5" fmla="*/ 207517 h 448543"/>
                <a:gd name="connsiteX6" fmla="*/ 718022 w 1015424"/>
                <a:gd name="connsiteY6" fmla="*/ 146828 h 448543"/>
                <a:gd name="connsiteX7" fmla="*/ 701906 w 1015424"/>
                <a:gd name="connsiteY7" fmla="*/ 181747 h 448543"/>
                <a:gd name="connsiteX8" fmla="*/ 680920 w 1015424"/>
                <a:gd name="connsiteY8" fmla="*/ 190394 h 448543"/>
                <a:gd name="connsiteX9" fmla="*/ 688979 w 1015424"/>
                <a:gd name="connsiteY9" fmla="*/ 169156 h 448543"/>
                <a:gd name="connsiteX10" fmla="*/ 699052 w 1015424"/>
                <a:gd name="connsiteY10" fmla="*/ 133565 h 448543"/>
                <a:gd name="connsiteX11" fmla="*/ 649274 w 1015424"/>
                <a:gd name="connsiteY11" fmla="*/ 107040 h 448543"/>
                <a:gd name="connsiteX12" fmla="*/ 626526 w 1015424"/>
                <a:gd name="connsiteY12" fmla="*/ 148843 h 448543"/>
                <a:gd name="connsiteX13" fmla="*/ 610913 w 1015424"/>
                <a:gd name="connsiteY13" fmla="*/ 154047 h 448543"/>
                <a:gd name="connsiteX14" fmla="*/ 612424 w 1015424"/>
                <a:gd name="connsiteY14" fmla="*/ 139693 h 448543"/>
                <a:gd name="connsiteX15" fmla="*/ 591859 w 1015424"/>
                <a:gd name="connsiteY15" fmla="*/ 73044 h 448543"/>
                <a:gd name="connsiteX16" fmla="*/ 565501 w 1015424"/>
                <a:gd name="connsiteY16" fmla="*/ 110146 h 448543"/>
                <a:gd name="connsiteX17" fmla="*/ 542669 w 1015424"/>
                <a:gd name="connsiteY17" fmla="*/ 118372 h 448543"/>
                <a:gd name="connsiteX18" fmla="*/ 552826 w 1015424"/>
                <a:gd name="connsiteY18" fmla="*/ 97218 h 448543"/>
                <a:gd name="connsiteX19" fmla="*/ 557946 w 1015424"/>
                <a:gd name="connsiteY19" fmla="*/ 46350 h 448543"/>
                <a:gd name="connsiteX20" fmla="*/ 530665 w 1015424"/>
                <a:gd name="connsiteY20" fmla="*/ 32920 h 448543"/>
                <a:gd name="connsiteX21" fmla="*/ 506155 w 1015424"/>
                <a:gd name="connsiteY21" fmla="*/ 69434 h 448543"/>
                <a:gd name="connsiteX22" fmla="*/ 477447 w 1015424"/>
                <a:gd name="connsiteY22" fmla="*/ 81521 h 448543"/>
                <a:gd name="connsiteX23" fmla="*/ 495578 w 1015424"/>
                <a:gd name="connsiteY23" fmla="*/ 50212 h 448543"/>
                <a:gd name="connsiteX24" fmla="*/ 497760 w 1015424"/>
                <a:gd name="connsiteY24" fmla="*/ 7066 h 448543"/>
                <a:gd name="connsiteX25" fmla="*/ 457804 w 1015424"/>
                <a:gd name="connsiteY25" fmla="*/ 14117 h 448543"/>
                <a:gd name="connsiteX26" fmla="*/ 431783 w 1015424"/>
                <a:gd name="connsiteY26" fmla="*/ 47945 h 448543"/>
                <a:gd name="connsiteX27" fmla="*/ 322155 w 1015424"/>
                <a:gd name="connsiteY27" fmla="*/ 111321 h 448543"/>
                <a:gd name="connsiteX28" fmla="*/ 140339 w 1015424"/>
                <a:gd name="connsiteY28" fmla="*/ 97974 h 448543"/>
                <a:gd name="connsiteX29" fmla="*/ 99879 w 1015424"/>
                <a:gd name="connsiteY29" fmla="*/ 53821 h 448543"/>
                <a:gd name="connsiteX30" fmla="*/ 99879 w 1015424"/>
                <a:gd name="connsiteY30" fmla="*/ 53821 h 448543"/>
                <a:gd name="connsiteX31" fmla="*/ 56313 w 1015424"/>
                <a:gd name="connsiteY31" fmla="*/ 76905 h 448543"/>
                <a:gd name="connsiteX32" fmla="*/ 828 w 1015424"/>
                <a:gd name="connsiteY32" fmla="*/ 367509 h 448543"/>
                <a:gd name="connsiteX33" fmla="*/ 95346 w 1015424"/>
                <a:gd name="connsiteY33" fmla="*/ 431725 h 448543"/>
                <a:gd name="connsiteX34" fmla="*/ 183401 w 1015424"/>
                <a:gd name="connsiteY34" fmla="*/ 415860 h 448543"/>
                <a:gd name="connsiteX35" fmla="*/ 382845 w 1015424"/>
                <a:gd name="connsiteY35" fmla="*/ 431557 h 448543"/>
                <a:gd name="connsiteX36" fmla="*/ 785847 w 1015424"/>
                <a:gd name="connsiteY36" fmla="*/ 434914 h 448543"/>
                <a:gd name="connsiteX37" fmla="*/ 974127 w 1015424"/>
                <a:gd name="connsiteY37" fmla="*/ 371622 h 448543"/>
                <a:gd name="connsiteX38" fmla="*/ 1013999 w 1015424"/>
                <a:gd name="connsiteY38" fmla="*/ 287514 h 44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15424" h="448543">
                  <a:moveTo>
                    <a:pt x="1013999" y="287514"/>
                  </a:moveTo>
                  <a:cubicBezTo>
                    <a:pt x="1007955" y="254357"/>
                    <a:pt x="981346" y="242437"/>
                    <a:pt x="952890" y="235386"/>
                  </a:cubicBezTo>
                  <a:cubicBezTo>
                    <a:pt x="891277" y="220109"/>
                    <a:pt x="837135" y="200130"/>
                    <a:pt x="775186" y="176543"/>
                  </a:cubicBezTo>
                  <a:cubicBezTo>
                    <a:pt x="772668" y="193835"/>
                    <a:pt x="767967" y="202985"/>
                    <a:pt x="759489" y="214736"/>
                  </a:cubicBezTo>
                  <a:cubicBezTo>
                    <a:pt x="755208" y="220696"/>
                    <a:pt x="751095" y="233707"/>
                    <a:pt x="742449" y="226824"/>
                  </a:cubicBezTo>
                  <a:cubicBezTo>
                    <a:pt x="733887" y="219941"/>
                    <a:pt x="739931" y="214233"/>
                    <a:pt x="742701" y="207517"/>
                  </a:cubicBezTo>
                  <a:cubicBezTo>
                    <a:pt x="761000" y="163952"/>
                    <a:pt x="764610" y="165043"/>
                    <a:pt x="718022" y="146828"/>
                  </a:cubicBezTo>
                  <a:cubicBezTo>
                    <a:pt x="712902" y="158579"/>
                    <a:pt x="711307" y="166638"/>
                    <a:pt x="701906" y="181747"/>
                  </a:cubicBezTo>
                  <a:cubicBezTo>
                    <a:pt x="697709" y="188463"/>
                    <a:pt x="690657" y="198956"/>
                    <a:pt x="680920" y="190394"/>
                  </a:cubicBezTo>
                  <a:cubicBezTo>
                    <a:pt x="672358" y="182923"/>
                    <a:pt x="685369" y="174948"/>
                    <a:pt x="688979" y="169156"/>
                  </a:cubicBezTo>
                  <a:cubicBezTo>
                    <a:pt x="698548" y="153711"/>
                    <a:pt x="700563" y="145569"/>
                    <a:pt x="699052" y="133565"/>
                  </a:cubicBezTo>
                  <a:cubicBezTo>
                    <a:pt x="683271" y="124080"/>
                    <a:pt x="671687" y="118120"/>
                    <a:pt x="649274" y="107040"/>
                  </a:cubicBezTo>
                  <a:cubicBezTo>
                    <a:pt x="642391" y="122904"/>
                    <a:pt x="638278" y="138098"/>
                    <a:pt x="626526" y="148843"/>
                  </a:cubicBezTo>
                  <a:cubicBezTo>
                    <a:pt x="622581" y="152452"/>
                    <a:pt x="617377" y="157656"/>
                    <a:pt x="610913" y="154047"/>
                  </a:cubicBezTo>
                  <a:cubicBezTo>
                    <a:pt x="604114" y="150269"/>
                    <a:pt x="610410" y="142967"/>
                    <a:pt x="612424" y="139693"/>
                  </a:cubicBezTo>
                  <a:cubicBezTo>
                    <a:pt x="639705" y="96295"/>
                    <a:pt x="642391" y="98981"/>
                    <a:pt x="591859" y="73044"/>
                  </a:cubicBezTo>
                  <a:cubicBezTo>
                    <a:pt x="583632" y="87397"/>
                    <a:pt x="577505" y="99737"/>
                    <a:pt x="565501" y="110146"/>
                  </a:cubicBezTo>
                  <a:cubicBezTo>
                    <a:pt x="560632" y="114427"/>
                    <a:pt x="548713" y="123241"/>
                    <a:pt x="542669" y="118372"/>
                  </a:cubicBezTo>
                  <a:cubicBezTo>
                    <a:pt x="533771" y="111237"/>
                    <a:pt x="548293" y="103094"/>
                    <a:pt x="552826" y="97218"/>
                  </a:cubicBezTo>
                  <a:cubicBezTo>
                    <a:pt x="579939" y="61208"/>
                    <a:pt x="582541" y="61711"/>
                    <a:pt x="557946" y="46350"/>
                  </a:cubicBezTo>
                  <a:cubicBezTo>
                    <a:pt x="552742" y="43160"/>
                    <a:pt x="538220" y="31325"/>
                    <a:pt x="530665" y="32920"/>
                  </a:cubicBezTo>
                  <a:cubicBezTo>
                    <a:pt x="522859" y="48533"/>
                    <a:pt x="518158" y="55584"/>
                    <a:pt x="506155" y="69434"/>
                  </a:cubicBezTo>
                  <a:cubicBezTo>
                    <a:pt x="499020" y="77660"/>
                    <a:pt x="487939" y="93189"/>
                    <a:pt x="477447" y="81521"/>
                  </a:cubicBezTo>
                  <a:cubicBezTo>
                    <a:pt x="467626" y="70525"/>
                    <a:pt x="490290" y="58606"/>
                    <a:pt x="495578" y="50212"/>
                  </a:cubicBezTo>
                  <a:cubicBezTo>
                    <a:pt x="512366" y="23938"/>
                    <a:pt x="520257" y="22427"/>
                    <a:pt x="497760" y="7066"/>
                  </a:cubicBezTo>
                  <a:cubicBezTo>
                    <a:pt x="482147" y="-3595"/>
                    <a:pt x="472326" y="-2923"/>
                    <a:pt x="457804" y="14117"/>
                  </a:cubicBezTo>
                  <a:cubicBezTo>
                    <a:pt x="448571" y="24945"/>
                    <a:pt x="443031" y="39215"/>
                    <a:pt x="431783" y="47945"/>
                  </a:cubicBezTo>
                  <a:cubicBezTo>
                    <a:pt x="397031" y="72372"/>
                    <a:pt x="365721" y="95624"/>
                    <a:pt x="322155" y="111321"/>
                  </a:cubicBezTo>
                  <a:cubicBezTo>
                    <a:pt x="257856" y="131551"/>
                    <a:pt x="213787" y="140952"/>
                    <a:pt x="140339" y="97974"/>
                  </a:cubicBezTo>
                  <a:cubicBezTo>
                    <a:pt x="122039" y="88992"/>
                    <a:pt x="114653" y="74471"/>
                    <a:pt x="99879" y="53821"/>
                  </a:cubicBezTo>
                  <a:cubicBezTo>
                    <a:pt x="99879" y="53821"/>
                    <a:pt x="99879" y="53821"/>
                    <a:pt x="99879" y="53821"/>
                  </a:cubicBezTo>
                  <a:cubicBezTo>
                    <a:pt x="72850" y="37788"/>
                    <a:pt x="64708" y="59613"/>
                    <a:pt x="56313" y="76905"/>
                  </a:cubicBezTo>
                  <a:cubicBezTo>
                    <a:pt x="11657" y="168737"/>
                    <a:pt x="-3956" y="266444"/>
                    <a:pt x="828" y="367509"/>
                  </a:cubicBezTo>
                  <a:cubicBezTo>
                    <a:pt x="3263" y="420225"/>
                    <a:pt x="44142" y="447925"/>
                    <a:pt x="95346" y="431725"/>
                  </a:cubicBezTo>
                  <a:cubicBezTo>
                    <a:pt x="121032" y="423582"/>
                    <a:pt x="157127" y="416783"/>
                    <a:pt x="183401" y="415860"/>
                  </a:cubicBezTo>
                  <a:cubicBezTo>
                    <a:pt x="253743" y="413510"/>
                    <a:pt x="313174" y="422491"/>
                    <a:pt x="382845" y="431557"/>
                  </a:cubicBezTo>
                  <a:cubicBezTo>
                    <a:pt x="517067" y="448932"/>
                    <a:pt x="651289" y="457495"/>
                    <a:pt x="785847" y="434914"/>
                  </a:cubicBezTo>
                  <a:cubicBezTo>
                    <a:pt x="851993" y="423750"/>
                    <a:pt x="917635" y="410739"/>
                    <a:pt x="974127" y="371622"/>
                  </a:cubicBezTo>
                  <a:cubicBezTo>
                    <a:pt x="1003087" y="351477"/>
                    <a:pt x="1020714" y="324280"/>
                    <a:pt x="1013999" y="28751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Graphic 2">
              <a:extLst>
                <a:ext uri="{FF2B5EF4-FFF2-40B4-BE49-F238E27FC236}">
                  <a16:creationId xmlns:a16="http://schemas.microsoft.com/office/drawing/2014/main" id="{9D755E74-80A9-4ACB-B369-D6E1D88BFD30}"/>
                </a:ext>
              </a:extLst>
            </p:cNvPr>
            <p:cNvSpPr/>
            <p:nvPr/>
          </p:nvSpPr>
          <p:spPr>
            <a:xfrm>
              <a:off x="669366" y="191166"/>
              <a:ext cx="1010870" cy="1151138"/>
            </a:xfrm>
            <a:custGeom>
              <a:avLst/>
              <a:gdLst>
                <a:gd name="connsiteX0" fmla="*/ 980937 w 1010870"/>
                <a:gd name="connsiteY0" fmla="*/ 191858 h 1151138"/>
                <a:gd name="connsiteX1" fmla="*/ 905642 w 1010870"/>
                <a:gd name="connsiteY1" fmla="*/ 182792 h 1151138"/>
                <a:gd name="connsiteX2" fmla="*/ 831774 w 1010870"/>
                <a:gd name="connsiteY2" fmla="*/ 128566 h 1151138"/>
                <a:gd name="connsiteX3" fmla="*/ 400484 w 1010870"/>
                <a:gd name="connsiteY3" fmla="*/ 8446 h 1151138"/>
                <a:gd name="connsiteX4" fmla="*/ 140853 w 1010870"/>
                <a:gd name="connsiteY4" fmla="*/ 229044 h 1151138"/>
                <a:gd name="connsiteX5" fmla="*/ 133383 w 1010870"/>
                <a:gd name="connsiteY5" fmla="*/ 434700 h 1151138"/>
                <a:gd name="connsiteX6" fmla="*/ 121967 w 1010870"/>
                <a:gd name="connsiteY6" fmla="*/ 705914 h 1151138"/>
                <a:gd name="connsiteX7" fmla="*/ 0 w 1010870"/>
                <a:gd name="connsiteY7" fmla="*/ 886555 h 1151138"/>
                <a:gd name="connsiteX8" fmla="*/ 340969 w 1010870"/>
                <a:gd name="connsiteY8" fmla="*/ 1151138 h 1151138"/>
                <a:gd name="connsiteX9" fmla="*/ 403673 w 1010870"/>
                <a:gd name="connsiteY9" fmla="*/ 969909 h 1151138"/>
                <a:gd name="connsiteX10" fmla="*/ 511874 w 1010870"/>
                <a:gd name="connsiteY10" fmla="*/ 889158 h 1151138"/>
                <a:gd name="connsiteX11" fmla="*/ 511874 w 1010870"/>
                <a:gd name="connsiteY11" fmla="*/ 889158 h 1151138"/>
                <a:gd name="connsiteX12" fmla="*/ 511874 w 1010870"/>
                <a:gd name="connsiteY12" fmla="*/ 889158 h 1151138"/>
                <a:gd name="connsiteX13" fmla="*/ 593633 w 1010870"/>
                <a:gd name="connsiteY13" fmla="*/ 941873 h 1151138"/>
                <a:gd name="connsiteX14" fmla="*/ 676063 w 1010870"/>
                <a:gd name="connsiteY14" fmla="*/ 905442 h 1151138"/>
                <a:gd name="connsiteX15" fmla="*/ 715935 w 1010870"/>
                <a:gd name="connsiteY15" fmla="*/ 839548 h 1151138"/>
                <a:gd name="connsiteX16" fmla="*/ 754884 w 1010870"/>
                <a:gd name="connsiteY16" fmla="*/ 792457 h 1151138"/>
                <a:gd name="connsiteX17" fmla="*/ 792825 w 1010870"/>
                <a:gd name="connsiteY17" fmla="*/ 747465 h 1151138"/>
                <a:gd name="connsiteX18" fmla="*/ 828500 w 1010870"/>
                <a:gd name="connsiteY18" fmla="*/ 683418 h 1151138"/>
                <a:gd name="connsiteX19" fmla="*/ 844617 w 1010870"/>
                <a:gd name="connsiteY19" fmla="*/ 564053 h 1151138"/>
                <a:gd name="connsiteX20" fmla="*/ 862161 w 1010870"/>
                <a:gd name="connsiteY20" fmla="*/ 513101 h 1151138"/>
                <a:gd name="connsiteX21" fmla="*/ 867869 w 1010870"/>
                <a:gd name="connsiteY21" fmla="*/ 399864 h 1151138"/>
                <a:gd name="connsiteX22" fmla="*/ 867869 w 1010870"/>
                <a:gd name="connsiteY22" fmla="*/ 399864 h 1151138"/>
                <a:gd name="connsiteX23" fmla="*/ 973551 w 1010870"/>
                <a:gd name="connsiteY23" fmla="*/ 323310 h 1151138"/>
                <a:gd name="connsiteX24" fmla="*/ 909000 w 1010870"/>
                <a:gd name="connsiteY24" fmla="*/ 326416 h 1151138"/>
                <a:gd name="connsiteX25" fmla="*/ 1010149 w 1010870"/>
                <a:gd name="connsiteY25" fmla="*/ 219726 h 1151138"/>
                <a:gd name="connsiteX26" fmla="*/ 980937 w 1010870"/>
                <a:gd name="connsiteY26" fmla="*/ 191858 h 115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10870" h="1151138">
                  <a:moveTo>
                    <a:pt x="980937" y="191858"/>
                  </a:moveTo>
                  <a:cubicBezTo>
                    <a:pt x="953405" y="201931"/>
                    <a:pt x="929314" y="195299"/>
                    <a:pt x="905642" y="182792"/>
                  </a:cubicBezTo>
                  <a:cubicBezTo>
                    <a:pt x="878445" y="168354"/>
                    <a:pt x="855865" y="147453"/>
                    <a:pt x="831774" y="128566"/>
                  </a:cubicBezTo>
                  <a:cubicBezTo>
                    <a:pt x="704771" y="28760"/>
                    <a:pt x="560895" y="-21101"/>
                    <a:pt x="400484" y="8446"/>
                  </a:cubicBezTo>
                  <a:cubicBezTo>
                    <a:pt x="275915" y="31362"/>
                    <a:pt x="177116" y="97088"/>
                    <a:pt x="140853" y="229044"/>
                  </a:cubicBezTo>
                  <a:cubicBezTo>
                    <a:pt x="122302" y="296700"/>
                    <a:pt x="128430" y="365868"/>
                    <a:pt x="133383" y="434700"/>
                  </a:cubicBezTo>
                  <a:cubicBezTo>
                    <a:pt x="139930" y="525608"/>
                    <a:pt x="141945" y="616181"/>
                    <a:pt x="121967" y="705914"/>
                  </a:cubicBezTo>
                  <a:cubicBezTo>
                    <a:pt x="82514" y="766939"/>
                    <a:pt x="49106" y="831994"/>
                    <a:pt x="0" y="886555"/>
                  </a:cubicBezTo>
                  <a:cubicBezTo>
                    <a:pt x="21909" y="904519"/>
                    <a:pt x="255014" y="1073325"/>
                    <a:pt x="340969" y="1151138"/>
                  </a:cubicBezTo>
                  <a:cubicBezTo>
                    <a:pt x="355323" y="1088518"/>
                    <a:pt x="376560" y="1027577"/>
                    <a:pt x="403673" y="969909"/>
                  </a:cubicBezTo>
                  <a:cubicBezTo>
                    <a:pt x="439013" y="894866"/>
                    <a:pt x="449002" y="876986"/>
                    <a:pt x="511874" y="889158"/>
                  </a:cubicBezTo>
                  <a:cubicBezTo>
                    <a:pt x="511874" y="889158"/>
                    <a:pt x="511874" y="889158"/>
                    <a:pt x="511874" y="889158"/>
                  </a:cubicBezTo>
                  <a:cubicBezTo>
                    <a:pt x="511874" y="889158"/>
                    <a:pt x="511874" y="889158"/>
                    <a:pt x="511874" y="889158"/>
                  </a:cubicBezTo>
                  <a:cubicBezTo>
                    <a:pt x="519512" y="890920"/>
                    <a:pt x="565176" y="926511"/>
                    <a:pt x="593633" y="941873"/>
                  </a:cubicBezTo>
                  <a:cubicBezTo>
                    <a:pt x="630902" y="962103"/>
                    <a:pt x="666326" y="946238"/>
                    <a:pt x="676063" y="905442"/>
                  </a:cubicBezTo>
                  <a:cubicBezTo>
                    <a:pt x="682526" y="878497"/>
                    <a:pt x="697888" y="859359"/>
                    <a:pt x="715935" y="839548"/>
                  </a:cubicBezTo>
                  <a:cubicBezTo>
                    <a:pt x="729533" y="824607"/>
                    <a:pt x="757066" y="817892"/>
                    <a:pt x="754884" y="792457"/>
                  </a:cubicBezTo>
                  <a:cubicBezTo>
                    <a:pt x="752365" y="762490"/>
                    <a:pt x="765628" y="752669"/>
                    <a:pt x="792825" y="747465"/>
                  </a:cubicBezTo>
                  <a:cubicBezTo>
                    <a:pt x="836894" y="738987"/>
                    <a:pt x="839916" y="726815"/>
                    <a:pt x="828500" y="683418"/>
                  </a:cubicBezTo>
                  <a:cubicBezTo>
                    <a:pt x="817840" y="642874"/>
                    <a:pt x="808018" y="600064"/>
                    <a:pt x="844617" y="564053"/>
                  </a:cubicBezTo>
                  <a:cubicBezTo>
                    <a:pt x="858215" y="550707"/>
                    <a:pt x="861237" y="532743"/>
                    <a:pt x="862161" y="513101"/>
                  </a:cubicBezTo>
                  <a:cubicBezTo>
                    <a:pt x="863923" y="475327"/>
                    <a:pt x="853515" y="436882"/>
                    <a:pt x="867869" y="399864"/>
                  </a:cubicBezTo>
                  <a:cubicBezTo>
                    <a:pt x="867869" y="399864"/>
                    <a:pt x="867869" y="399864"/>
                    <a:pt x="867869" y="399864"/>
                  </a:cubicBezTo>
                  <a:cubicBezTo>
                    <a:pt x="932923" y="396842"/>
                    <a:pt x="967423" y="371828"/>
                    <a:pt x="973551" y="323310"/>
                  </a:cubicBezTo>
                  <a:cubicBezTo>
                    <a:pt x="952985" y="321043"/>
                    <a:pt x="933259" y="342868"/>
                    <a:pt x="909000" y="326416"/>
                  </a:cubicBezTo>
                  <a:cubicBezTo>
                    <a:pt x="975649" y="301149"/>
                    <a:pt x="1003937" y="270679"/>
                    <a:pt x="1010149" y="219726"/>
                  </a:cubicBezTo>
                  <a:cubicBezTo>
                    <a:pt x="1013591" y="192613"/>
                    <a:pt x="1004861" y="183128"/>
                    <a:pt x="980937" y="191858"/>
                  </a:cubicBezTo>
                  <a:close/>
                </a:path>
              </a:pathLst>
            </a:custGeom>
            <a:solidFill>
              <a:srgbClr val="F9BDA8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Graphic 2">
              <a:extLst>
                <a:ext uri="{FF2B5EF4-FFF2-40B4-BE49-F238E27FC236}">
                  <a16:creationId xmlns:a16="http://schemas.microsoft.com/office/drawing/2014/main" id="{33927A84-EEDB-4236-9660-031A2C34E2FC}"/>
                </a:ext>
              </a:extLst>
            </p:cNvPr>
            <p:cNvSpPr/>
            <p:nvPr/>
          </p:nvSpPr>
          <p:spPr>
            <a:xfrm>
              <a:off x="821216" y="6308016"/>
              <a:ext cx="331903" cy="231858"/>
            </a:xfrm>
            <a:custGeom>
              <a:avLst/>
              <a:gdLst>
                <a:gd name="connsiteX0" fmla="*/ 331904 w 331903"/>
                <a:gd name="connsiteY0" fmla="*/ 151430 h 231858"/>
                <a:gd name="connsiteX1" fmla="*/ 222276 w 331903"/>
                <a:gd name="connsiteY1" fmla="*/ 214806 h 231858"/>
                <a:gd name="connsiteX2" fmla="*/ 40460 w 331903"/>
                <a:gd name="connsiteY2" fmla="*/ 201459 h 231858"/>
                <a:gd name="connsiteX3" fmla="*/ 0 w 331903"/>
                <a:gd name="connsiteY3" fmla="*/ 157306 h 231858"/>
                <a:gd name="connsiteX4" fmla="*/ 17376 w 331903"/>
                <a:gd name="connsiteY4" fmla="*/ 103584 h 231858"/>
                <a:gd name="connsiteX5" fmla="*/ 15697 w 331903"/>
                <a:gd name="connsiteY5" fmla="*/ 0 h 231858"/>
                <a:gd name="connsiteX6" fmla="*/ 275411 w 331903"/>
                <a:gd name="connsiteY6" fmla="*/ 11752 h 231858"/>
                <a:gd name="connsiteX7" fmla="*/ 313269 w 331903"/>
                <a:gd name="connsiteY7" fmla="*/ 5288 h 231858"/>
                <a:gd name="connsiteX8" fmla="*/ 331904 w 331903"/>
                <a:gd name="connsiteY8" fmla="*/ 151430 h 23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903" h="231858">
                  <a:moveTo>
                    <a:pt x="331904" y="151430"/>
                  </a:moveTo>
                  <a:cubicBezTo>
                    <a:pt x="297152" y="175857"/>
                    <a:pt x="265842" y="199109"/>
                    <a:pt x="222276" y="214806"/>
                  </a:cubicBezTo>
                  <a:cubicBezTo>
                    <a:pt x="157977" y="235036"/>
                    <a:pt x="113908" y="244437"/>
                    <a:pt x="40460" y="201459"/>
                  </a:cubicBezTo>
                  <a:cubicBezTo>
                    <a:pt x="22160" y="192477"/>
                    <a:pt x="14774" y="177956"/>
                    <a:pt x="0" y="157306"/>
                  </a:cubicBezTo>
                  <a:cubicBezTo>
                    <a:pt x="16956" y="139091"/>
                    <a:pt x="15949" y="124653"/>
                    <a:pt x="17376" y="103584"/>
                  </a:cubicBezTo>
                  <a:cubicBezTo>
                    <a:pt x="19558" y="71938"/>
                    <a:pt x="14522" y="31646"/>
                    <a:pt x="15697" y="0"/>
                  </a:cubicBezTo>
                  <a:cubicBezTo>
                    <a:pt x="101905" y="11836"/>
                    <a:pt x="188532" y="13766"/>
                    <a:pt x="275411" y="11752"/>
                  </a:cubicBezTo>
                  <a:cubicBezTo>
                    <a:pt x="288422" y="11416"/>
                    <a:pt x="301601" y="12759"/>
                    <a:pt x="313269" y="5288"/>
                  </a:cubicBezTo>
                  <a:cubicBezTo>
                    <a:pt x="313269" y="54730"/>
                    <a:pt x="310667" y="104591"/>
                    <a:pt x="331904" y="151430"/>
                  </a:cubicBezTo>
                  <a:close/>
                </a:path>
              </a:pathLst>
            </a:custGeom>
            <a:solidFill>
              <a:srgbClr val="5B5B5B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Graphic 2">
              <a:extLst>
                <a:ext uri="{FF2B5EF4-FFF2-40B4-BE49-F238E27FC236}">
                  <a16:creationId xmlns:a16="http://schemas.microsoft.com/office/drawing/2014/main" id="{BF038361-A49F-4AC6-835C-CFD54448E4C5}"/>
                </a:ext>
              </a:extLst>
            </p:cNvPr>
            <p:cNvSpPr/>
            <p:nvPr/>
          </p:nvSpPr>
          <p:spPr>
            <a:xfrm>
              <a:off x="633536" y="2997309"/>
              <a:ext cx="744461" cy="3329395"/>
            </a:xfrm>
            <a:custGeom>
              <a:avLst/>
              <a:gdLst>
                <a:gd name="connsiteX0" fmla="*/ 700980 w 744461"/>
                <a:gd name="connsiteY0" fmla="*/ 1678219 h 3329395"/>
                <a:gd name="connsiteX1" fmla="*/ 727841 w 744461"/>
                <a:gd name="connsiteY1" fmla="*/ 1156860 h 3329395"/>
                <a:gd name="connsiteX2" fmla="*/ 744462 w 744461"/>
                <a:gd name="connsiteY2" fmla="*/ 701058 h 3329395"/>
                <a:gd name="connsiteX3" fmla="*/ 744462 w 744461"/>
                <a:gd name="connsiteY3" fmla="*/ 701058 h 3329395"/>
                <a:gd name="connsiteX4" fmla="*/ 710717 w 744461"/>
                <a:gd name="connsiteY4" fmla="*/ 1828 h 3329395"/>
                <a:gd name="connsiteX5" fmla="*/ 447142 w 744461"/>
                <a:gd name="connsiteY5" fmla="*/ 46317 h 3329395"/>
                <a:gd name="connsiteX6" fmla="*/ 229314 w 744461"/>
                <a:gd name="connsiteY6" fmla="*/ 102473 h 3329395"/>
                <a:gd name="connsiteX7" fmla="*/ 34822 w 744461"/>
                <a:gd name="connsiteY7" fmla="*/ 227546 h 3329395"/>
                <a:gd name="connsiteX8" fmla="*/ 27268 w 744461"/>
                <a:gd name="connsiteY8" fmla="*/ 697617 h 3329395"/>
                <a:gd name="connsiteX9" fmla="*/ 104997 w 744461"/>
                <a:gd name="connsiteY9" fmla="*/ 960773 h 3329395"/>
                <a:gd name="connsiteX10" fmla="*/ 184825 w 744461"/>
                <a:gd name="connsiteY10" fmla="*/ 1352694 h 3329395"/>
                <a:gd name="connsiteX11" fmla="*/ 212358 w 744461"/>
                <a:gd name="connsiteY11" fmla="*/ 1750660 h 3329395"/>
                <a:gd name="connsiteX12" fmla="*/ 185413 w 744461"/>
                <a:gd name="connsiteY12" fmla="*/ 2147786 h 3329395"/>
                <a:gd name="connsiteX13" fmla="*/ 135636 w 744461"/>
                <a:gd name="connsiteY13" fmla="*/ 3192099 h 3329395"/>
                <a:gd name="connsiteX14" fmla="*/ 203292 w 744461"/>
                <a:gd name="connsiteY14" fmla="*/ 3310624 h 3329395"/>
                <a:gd name="connsiteX15" fmla="*/ 519499 w 744461"/>
                <a:gd name="connsiteY15" fmla="*/ 3317003 h 3329395"/>
                <a:gd name="connsiteX16" fmla="*/ 588163 w 744461"/>
                <a:gd name="connsiteY16" fmla="*/ 3238854 h 3329395"/>
                <a:gd name="connsiteX17" fmla="*/ 659933 w 744461"/>
                <a:gd name="connsiteY17" fmla="*/ 2328931 h 3329395"/>
                <a:gd name="connsiteX18" fmla="*/ 700980 w 744461"/>
                <a:gd name="connsiteY18" fmla="*/ 1678219 h 33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44461" h="3329395">
                  <a:moveTo>
                    <a:pt x="700980" y="1678219"/>
                  </a:moveTo>
                  <a:cubicBezTo>
                    <a:pt x="710214" y="1504460"/>
                    <a:pt x="719028" y="1330702"/>
                    <a:pt x="727841" y="1156860"/>
                  </a:cubicBezTo>
                  <a:cubicBezTo>
                    <a:pt x="735144" y="1013656"/>
                    <a:pt x="743287" y="709704"/>
                    <a:pt x="744462" y="701058"/>
                  </a:cubicBezTo>
                  <a:cubicBezTo>
                    <a:pt x="744462" y="701058"/>
                    <a:pt x="744462" y="701058"/>
                    <a:pt x="744462" y="701058"/>
                  </a:cubicBezTo>
                  <a:cubicBezTo>
                    <a:pt x="743874" y="467450"/>
                    <a:pt x="738082" y="234177"/>
                    <a:pt x="710717" y="1828"/>
                  </a:cubicBezTo>
                  <a:cubicBezTo>
                    <a:pt x="699385" y="-9840"/>
                    <a:pt x="512112" y="37839"/>
                    <a:pt x="447142" y="46317"/>
                  </a:cubicBezTo>
                  <a:cubicBezTo>
                    <a:pt x="371846" y="56138"/>
                    <a:pt x="299237" y="71751"/>
                    <a:pt x="229314" y="102473"/>
                  </a:cubicBezTo>
                  <a:cubicBezTo>
                    <a:pt x="161490" y="132272"/>
                    <a:pt x="36669" y="223517"/>
                    <a:pt x="34822" y="227546"/>
                  </a:cubicBezTo>
                  <a:cubicBezTo>
                    <a:pt x="-2448" y="383677"/>
                    <a:pt x="-16802" y="539975"/>
                    <a:pt x="27268" y="697617"/>
                  </a:cubicBezTo>
                  <a:cubicBezTo>
                    <a:pt x="51107" y="782733"/>
                    <a:pt x="104410" y="957835"/>
                    <a:pt x="104997" y="960773"/>
                  </a:cubicBezTo>
                  <a:cubicBezTo>
                    <a:pt x="131858" y="1091385"/>
                    <a:pt x="159895" y="1221746"/>
                    <a:pt x="184825" y="1352694"/>
                  </a:cubicBezTo>
                  <a:cubicBezTo>
                    <a:pt x="209840" y="1484062"/>
                    <a:pt x="225453" y="1616186"/>
                    <a:pt x="212358" y="1750660"/>
                  </a:cubicBezTo>
                  <a:cubicBezTo>
                    <a:pt x="202621" y="1850802"/>
                    <a:pt x="186252" y="2131417"/>
                    <a:pt x="185413" y="2147786"/>
                  </a:cubicBezTo>
                  <a:cubicBezTo>
                    <a:pt x="177355" y="2296614"/>
                    <a:pt x="142603" y="2992738"/>
                    <a:pt x="135636" y="3192099"/>
                  </a:cubicBezTo>
                  <a:cubicBezTo>
                    <a:pt x="132446" y="3282252"/>
                    <a:pt x="115070" y="3277719"/>
                    <a:pt x="203292" y="3310624"/>
                  </a:cubicBezTo>
                  <a:cubicBezTo>
                    <a:pt x="215128" y="3319270"/>
                    <a:pt x="425569" y="3344284"/>
                    <a:pt x="519499" y="3317003"/>
                  </a:cubicBezTo>
                  <a:cubicBezTo>
                    <a:pt x="580105" y="3299376"/>
                    <a:pt x="583462" y="3301139"/>
                    <a:pt x="588163" y="3238854"/>
                  </a:cubicBezTo>
                  <a:cubicBezTo>
                    <a:pt x="594962" y="3149373"/>
                    <a:pt x="643061" y="2542729"/>
                    <a:pt x="659933" y="2328931"/>
                  </a:cubicBezTo>
                  <a:cubicBezTo>
                    <a:pt x="666061" y="2251705"/>
                    <a:pt x="694265" y="1804970"/>
                    <a:pt x="700980" y="1678219"/>
                  </a:cubicBezTo>
                  <a:close/>
                </a:path>
              </a:pathLst>
            </a:custGeom>
            <a:solidFill>
              <a:schemeClr val="accent2">
                <a:lumMod val="90000"/>
                <a:lumOff val="10000"/>
              </a:schemeClr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Graphic 2">
              <a:extLst>
                <a:ext uri="{FF2B5EF4-FFF2-40B4-BE49-F238E27FC236}">
                  <a16:creationId xmlns:a16="http://schemas.microsoft.com/office/drawing/2014/main" id="{546919C2-F445-4478-8500-81813DC440AB}"/>
                </a:ext>
              </a:extLst>
            </p:cNvPr>
            <p:cNvSpPr/>
            <p:nvPr/>
          </p:nvSpPr>
          <p:spPr>
            <a:xfrm>
              <a:off x="791332" y="191082"/>
              <a:ext cx="888957" cy="716981"/>
            </a:xfrm>
            <a:custGeom>
              <a:avLst/>
              <a:gdLst>
                <a:gd name="connsiteX0" fmla="*/ 0 w 888957"/>
                <a:gd name="connsiteY0" fmla="*/ 705914 h 716981"/>
                <a:gd name="connsiteX1" fmla="*/ 11416 w 888957"/>
                <a:gd name="connsiteY1" fmla="*/ 434700 h 716981"/>
                <a:gd name="connsiteX2" fmla="*/ 18887 w 888957"/>
                <a:gd name="connsiteY2" fmla="*/ 229044 h 716981"/>
                <a:gd name="connsiteX3" fmla="*/ 278517 w 888957"/>
                <a:gd name="connsiteY3" fmla="*/ 8446 h 716981"/>
                <a:gd name="connsiteX4" fmla="*/ 709807 w 888957"/>
                <a:gd name="connsiteY4" fmla="*/ 128566 h 716981"/>
                <a:gd name="connsiteX5" fmla="*/ 783676 w 888957"/>
                <a:gd name="connsiteY5" fmla="*/ 182792 h 716981"/>
                <a:gd name="connsiteX6" fmla="*/ 858971 w 888957"/>
                <a:gd name="connsiteY6" fmla="*/ 191858 h 716981"/>
                <a:gd name="connsiteX7" fmla="*/ 888266 w 888957"/>
                <a:gd name="connsiteY7" fmla="*/ 219726 h 716981"/>
                <a:gd name="connsiteX8" fmla="*/ 787117 w 888957"/>
                <a:gd name="connsiteY8" fmla="*/ 326416 h 716981"/>
                <a:gd name="connsiteX9" fmla="*/ 851668 w 888957"/>
                <a:gd name="connsiteY9" fmla="*/ 323310 h 716981"/>
                <a:gd name="connsiteX10" fmla="*/ 745986 w 888957"/>
                <a:gd name="connsiteY10" fmla="*/ 399864 h 716981"/>
                <a:gd name="connsiteX11" fmla="*/ 688654 w 888957"/>
                <a:gd name="connsiteY11" fmla="*/ 352773 h 716981"/>
                <a:gd name="connsiteX12" fmla="*/ 619738 w 888957"/>
                <a:gd name="connsiteY12" fmla="*/ 292167 h 716981"/>
                <a:gd name="connsiteX13" fmla="*/ 579782 w 888957"/>
                <a:gd name="connsiteY13" fmla="*/ 307277 h 716981"/>
                <a:gd name="connsiteX14" fmla="*/ 505494 w 888957"/>
                <a:gd name="connsiteY14" fmla="*/ 393401 h 716981"/>
                <a:gd name="connsiteX15" fmla="*/ 382101 w 888957"/>
                <a:gd name="connsiteY15" fmla="*/ 489178 h 716981"/>
                <a:gd name="connsiteX16" fmla="*/ 352134 w 888957"/>
                <a:gd name="connsiteY16" fmla="*/ 507645 h 716981"/>
                <a:gd name="connsiteX17" fmla="*/ 320823 w 888957"/>
                <a:gd name="connsiteY17" fmla="*/ 476754 h 716981"/>
                <a:gd name="connsiteX18" fmla="*/ 330141 w 888957"/>
                <a:gd name="connsiteY18" fmla="*/ 431678 h 716981"/>
                <a:gd name="connsiteX19" fmla="*/ 267101 w 888957"/>
                <a:gd name="connsiteY19" fmla="*/ 341777 h 716981"/>
                <a:gd name="connsiteX20" fmla="*/ 181061 w 888957"/>
                <a:gd name="connsiteY20" fmla="*/ 399109 h 716981"/>
                <a:gd name="connsiteX21" fmla="*/ 175941 w 888957"/>
                <a:gd name="connsiteY21" fmla="*/ 464415 h 716981"/>
                <a:gd name="connsiteX22" fmla="*/ 66230 w 888957"/>
                <a:gd name="connsiteY22" fmla="*/ 692399 h 716981"/>
                <a:gd name="connsiteX23" fmla="*/ 29799 w 888957"/>
                <a:gd name="connsiteY23" fmla="*/ 713049 h 716981"/>
                <a:gd name="connsiteX24" fmla="*/ 0 w 888957"/>
                <a:gd name="connsiteY24" fmla="*/ 705914 h 71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957" h="716981">
                  <a:moveTo>
                    <a:pt x="0" y="705914"/>
                  </a:moveTo>
                  <a:cubicBezTo>
                    <a:pt x="19978" y="616181"/>
                    <a:pt x="17963" y="525608"/>
                    <a:pt x="11416" y="434700"/>
                  </a:cubicBezTo>
                  <a:cubicBezTo>
                    <a:pt x="6463" y="365952"/>
                    <a:pt x="252" y="296700"/>
                    <a:pt x="18887" y="229044"/>
                  </a:cubicBezTo>
                  <a:cubicBezTo>
                    <a:pt x="55149" y="97172"/>
                    <a:pt x="153948" y="31446"/>
                    <a:pt x="278517" y="8446"/>
                  </a:cubicBezTo>
                  <a:cubicBezTo>
                    <a:pt x="438845" y="-21101"/>
                    <a:pt x="582720" y="28760"/>
                    <a:pt x="709807" y="128566"/>
                  </a:cubicBezTo>
                  <a:cubicBezTo>
                    <a:pt x="733898" y="147453"/>
                    <a:pt x="756479" y="168354"/>
                    <a:pt x="783676" y="182792"/>
                  </a:cubicBezTo>
                  <a:cubicBezTo>
                    <a:pt x="807431" y="195383"/>
                    <a:pt x="831522" y="202015"/>
                    <a:pt x="858971" y="191858"/>
                  </a:cubicBezTo>
                  <a:cubicBezTo>
                    <a:pt x="882894" y="183128"/>
                    <a:pt x="891624" y="192613"/>
                    <a:pt x="888266" y="219726"/>
                  </a:cubicBezTo>
                  <a:cubicBezTo>
                    <a:pt x="881971" y="270679"/>
                    <a:pt x="853766" y="301149"/>
                    <a:pt x="787117" y="326416"/>
                  </a:cubicBezTo>
                  <a:cubicBezTo>
                    <a:pt x="811376" y="342868"/>
                    <a:pt x="831102" y="321043"/>
                    <a:pt x="851668" y="323310"/>
                  </a:cubicBezTo>
                  <a:cubicBezTo>
                    <a:pt x="845540" y="371828"/>
                    <a:pt x="811040" y="396842"/>
                    <a:pt x="745986" y="399864"/>
                  </a:cubicBezTo>
                  <a:cubicBezTo>
                    <a:pt x="719125" y="393652"/>
                    <a:pt x="705610" y="370737"/>
                    <a:pt x="688654" y="352773"/>
                  </a:cubicBezTo>
                  <a:cubicBezTo>
                    <a:pt x="667501" y="330277"/>
                    <a:pt x="645508" y="308956"/>
                    <a:pt x="619738" y="292167"/>
                  </a:cubicBezTo>
                  <a:cubicBezTo>
                    <a:pt x="596654" y="277142"/>
                    <a:pt x="584987" y="280584"/>
                    <a:pt x="579782" y="307277"/>
                  </a:cubicBezTo>
                  <a:cubicBezTo>
                    <a:pt x="571304" y="351178"/>
                    <a:pt x="541925" y="375857"/>
                    <a:pt x="505494" y="393401"/>
                  </a:cubicBezTo>
                  <a:cubicBezTo>
                    <a:pt x="457228" y="416652"/>
                    <a:pt x="414670" y="446200"/>
                    <a:pt x="382101" y="489178"/>
                  </a:cubicBezTo>
                  <a:cubicBezTo>
                    <a:pt x="374630" y="498999"/>
                    <a:pt x="365061" y="506218"/>
                    <a:pt x="352134" y="507645"/>
                  </a:cubicBezTo>
                  <a:cubicBezTo>
                    <a:pt x="331148" y="509911"/>
                    <a:pt x="318221" y="497740"/>
                    <a:pt x="320823" y="476754"/>
                  </a:cubicBezTo>
                  <a:cubicBezTo>
                    <a:pt x="322754" y="461561"/>
                    <a:pt x="328294" y="446955"/>
                    <a:pt x="330141" y="431678"/>
                  </a:cubicBezTo>
                  <a:cubicBezTo>
                    <a:pt x="335681" y="386853"/>
                    <a:pt x="310667" y="351178"/>
                    <a:pt x="267101" y="341777"/>
                  </a:cubicBezTo>
                  <a:cubicBezTo>
                    <a:pt x="226977" y="333047"/>
                    <a:pt x="194996" y="354452"/>
                    <a:pt x="181061" y="399109"/>
                  </a:cubicBezTo>
                  <a:cubicBezTo>
                    <a:pt x="174430" y="420514"/>
                    <a:pt x="175689" y="442506"/>
                    <a:pt x="175941" y="464415"/>
                  </a:cubicBezTo>
                  <a:cubicBezTo>
                    <a:pt x="176780" y="558429"/>
                    <a:pt x="140098" y="634312"/>
                    <a:pt x="66230" y="692399"/>
                  </a:cubicBezTo>
                  <a:cubicBezTo>
                    <a:pt x="54646" y="700290"/>
                    <a:pt x="43146" y="708684"/>
                    <a:pt x="29799" y="713049"/>
                  </a:cubicBezTo>
                  <a:cubicBezTo>
                    <a:pt x="18887" y="716574"/>
                    <a:pt x="6547" y="722366"/>
                    <a:pt x="0" y="705914"/>
                  </a:cubicBezTo>
                  <a:close/>
                </a:path>
              </a:pathLst>
            </a:custGeom>
            <a:solidFill>
              <a:srgbClr val="010201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Graphic 2">
              <a:extLst>
                <a:ext uri="{FF2B5EF4-FFF2-40B4-BE49-F238E27FC236}">
                  <a16:creationId xmlns:a16="http://schemas.microsoft.com/office/drawing/2014/main" id="{045B67B5-EC48-41F4-899F-AACFB819E289}"/>
                </a:ext>
              </a:extLst>
            </p:cNvPr>
            <p:cNvSpPr/>
            <p:nvPr/>
          </p:nvSpPr>
          <p:spPr>
            <a:xfrm>
              <a:off x="1718635" y="1916424"/>
              <a:ext cx="296845" cy="283166"/>
            </a:xfrm>
            <a:custGeom>
              <a:avLst/>
              <a:gdLst>
                <a:gd name="connsiteX0" fmla="*/ 179799 w 296845"/>
                <a:gd name="connsiteY0" fmla="*/ 157428 h 283166"/>
                <a:gd name="connsiteX1" fmla="*/ 59259 w 296845"/>
                <a:gd name="connsiteY1" fmla="*/ 272344 h 283166"/>
                <a:gd name="connsiteX2" fmla="*/ 8055 w 296845"/>
                <a:gd name="connsiteY2" fmla="*/ 262187 h 283166"/>
                <a:gd name="connsiteX3" fmla="*/ 21569 w 296845"/>
                <a:gd name="connsiteY3" fmla="*/ 228527 h 283166"/>
                <a:gd name="connsiteX4" fmla="*/ 239901 w 296845"/>
                <a:gd name="connsiteY4" fmla="*/ 15316 h 283166"/>
                <a:gd name="connsiteX5" fmla="*/ 284893 w 296845"/>
                <a:gd name="connsiteY5" fmla="*/ 11623 h 283166"/>
                <a:gd name="connsiteX6" fmla="*/ 282207 w 296845"/>
                <a:gd name="connsiteY6" fmla="*/ 56195 h 283166"/>
                <a:gd name="connsiteX7" fmla="*/ 179799 w 296845"/>
                <a:gd name="connsiteY7" fmla="*/ 157428 h 28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45" h="283166">
                  <a:moveTo>
                    <a:pt x="179799" y="157428"/>
                  </a:moveTo>
                  <a:cubicBezTo>
                    <a:pt x="139507" y="195622"/>
                    <a:pt x="98124" y="232808"/>
                    <a:pt x="59259" y="272344"/>
                  </a:cubicBezTo>
                  <a:cubicBezTo>
                    <a:pt x="34748" y="297275"/>
                    <a:pt x="21737" y="272764"/>
                    <a:pt x="8055" y="262187"/>
                  </a:cubicBezTo>
                  <a:cubicBezTo>
                    <a:pt x="-12091" y="246658"/>
                    <a:pt x="10573" y="238683"/>
                    <a:pt x="21569" y="228527"/>
                  </a:cubicBezTo>
                  <a:cubicBezTo>
                    <a:pt x="35420" y="215684"/>
                    <a:pt x="174007" y="80790"/>
                    <a:pt x="239901" y="15316"/>
                  </a:cubicBezTo>
                  <a:cubicBezTo>
                    <a:pt x="254842" y="458"/>
                    <a:pt x="265335" y="-8356"/>
                    <a:pt x="284893" y="11623"/>
                  </a:cubicBezTo>
                  <a:cubicBezTo>
                    <a:pt x="303360" y="30425"/>
                    <a:pt x="298827" y="40666"/>
                    <a:pt x="282207" y="56195"/>
                  </a:cubicBezTo>
                  <a:cubicBezTo>
                    <a:pt x="247120" y="89016"/>
                    <a:pt x="213795" y="123600"/>
                    <a:pt x="179799" y="157428"/>
                  </a:cubicBezTo>
                  <a:close/>
                </a:path>
              </a:pathLst>
            </a:custGeom>
            <a:solidFill>
              <a:srgbClr val="323232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Graphic 2">
              <a:extLst>
                <a:ext uri="{FF2B5EF4-FFF2-40B4-BE49-F238E27FC236}">
                  <a16:creationId xmlns:a16="http://schemas.microsoft.com/office/drawing/2014/main" id="{12A07D40-3EB1-4AED-856F-AAB0E12A5637}"/>
                </a:ext>
              </a:extLst>
            </p:cNvPr>
            <p:cNvSpPr/>
            <p:nvPr/>
          </p:nvSpPr>
          <p:spPr>
            <a:xfrm>
              <a:off x="1354326" y="658588"/>
              <a:ext cx="143444" cy="72543"/>
            </a:xfrm>
            <a:custGeom>
              <a:avLst/>
              <a:gdLst>
                <a:gd name="connsiteX0" fmla="*/ 0 w 143444"/>
                <a:gd name="connsiteY0" fmla="*/ 12774 h 72543"/>
                <a:gd name="connsiteX1" fmla="*/ 140686 w 143444"/>
                <a:gd name="connsiteY1" fmla="*/ 52226 h 72543"/>
                <a:gd name="connsiteX2" fmla="*/ 139259 w 143444"/>
                <a:gd name="connsiteY2" fmla="*/ 69854 h 72543"/>
                <a:gd name="connsiteX3" fmla="*/ 119532 w 143444"/>
                <a:gd name="connsiteY3" fmla="*/ 64985 h 72543"/>
                <a:gd name="connsiteX4" fmla="*/ 0 w 143444"/>
                <a:gd name="connsiteY4" fmla="*/ 12774 h 7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44" h="72543">
                  <a:moveTo>
                    <a:pt x="0" y="12774"/>
                  </a:moveTo>
                  <a:cubicBezTo>
                    <a:pt x="54058" y="-15934"/>
                    <a:pt x="121547" y="6562"/>
                    <a:pt x="140686" y="52226"/>
                  </a:cubicBezTo>
                  <a:cubicBezTo>
                    <a:pt x="143372" y="58605"/>
                    <a:pt x="145806" y="65405"/>
                    <a:pt x="139259" y="69854"/>
                  </a:cubicBezTo>
                  <a:cubicBezTo>
                    <a:pt x="131872" y="74890"/>
                    <a:pt x="123981" y="72624"/>
                    <a:pt x="119532" y="64985"/>
                  </a:cubicBezTo>
                  <a:cubicBezTo>
                    <a:pt x="94266" y="22091"/>
                    <a:pt x="53722" y="11346"/>
                    <a:pt x="0" y="12774"/>
                  </a:cubicBezTo>
                  <a:close/>
                </a:path>
              </a:pathLst>
            </a:custGeom>
            <a:solidFill>
              <a:srgbClr val="2A1A16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Graphic 2">
              <a:extLst>
                <a:ext uri="{FF2B5EF4-FFF2-40B4-BE49-F238E27FC236}">
                  <a16:creationId xmlns:a16="http://schemas.microsoft.com/office/drawing/2014/main" id="{4546FFAC-1880-4910-8723-51FBF705BC24}"/>
                </a:ext>
              </a:extLst>
            </p:cNvPr>
            <p:cNvSpPr/>
            <p:nvPr/>
          </p:nvSpPr>
          <p:spPr>
            <a:xfrm>
              <a:off x="1382615" y="718621"/>
              <a:ext cx="84109" cy="55834"/>
            </a:xfrm>
            <a:custGeom>
              <a:avLst/>
              <a:gdLst>
                <a:gd name="connsiteX0" fmla="*/ 0 w 84109"/>
                <a:gd name="connsiteY0" fmla="*/ 0 h 55834"/>
                <a:gd name="connsiteX1" fmla="*/ 84109 w 84109"/>
                <a:gd name="connsiteY1" fmla="*/ 47175 h 55834"/>
                <a:gd name="connsiteX2" fmla="*/ 0 w 84109"/>
                <a:gd name="connsiteY2" fmla="*/ 0 h 5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109" h="55834">
                  <a:moveTo>
                    <a:pt x="0" y="0"/>
                  </a:moveTo>
                  <a:cubicBezTo>
                    <a:pt x="29463" y="24175"/>
                    <a:pt x="49693" y="46839"/>
                    <a:pt x="84109" y="47175"/>
                  </a:cubicBezTo>
                  <a:cubicBezTo>
                    <a:pt x="54310" y="67741"/>
                    <a:pt x="23168" y="51540"/>
                    <a:pt x="0" y="0"/>
                  </a:cubicBezTo>
                  <a:close/>
                </a:path>
              </a:pathLst>
            </a:custGeom>
            <a:solidFill>
              <a:srgbClr val="3D261D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Graphic 2">
              <a:extLst>
                <a:ext uri="{FF2B5EF4-FFF2-40B4-BE49-F238E27FC236}">
                  <a16:creationId xmlns:a16="http://schemas.microsoft.com/office/drawing/2014/main" id="{C5F03000-D8D5-4DDD-982B-F9AF6148884B}"/>
                </a:ext>
              </a:extLst>
            </p:cNvPr>
            <p:cNvSpPr/>
            <p:nvPr/>
          </p:nvSpPr>
          <p:spPr>
            <a:xfrm>
              <a:off x="1875036" y="1986392"/>
              <a:ext cx="74320" cy="69111"/>
            </a:xfrm>
            <a:custGeom>
              <a:avLst/>
              <a:gdLst>
                <a:gd name="connsiteX0" fmla="*/ 73846 w 74320"/>
                <a:gd name="connsiteY0" fmla="*/ 9647 h 69111"/>
                <a:gd name="connsiteX1" fmla="*/ 68474 w 74320"/>
                <a:gd name="connsiteY1" fmla="*/ 15439 h 69111"/>
                <a:gd name="connsiteX2" fmla="*/ 17185 w 74320"/>
                <a:gd name="connsiteY2" fmla="*/ 65048 h 69111"/>
                <a:gd name="connsiteX3" fmla="*/ 2664 w 74320"/>
                <a:gd name="connsiteY3" fmla="*/ 66727 h 69111"/>
                <a:gd name="connsiteX4" fmla="*/ 3167 w 74320"/>
                <a:gd name="connsiteY4" fmla="*/ 55647 h 69111"/>
                <a:gd name="connsiteX5" fmla="*/ 59240 w 74320"/>
                <a:gd name="connsiteY5" fmla="*/ 1672 h 69111"/>
                <a:gd name="connsiteX6" fmla="*/ 73846 w 74320"/>
                <a:gd name="connsiteY6" fmla="*/ 9647 h 69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320" h="69111">
                  <a:moveTo>
                    <a:pt x="73846" y="9647"/>
                  </a:moveTo>
                  <a:cubicBezTo>
                    <a:pt x="72335" y="12249"/>
                    <a:pt x="70656" y="13256"/>
                    <a:pt x="68474" y="15439"/>
                  </a:cubicBezTo>
                  <a:cubicBezTo>
                    <a:pt x="51517" y="32143"/>
                    <a:pt x="34477" y="48764"/>
                    <a:pt x="17185" y="65048"/>
                  </a:cubicBezTo>
                  <a:cubicBezTo>
                    <a:pt x="13240" y="68825"/>
                    <a:pt x="8036" y="71092"/>
                    <a:pt x="2664" y="66727"/>
                  </a:cubicBezTo>
                  <a:cubicBezTo>
                    <a:pt x="-2121" y="62866"/>
                    <a:pt x="481" y="58249"/>
                    <a:pt x="3167" y="55647"/>
                  </a:cubicBezTo>
                  <a:cubicBezTo>
                    <a:pt x="21550" y="37347"/>
                    <a:pt x="40101" y="19132"/>
                    <a:pt x="59240" y="1672"/>
                  </a:cubicBezTo>
                  <a:cubicBezTo>
                    <a:pt x="65368" y="-3952"/>
                    <a:pt x="76784" y="6121"/>
                    <a:pt x="73846" y="9647"/>
                  </a:cubicBezTo>
                  <a:close/>
                </a:path>
              </a:pathLst>
            </a:custGeom>
            <a:solidFill>
              <a:srgbClr val="E3E3DF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Graphic 2">
              <a:extLst>
                <a:ext uri="{FF2B5EF4-FFF2-40B4-BE49-F238E27FC236}">
                  <a16:creationId xmlns:a16="http://schemas.microsoft.com/office/drawing/2014/main" id="{9F501A0F-3E16-4FAC-B847-2C8E4E710219}"/>
                </a:ext>
              </a:extLst>
            </p:cNvPr>
            <p:cNvSpPr/>
            <p:nvPr/>
          </p:nvSpPr>
          <p:spPr>
            <a:xfrm>
              <a:off x="1418206" y="2060564"/>
              <a:ext cx="519791" cy="354928"/>
            </a:xfrm>
            <a:custGeom>
              <a:avLst/>
              <a:gdLst>
                <a:gd name="connsiteX0" fmla="*/ 480228 w 519791"/>
                <a:gd name="connsiteY0" fmla="*/ 13288 h 354928"/>
                <a:gd name="connsiteX1" fmla="*/ 359688 w 519791"/>
                <a:gd name="connsiteY1" fmla="*/ 128203 h 354928"/>
                <a:gd name="connsiteX2" fmla="*/ 308484 w 519791"/>
                <a:gd name="connsiteY2" fmla="*/ 118046 h 354928"/>
                <a:gd name="connsiteX3" fmla="*/ 318641 w 519791"/>
                <a:gd name="connsiteY3" fmla="*/ 88331 h 354928"/>
                <a:gd name="connsiteX4" fmla="*/ 341557 w 519791"/>
                <a:gd name="connsiteY4" fmla="*/ 66422 h 354928"/>
                <a:gd name="connsiteX5" fmla="*/ 232517 w 519791"/>
                <a:gd name="connsiteY5" fmla="*/ 6488 h 354928"/>
                <a:gd name="connsiteX6" fmla="*/ 203725 w 519791"/>
                <a:gd name="connsiteY6" fmla="*/ 12616 h 354928"/>
                <a:gd name="connsiteX7" fmla="*/ 99638 w 519791"/>
                <a:gd name="connsiteY7" fmla="*/ 106378 h 354928"/>
                <a:gd name="connsiteX8" fmla="*/ 0 w 519791"/>
                <a:gd name="connsiteY8" fmla="*/ 192166 h 354928"/>
                <a:gd name="connsiteX9" fmla="*/ 78401 w 519791"/>
                <a:gd name="connsiteY9" fmla="*/ 354929 h 354928"/>
                <a:gd name="connsiteX10" fmla="*/ 115755 w 519791"/>
                <a:gd name="connsiteY10" fmla="*/ 343597 h 354928"/>
                <a:gd name="connsiteX11" fmla="*/ 314192 w 519791"/>
                <a:gd name="connsiteY11" fmla="*/ 280641 h 354928"/>
                <a:gd name="connsiteX12" fmla="*/ 387221 w 519791"/>
                <a:gd name="connsiteY12" fmla="*/ 246644 h 354928"/>
                <a:gd name="connsiteX13" fmla="*/ 503060 w 519791"/>
                <a:gd name="connsiteY13" fmla="*/ 102265 h 354928"/>
                <a:gd name="connsiteX14" fmla="*/ 480228 w 519791"/>
                <a:gd name="connsiteY14" fmla="*/ 13288 h 354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9791" h="354928">
                  <a:moveTo>
                    <a:pt x="480228" y="13288"/>
                  </a:moveTo>
                  <a:cubicBezTo>
                    <a:pt x="439936" y="51481"/>
                    <a:pt x="398553" y="88667"/>
                    <a:pt x="359688" y="128203"/>
                  </a:cubicBezTo>
                  <a:cubicBezTo>
                    <a:pt x="335177" y="153134"/>
                    <a:pt x="322166" y="128623"/>
                    <a:pt x="308484" y="118046"/>
                  </a:cubicBezTo>
                  <a:cubicBezTo>
                    <a:pt x="288338" y="102517"/>
                    <a:pt x="311170" y="96389"/>
                    <a:pt x="318641" y="88331"/>
                  </a:cubicBezTo>
                  <a:cubicBezTo>
                    <a:pt x="325776" y="80609"/>
                    <a:pt x="334170" y="74229"/>
                    <a:pt x="341557" y="66422"/>
                  </a:cubicBezTo>
                  <a:cubicBezTo>
                    <a:pt x="324601" y="4558"/>
                    <a:pt x="296984" y="-10468"/>
                    <a:pt x="232517" y="6488"/>
                  </a:cubicBezTo>
                  <a:cubicBezTo>
                    <a:pt x="223032" y="9007"/>
                    <a:pt x="213463" y="11525"/>
                    <a:pt x="203725" y="12616"/>
                  </a:cubicBezTo>
                  <a:cubicBezTo>
                    <a:pt x="147149" y="18828"/>
                    <a:pt x="111474" y="50474"/>
                    <a:pt x="99638" y="106378"/>
                  </a:cubicBezTo>
                  <a:cubicBezTo>
                    <a:pt x="90153" y="151371"/>
                    <a:pt x="63376" y="196532"/>
                    <a:pt x="0" y="192166"/>
                  </a:cubicBezTo>
                  <a:cubicBezTo>
                    <a:pt x="22328" y="248239"/>
                    <a:pt x="42474" y="305319"/>
                    <a:pt x="78401" y="354929"/>
                  </a:cubicBezTo>
                  <a:cubicBezTo>
                    <a:pt x="90824" y="351151"/>
                    <a:pt x="103416" y="347794"/>
                    <a:pt x="115755" y="343597"/>
                  </a:cubicBezTo>
                  <a:cubicBezTo>
                    <a:pt x="181397" y="321268"/>
                    <a:pt x="243094" y="288027"/>
                    <a:pt x="314192" y="280641"/>
                  </a:cubicBezTo>
                  <a:cubicBezTo>
                    <a:pt x="339710" y="277954"/>
                    <a:pt x="367831" y="263936"/>
                    <a:pt x="387221" y="246644"/>
                  </a:cubicBezTo>
                  <a:cubicBezTo>
                    <a:pt x="433473" y="205345"/>
                    <a:pt x="475527" y="159681"/>
                    <a:pt x="503060" y="102265"/>
                  </a:cubicBezTo>
                  <a:cubicBezTo>
                    <a:pt x="528410" y="49466"/>
                    <a:pt x="528074" y="43590"/>
                    <a:pt x="480228" y="13288"/>
                  </a:cubicBezTo>
                  <a:close/>
                </a:path>
              </a:pathLst>
            </a:custGeom>
            <a:solidFill>
              <a:srgbClr val="F7BDA7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Graphic 2">
              <a:extLst>
                <a:ext uri="{FF2B5EF4-FFF2-40B4-BE49-F238E27FC236}">
                  <a16:creationId xmlns:a16="http://schemas.microsoft.com/office/drawing/2014/main" id="{BD2F96EE-3036-4B7F-9DA0-3DF19968D66B}"/>
                </a:ext>
              </a:extLst>
            </p:cNvPr>
            <p:cNvSpPr/>
            <p:nvPr/>
          </p:nvSpPr>
          <p:spPr>
            <a:xfrm>
              <a:off x="371197" y="1077721"/>
              <a:ext cx="1125493" cy="2147217"/>
            </a:xfrm>
            <a:custGeom>
              <a:avLst/>
              <a:gdLst>
                <a:gd name="connsiteX0" fmla="*/ 909764 w 1125493"/>
                <a:gd name="connsiteY0" fmla="*/ 1168966 h 2147217"/>
                <a:gd name="connsiteX1" fmla="*/ 876188 w 1125493"/>
                <a:gd name="connsiteY1" fmla="*/ 1148904 h 2147217"/>
                <a:gd name="connsiteX2" fmla="*/ 856294 w 1125493"/>
                <a:gd name="connsiteY2" fmla="*/ 1025846 h 2147217"/>
                <a:gd name="connsiteX3" fmla="*/ 789644 w 1125493"/>
                <a:gd name="connsiteY3" fmla="*/ 588512 h 2147217"/>
                <a:gd name="connsiteX4" fmla="*/ 639054 w 1125493"/>
                <a:gd name="connsiteY4" fmla="*/ 264583 h 2147217"/>
                <a:gd name="connsiteX5" fmla="*/ 400409 w 1125493"/>
                <a:gd name="connsiteY5" fmla="*/ 68496 h 2147217"/>
                <a:gd name="connsiteX6" fmla="*/ 298168 w 1125493"/>
                <a:gd name="connsiteY6" fmla="*/ 0 h 2147217"/>
                <a:gd name="connsiteX7" fmla="*/ 201804 w 1125493"/>
                <a:gd name="connsiteY7" fmla="*/ 111894 h 2147217"/>
                <a:gd name="connsiteX8" fmla="*/ 16713 w 1125493"/>
                <a:gd name="connsiteY8" fmla="*/ 942744 h 2147217"/>
                <a:gd name="connsiteX9" fmla="*/ 159246 w 1125493"/>
                <a:gd name="connsiteY9" fmla="*/ 1798525 h 2147217"/>
                <a:gd name="connsiteX10" fmla="*/ 225140 w 1125493"/>
                <a:gd name="connsiteY10" fmla="*/ 2072845 h 2147217"/>
                <a:gd name="connsiteX11" fmla="*/ 297245 w 1125493"/>
                <a:gd name="connsiteY11" fmla="*/ 2147217 h 2147217"/>
                <a:gd name="connsiteX12" fmla="*/ 449766 w 1125493"/>
                <a:gd name="connsiteY12" fmla="*/ 2055301 h 2147217"/>
                <a:gd name="connsiteX13" fmla="*/ 795520 w 1125493"/>
                <a:gd name="connsiteY13" fmla="*/ 1964813 h 2147217"/>
                <a:gd name="connsiteX14" fmla="*/ 957863 w 1125493"/>
                <a:gd name="connsiteY14" fmla="*/ 1923766 h 2147217"/>
                <a:gd name="connsiteX15" fmla="*/ 973224 w 1125493"/>
                <a:gd name="connsiteY15" fmla="*/ 1921499 h 2147217"/>
                <a:gd name="connsiteX16" fmla="*/ 1012592 w 1125493"/>
                <a:gd name="connsiteY16" fmla="*/ 1829080 h 2147217"/>
                <a:gd name="connsiteX17" fmla="*/ 981618 w 1125493"/>
                <a:gd name="connsiteY17" fmla="*/ 1555683 h 2147217"/>
                <a:gd name="connsiteX18" fmla="*/ 955177 w 1125493"/>
                <a:gd name="connsiteY18" fmla="*/ 1489118 h 2147217"/>
                <a:gd name="connsiteX19" fmla="*/ 1021742 w 1125493"/>
                <a:gd name="connsiteY19" fmla="*/ 1451093 h 2147217"/>
                <a:gd name="connsiteX20" fmla="*/ 1125493 w 1125493"/>
                <a:gd name="connsiteY20" fmla="*/ 1337856 h 2147217"/>
                <a:gd name="connsiteX21" fmla="*/ 1047092 w 1125493"/>
                <a:gd name="connsiteY21" fmla="*/ 1175094 h 2147217"/>
                <a:gd name="connsiteX22" fmla="*/ 909764 w 1125493"/>
                <a:gd name="connsiteY22" fmla="*/ 1168966 h 214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25493" h="2147217">
                  <a:moveTo>
                    <a:pt x="909764" y="1168966"/>
                  </a:moveTo>
                  <a:cubicBezTo>
                    <a:pt x="885673" y="1177612"/>
                    <a:pt x="879210" y="1172072"/>
                    <a:pt x="876188" y="1148904"/>
                  </a:cubicBezTo>
                  <a:cubicBezTo>
                    <a:pt x="870732" y="1107773"/>
                    <a:pt x="862338" y="1066977"/>
                    <a:pt x="856294" y="1025846"/>
                  </a:cubicBezTo>
                  <a:cubicBezTo>
                    <a:pt x="835057" y="879872"/>
                    <a:pt x="829013" y="731296"/>
                    <a:pt x="789644" y="588512"/>
                  </a:cubicBezTo>
                  <a:cubicBezTo>
                    <a:pt x="757663" y="472673"/>
                    <a:pt x="720645" y="357925"/>
                    <a:pt x="639054" y="264583"/>
                  </a:cubicBezTo>
                  <a:cubicBezTo>
                    <a:pt x="611101" y="226138"/>
                    <a:pt x="468317" y="113992"/>
                    <a:pt x="400409" y="68496"/>
                  </a:cubicBezTo>
                  <a:cubicBezTo>
                    <a:pt x="366329" y="45664"/>
                    <a:pt x="338628" y="13179"/>
                    <a:pt x="298168" y="0"/>
                  </a:cubicBezTo>
                  <a:cubicBezTo>
                    <a:pt x="261990" y="33744"/>
                    <a:pt x="230260" y="71518"/>
                    <a:pt x="201804" y="111894"/>
                  </a:cubicBezTo>
                  <a:cubicBezTo>
                    <a:pt x="24520" y="362962"/>
                    <a:pt x="-31973" y="641647"/>
                    <a:pt x="16713" y="942744"/>
                  </a:cubicBezTo>
                  <a:cubicBezTo>
                    <a:pt x="62797" y="1228228"/>
                    <a:pt x="110560" y="1513461"/>
                    <a:pt x="159246" y="1798525"/>
                  </a:cubicBezTo>
                  <a:cubicBezTo>
                    <a:pt x="175027" y="1891280"/>
                    <a:pt x="190808" y="1984371"/>
                    <a:pt x="225140" y="2072845"/>
                  </a:cubicBezTo>
                  <a:cubicBezTo>
                    <a:pt x="238822" y="2108101"/>
                    <a:pt x="259723" y="2135466"/>
                    <a:pt x="297245" y="2147217"/>
                  </a:cubicBezTo>
                  <a:cubicBezTo>
                    <a:pt x="379088" y="2130513"/>
                    <a:pt x="440449" y="2060926"/>
                    <a:pt x="449766" y="2055301"/>
                  </a:cubicBezTo>
                  <a:cubicBezTo>
                    <a:pt x="555952" y="1990667"/>
                    <a:pt x="676324" y="1979587"/>
                    <a:pt x="795520" y="1964813"/>
                  </a:cubicBezTo>
                  <a:cubicBezTo>
                    <a:pt x="851509" y="1957846"/>
                    <a:pt x="908757" y="1957174"/>
                    <a:pt x="957863" y="1923766"/>
                  </a:cubicBezTo>
                  <a:cubicBezTo>
                    <a:pt x="962731" y="1920408"/>
                    <a:pt x="967684" y="1919569"/>
                    <a:pt x="973224" y="1921499"/>
                  </a:cubicBezTo>
                  <a:cubicBezTo>
                    <a:pt x="986655" y="1890861"/>
                    <a:pt x="1007136" y="1863328"/>
                    <a:pt x="1012592" y="1829080"/>
                  </a:cubicBezTo>
                  <a:cubicBezTo>
                    <a:pt x="1027618" y="1734982"/>
                    <a:pt x="1019392" y="1643906"/>
                    <a:pt x="981618" y="1555683"/>
                  </a:cubicBezTo>
                  <a:cubicBezTo>
                    <a:pt x="971965" y="1533271"/>
                    <a:pt x="946531" y="1510523"/>
                    <a:pt x="955177" y="1489118"/>
                  </a:cubicBezTo>
                  <a:cubicBezTo>
                    <a:pt x="964578" y="1466118"/>
                    <a:pt x="998406" y="1462592"/>
                    <a:pt x="1021742" y="1451093"/>
                  </a:cubicBezTo>
                  <a:cubicBezTo>
                    <a:pt x="1071267" y="1426582"/>
                    <a:pt x="1114833" y="1397538"/>
                    <a:pt x="1125493" y="1337856"/>
                  </a:cubicBezTo>
                  <a:cubicBezTo>
                    <a:pt x="1089650" y="1288330"/>
                    <a:pt x="1069421" y="1231166"/>
                    <a:pt x="1047092" y="1175094"/>
                  </a:cubicBezTo>
                  <a:cubicBezTo>
                    <a:pt x="1002771" y="1140845"/>
                    <a:pt x="955428" y="1152597"/>
                    <a:pt x="909764" y="11689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Graphic 2">
              <a:extLst>
                <a:ext uri="{FF2B5EF4-FFF2-40B4-BE49-F238E27FC236}">
                  <a16:creationId xmlns:a16="http://schemas.microsoft.com/office/drawing/2014/main" id="{E198FAD8-0ACB-4E5C-A03D-A7841135880E}"/>
                </a:ext>
              </a:extLst>
            </p:cNvPr>
            <p:cNvSpPr/>
            <p:nvPr/>
          </p:nvSpPr>
          <p:spPr>
            <a:xfrm>
              <a:off x="1830380" y="2068107"/>
              <a:ext cx="37287" cy="34067"/>
            </a:xfrm>
            <a:custGeom>
              <a:avLst/>
              <a:gdLst>
                <a:gd name="connsiteX0" fmla="*/ 36996 w 37287"/>
                <a:gd name="connsiteY0" fmla="*/ 8683 h 34067"/>
                <a:gd name="connsiteX1" fmla="*/ 31791 w 37287"/>
                <a:gd name="connsiteY1" fmla="*/ 15650 h 34067"/>
                <a:gd name="connsiteX2" fmla="*/ 17185 w 37287"/>
                <a:gd name="connsiteY2" fmla="*/ 30004 h 34067"/>
                <a:gd name="connsiteX3" fmla="*/ 2664 w 37287"/>
                <a:gd name="connsiteY3" fmla="*/ 31683 h 34067"/>
                <a:gd name="connsiteX4" fmla="*/ 3167 w 37287"/>
                <a:gd name="connsiteY4" fmla="*/ 20603 h 34067"/>
                <a:gd name="connsiteX5" fmla="*/ 22558 w 37287"/>
                <a:gd name="connsiteY5" fmla="*/ 1884 h 34067"/>
                <a:gd name="connsiteX6" fmla="*/ 36996 w 37287"/>
                <a:gd name="connsiteY6" fmla="*/ 8683 h 3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287" h="34067">
                  <a:moveTo>
                    <a:pt x="36996" y="8683"/>
                  </a:moveTo>
                  <a:cubicBezTo>
                    <a:pt x="35485" y="11285"/>
                    <a:pt x="33974" y="13468"/>
                    <a:pt x="31791" y="15650"/>
                  </a:cubicBezTo>
                  <a:cubicBezTo>
                    <a:pt x="14835" y="32354"/>
                    <a:pt x="34477" y="13719"/>
                    <a:pt x="17185" y="30004"/>
                  </a:cubicBezTo>
                  <a:cubicBezTo>
                    <a:pt x="13240" y="33781"/>
                    <a:pt x="8036" y="36048"/>
                    <a:pt x="2664" y="31683"/>
                  </a:cubicBezTo>
                  <a:cubicBezTo>
                    <a:pt x="-2121" y="27822"/>
                    <a:pt x="481" y="23205"/>
                    <a:pt x="3167" y="20603"/>
                  </a:cubicBezTo>
                  <a:cubicBezTo>
                    <a:pt x="21550" y="2303"/>
                    <a:pt x="3419" y="19343"/>
                    <a:pt x="22558" y="1884"/>
                  </a:cubicBezTo>
                  <a:cubicBezTo>
                    <a:pt x="28602" y="-3824"/>
                    <a:pt x="39178" y="4906"/>
                    <a:pt x="36996" y="8683"/>
                  </a:cubicBezTo>
                  <a:close/>
                </a:path>
              </a:pathLst>
            </a:custGeom>
            <a:solidFill>
              <a:srgbClr val="E3E3DF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7F5F48A-3DC8-4158-9E09-876781B88DA6}"/>
              </a:ext>
            </a:extLst>
          </p:cNvPr>
          <p:cNvGrpSpPr/>
          <p:nvPr/>
        </p:nvGrpSpPr>
        <p:grpSpPr>
          <a:xfrm flipH="1">
            <a:off x="757971" y="1807708"/>
            <a:ext cx="2924984" cy="1902894"/>
            <a:chOff x="4182621" y="2718148"/>
            <a:chExt cx="1782937" cy="115991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4BB6868-D119-41B1-9CCF-ACACF24F6C70}"/>
                </a:ext>
              </a:extLst>
            </p:cNvPr>
            <p:cNvSpPr/>
            <p:nvPr/>
          </p:nvSpPr>
          <p:spPr>
            <a:xfrm>
              <a:off x="4182621" y="2718148"/>
              <a:ext cx="1782937" cy="1159917"/>
            </a:xfrm>
            <a:custGeom>
              <a:avLst/>
              <a:gdLst>
                <a:gd name="connsiteX0" fmla="*/ 793734 w 2904432"/>
                <a:gd name="connsiteY0" fmla="*/ 0 h 1881021"/>
                <a:gd name="connsiteX1" fmla="*/ 7756 w 2904432"/>
                <a:gd name="connsiteY1" fmla="*/ 410257 h 1881021"/>
                <a:gd name="connsiteX2" fmla="*/ 0 w 2904432"/>
                <a:gd name="connsiteY2" fmla="*/ 1881022 h 1881021"/>
                <a:gd name="connsiteX3" fmla="*/ 1968312 w 2904432"/>
                <a:gd name="connsiteY3" fmla="*/ 1877656 h 1881021"/>
                <a:gd name="connsiteX4" fmla="*/ 2843337 w 2904432"/>
                <a:gd name="connsiteY4" fmla="*/ 1472009 h 1881021"/>
                <a:gd name="connsiteX5" fmla="*/ 2904433 w 2904432"/>
                <a:gd name="connsiteY5" fmla="*/ 0 h 1881021"/>
                <a:gd name="connsiteX0" fmla="*/ 793734 w 2904433"/>
                <a:gd name="connsiteY0" fmla="*/ 0 h 1881022"/>
                <a:gd name="connsiteX1" fmla="*/ 7756 w 2904433"/>
                <a:gd name="connsiteY1" fmla="*/ 410257 h 1881022"/>
                <a:gd name="connsiteX2" fmla="*/ 0 w 2904433"/>
                <a:gd name="connsiteY2" fmla="*/ 1881022 h 1881022"/>
                <a:gd name="connsiteX3" fmla="*/ 1968312 w 2904433"/>
                <a:gd name="connsiteY3" fmla="*/ 1877656 h 1881022"/>
                <a:gd name="connsiteX4" fmla="*/ 2867071 w 2904433"/>
                <a:gd name="connsiteY4" fmla="*/ 1418605 h 1881022"/>
                <a:gd name="connsiteX5" fmla="*/ 2904433 w 2904433"/>
                <a:gd name="connsiteY5" fmla="*/ 0 h 1881022"/>
                <a:gd name="connsiteX6" fmla="*/ 793734 w 2904433"/>
                <a:gd name="connsiteY6" fmla="*/ 0 h 1881022"/>
                <a:gd name="connsiteX0" fmla="*/ 793734 w 2904433"/>
                <a:gd name="connsiteY0" fmla="*/ 0 h 1881022"/>
                <a:gd name="connsiteX1" fmla="*/ 7756 w 2904433"/>
                <a:gd name="connsiteY1" fmla="*/ 410257 h 1881022"/>
                <a:gd name="connsiteX2" fmla="*/ 0 w 2904433"/>
                <a:gd name="connsiteY2" fmla="*/ 1881022 h 1881022"/>
                <a:gd name="connsiteX3" fmla="*/ 1968312 w 2904433"/>
                <a:gd name="connsiteY3" fmla="*/ 1877656 h 1881022"/>
                <a:gd name="connsiteX4" fmla="*/ 2867071 w 2904433"/>
                <a:gd name="connsiteY4" fmla="*/ 1288063 h 1881022"/>
                <a:gd name="connsiteX5" fmla="*/ 2904433 w 2904433"/>
                <a:gd name="connsiteY5" fmla="*/ 0 h 1881022"/>
                <a:gd name="connsiteX6" fmla="*/ 793734 w 2904433"/>
                <a:gd name="connsiteY6" fmla="*/ 0 h 1881022"/>
                <a:gd name="connsiteX0" fmla="*/ 793734 w 2904433"/>
                <a:gd name="connsiteY0" fmla="*/ 0 h 1881022"/>
                <a:gd name="connsiteX1" fmla="*/ 7756 w 2904433"/>
                <a:gd name="connsiteY1" fmla="*/ 410257 h 1881022"/>
                <a:gd name="connsiteX2" fmla="*/ 0 w 2904433"/>
                <a:gd name="connsiteY2" fmla="*/ 1881022 h 1881022"/>
                <a:gd name="connsiteX3" fmla="*/ 1968312 w 2904433"/>
                <a:gd name="connsiteY3" fmla="*/ 1877656 h 1881022"/>
                <a:gd name="connsiteX4" fmla="*/ 2873005 w 2904433"/>
                <a:gd name="connsiteY4" fmla="*/ 1288063 h 1881022"/>
                <a:gd name="connsiteX5" fmla="*/ 2904433 w 2904433"/>
                <a:gd name="connsiteY5" fmla="*/ 0 h 1881022"/>
                <a:gd name="connsiteX6" fmla="*/ 793734 w 2904433"/>
                <a:gd name="connsiteY6" fmla="*/ 0 h 1881022"/>
                <a:gd name="connsiteX0" fmla="*/ 793734 w 2904433"/>
                <a:gd name="connsiteY0" fmla="*/ 0 h 1889524"/>
                <a:gd name="connsiteX1" fmla="*/ 7756 w 2904433"/>
                <a:gd name="connsiteY1" fmla="*/ 410257 h 1889524"/>
                <a:gd name="connsiteX2" fmla="*/ 0 w 2904433"/>
                <a:gd name="connsiteY2" fmla="*/ 1881022 h 1889524"/>
                <a:gd name="connsiteX3" fmla="*/ 1926776 w 2904433"/>
                <a:gd name="connsiteY3" fmla="*/ 1889524 h 1889524"/>
                <a:gd name="connsiteX4" fmla="*/ 2873005 w 2904433"/>
                <a:gd name="connsiteY4" fmla="*/ 1288063 h 1889524"/>
                <a:gd name="connsiteX5" fmla="*/ 2904433 w 2904433"/>
                <a:gd name="connsiteY5" fmla="*/ 0 h 1889524"/>
                <a:gd name="connsiteX6" fmla="*/ 793734 w 2904433"/>
                <a:gd name="connsiteY6" fmla="*/ 0 h 1889524"/>
                <a:gd name="connsiteX0" fmla="*/ 793734 w 2904433"/>
                <a:gd name="connsiteY0" fmla="*/ 0 h 1889524"/>
                <a:gd name="connsiteX1" fmla="*/ 7756 w 2904433"/>
                <a:gd name="connsiteY1" fmla="*/ 410257 h 1889524"/>
                <a:gd name="connsiteX2" fmla="*/ 0 w 2904433"/>
                <a:gd name="connsiteY2" fmla="*/ 1881022 h 1889524"/>
                <a:gd name="connsiteX3" fmla="*/ 1944577 w 2904433"/>
                <a:gd name="connsiteY3" fmla="*/ 1889524 h 1889524"/>
                <a:gd name="connsiteX4" fmla="*/ 2873005 w 2904433"/>
                <a:gd name="connsiteY4" fmla="*/ 1288063 h 1889524"/>
                <a:gd name="connsiteX5" fmla="*/ 2904433 w 2904433"/>
                <a:gd name="connsiteY5" fmla="*/ 0 h 1889524"/>
                <a:gd name="connsiteX6" fmla="*/ 793734 w 2904433"/>
                <a:gd name="connsiteY6" fmla="*/ 0 h 188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04433" h="1889524">
                  <a:moveTo>
                    <a:pt x="793734" y="0"/>
                  </a:moveTo>
                  <a:lnTo>
                    <a:pt x="7756" y="410257"/>
                  </a:lnTo>
                  <a:cubicBezTo>
                    <a:pt x="5171" y="900512"/>
                    <a:pt x="2585" y="1390767"/>
                    <a:pt x="0" y="1881022"/>
                  </a:cubicBezTo>
                  <a:lnTo>
                    <a:pt x="1944577" y="1889524"/>
                  </a:lnTo>
                  <a:lnTo>
                    <a:pt x="2873005" y="1288063"/>
                  </a:lnTo>
                  <a:lnTo>
                    <a:pt x="2904433" y="0"/>
                  </a:lnTo>
                  <a:lnTo>
                    <a:pt x="793734" y="0"/>
                  </a:lnTo>
                  <a:close/>
                </a:path>
              </a:pathLst>
            </a:custGeom>
            <a:solidFill>
              <a:srgbClr val="C49D5D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8E0D26D-1F87-41BC-8C7F-141E65685E65}"/>
                </a:ext>
              </a:extLst>
            </p:cNvPr>
            <p:cNvSpPr/>
            <p:nvPr/>
          </p:nvSpPr>
          <p:spPr>
            <a:xfrm>
              <a:off x="4187382" y="2718148"/>
              <a:ext cx="1778175" cy="284497"/>
            </a:xfrm>
            <a:custGeom>
              <a:avLst/>
              <a:gdLst>
                <a:gd name="connsiteX0" fmla="*/ 785979 w 2896677"/>
                <a:gd name="connsiteY0" fmla="*/ 0 h 463450"/>
                <a:gd name="connsiteX1" fmla="*/ 0 w 2896677"/>
                <a:gd name="connsiteY1" fmla="*/ 410257 h 463450"/>
                <a:gd name="connsiteX2" fmla="*/ 1929752 w 2896677"/>
                <a:gd name="connsiteY2" fmla="*/ 463451 h 463450"/>
                <a:gd name="connsiteX3" fmla="*/ 2896677 w 2896677"/>
                <a:gd name="connsiteY3" fmla="*/ 0 h 46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6677" h="463450">
                  <a:moveTo>
                    <a:pt x="785979" y="0"/>
                  </a:moveTo>
                  <a:lnTo>
                    <a:pt x="0" y="410257"/>
                  </a:lnTo>
                  <a:lnTo>
                    <a:pt x="1929752" y="463451"/>
                  </a:lnTo>
                  <a:lnTo>
                    <a:pt x="2896677" y="0"/>
                  </a:lnTo>
                  <a:close/>
                </a:path>
              </a:pathLst>
            </a:custGeom>
            <a:solidFill>
              <a:srgbClr val="BB8A38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3AD8554-2FD3-4934-ABB6-4A52BB34F8D6}"/>
                </a:ext>
              </a:extLst>
            </p:cNvPr>
            <p:cNvSpPr/>
            <p:nvPr/>
          </p:nvSpPr>
          <p:spPr>
            <a:xfrm>
              <a:off x="5367556" y="3006108"/>
              <a:ext cx="11813" cy="855996"/>
            </a:xfrm>
            <a:custGeom>
              <a:avLst/>
              <a:gdLst>
                <a:gd name="connsiteX0" fmla="*/ 1463 w 19243"/>
                <a:gd name="connsiteY0" fmla="*/ 1096872 h 1098554"/>
                <a:gd name="connsiteX1" fmla="*/ 0 w 19243"/>
                <a:gd name="connsiteY1" fmla="*/ 1088970 h 1098554"/>
                <a:gd name="connsiteX2" fmla="*/ 1902 w 19243"/>
                <a:gd name="connsiteY2" fmla="*/ 49901 h 1098554"/>
                <a:gd name="connsiteX3" fmla="*/ 1902 w 19243"/>
                <a:gd name="connsiteY3" fmla="*/ 0 h 1098554"/>
                <a:gd name="connsiteX4" fmla="*/ 19243 w 19243"/>
                <a:gd name="connsiteY4" fmla="*/ 293 h 1098554"/>
                <a:gd name="connsiteX5" fmla="*/ 19243 w 19243"/>
                <a:gd name="connsiteY5" fmla="*/ 1098555 h 1098554"/>
                <a:gd name="connsiteX6" fmla="*/ 1463 w 19243"/>
                <a:gd name="connsiteY6" fmla="*/ 1096872 h 109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43" h="1098554">
                  <a:moveTo>
                    <a:pt x="1463" y="1096872"/>
                  </a:moveTo>
                  <a:cubicBezTo>
                    <a:pt x="951" y="1094238"/>
                    <a:pt x="439" y="1091604"/>
                    <a:pt x="0" y="1088970"/>
                  </a:cubicBezTo>
                  <a:cubicBezTo>
                    <a:pt x="658" y="742589"/>
                    <a:pt x="1244" y="396208"/>
                    <a:pt x="1902" y="49901"/>
                  </a:cubicBezTo>
                  <a:cubicBezTo>
                    <a:pt x="1902" y="33292"/>
                    <a:pt x="1902" y="16609"/>
                    <a:pt x="1902" y="0"/>
                  </a:cubicBezTo>
                  <a:cubicBezTo>
                    <a:pt x="7683" y="73"/>
                    <a:pt x="13463" y="219"/>
                    <a:pt x="19243" y="293"/>
                  </a:cubicBezTo>
                  <a:cubicBezTo>
                    <a:pt x="19243" y="366356"/>
                    <a:pt x="19243" y="732492"/>
                    <a:pt x="19243" y="1098555"/>
                  </a:cubicBezTo>
                  <a:cubicBezTo>
                    <a:pt x="13244" y="1097970"/>
                    <a:pt x="7317" y="1097458"/>
                    <a:pt x="1463" y="1096872"/>
                  </a:cubicBezTo>
                  <a:close/>
                </a:path>
              </a:pathLst>
            </a:custGeom>
            <a:solidFill>
              <a:srgbClr val="9A6428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FEB12A4-F413-4DBB-8868-4A05FBD9A3F3}"/>
                </a:ext>
              </a:extLst>
            </p:cNvPr>
            <p:cNvSpPr/>
            <p:nvPr/>
          </p:nvSpPr>
          <p:spPr>
            <a:xfrm>
              <a:off x="4947179" y="2837603"/>
              <a:ext cx="166772" cy="6399"/>
            </a:xfrm>
            <a:custGeom>
              <a:avLst/>
              <a:gdLst>
                <a:gd name="connsiteX0" fmla="*/ 271676 w 271675"/>
                <a:gd name="connsiteY0" fmla="*/ 10425 h 10424"/>
                <a:gd name="connsiteX1" fmla="*/ 0 w 271675"/>
                <a:gd name="connsiteY1" fmla="*/ 10425 h 10424"/>
                <a:gd name="connsiteX2" fmla="*/ 161776 w 271675"/>
                <a:gd name="connsiteY2" fmla="*/ 3181 h 10424"/>
                <a:gd name="connsiteX3" fmla="*/ 271676 w 271675"/>
                <a:gd name="connsiteY3" fmla="*/ 10425 h 10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675" h="10424">
                  <a:moveTo>
                    <a:pt x="271676" y="10425"/>
                  </a:moveTo>
                  <a:cubicBezTo>
                    <a:pt x="181093" y="10425"/>
                    <a:pt x="90583" y="10425"/>
                    <a:pt x="0" y="10425"/>
                  </a:cubicBezTo>
                  <a:cubicBezTo>
                    <a:pt x="53194" y="-7062"/>
                    <a:pt x="107924" y="4132"/>
                    <a:pt x="161776" y="3181"/>
                  </a:cubicBezTo>
                  <a:cubicBezTo>
                    <a:pt x="198214" y="2523"/>
                    <a:pt x="236116" y="-6989"/>
                    <a:pt x="271676" y="10425"/>
                  </a:cubicBezTo>
                  <a:close/>
                </a:path>
              </a:pathLst>
            </a:custGeom>
            <a:solidFill>
              <a:srgbClr val="BB8A38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660263-E443-4485-9C14-462B8A9A3F89}"/>
                </a:ext>
              </a:extLst>
            </p:cNvPr>
            <p:cNvSpPr/>
            <p:nvPr/>
          </p:nvSpPr>
          <p:spPr>
            <a:xfrm>
              <a:off x="4434958" y="2775640"/>
              <a:ext cx="1372225" cy="359893"/>
            </a:xfrm>
            <a:custGeom>
              <a:avLst/>
              <a:gdLst>
                <a:gd name="connsiteX0" fmla="*/ 206482 w 2235377"/>
                <a:gd name="connsiteY0" fmla="*/ 0 h 586272"/>
                <a:gd name="connsiteX1" fmla="*/ 2235378 w 2235377"/>
                <a:gd name="connsiteY1" fmla="*/ 29999 h 586272"/>
                <a:gd name="connsiteX2" fmla="*/ 2220671 w 2235377"/>
                <a:gd name="connsiteY2" fmla="*/ 492060 h 586272"/>
                <a:gd name="connsiteX3" fmla="*/ 2154600 w 2235377"/>
                <a:gd name="connsiteY3" fmla="*/ 513937 h 586272"/>
                <a:gd name="connsiteX4" fmla="*/ 2076895 w 2235377"/>
                <a:gd name="connsiteY4" fmla="*/ 578618 h 586272"/>
                <a:gd name="connsiteX5" fmla="*/ 2024798 w 2235377"/>
                <a:gd name="connsiteY5" fmla="*/ 572253 h 586272"/>
                <a:gd name="connsiteX6" fmla="*/ 1998677 w 2235377"/>
                <a:gd name="connsiteY6" fmla="*/ 585862 h 586272"/>
                <a:gd name="connsiteX7" fmla="*/ 1988434 w 2235377"/>
                <a:gd name="connsiteY7" fmla="*/ 148386 h 586272"/>
                <a:gd name="connsiteX8" fmla="*/ 0 w 2235377"/>
                <a:gd name="connsiteY8" fmla="*/ 106168 h 586272"/>
                <a:gd name="connsiteX9" fmla="*/ 206482 w 2235377"/>
                <a:gd name="connsiteY9" fmla="*/ 0 h 58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35377" h="586272">
                  <a:moveTo>
                    <a:pt x="206482" y="0"/>
                  </a:moveTo>
                  <a:lnTo>
                    <a:pt x="2235378" y="29999"/>
                  </a:lnTo>
                  <a:lnTo>
                    <a:pt x="2220671" y="492060"/>
                  </a:lnTo>
                  <a:cubicBezTo>
                    <a:pt x="2220671" y="492060"/>
                    <a:pt x="2191257" y="491621"/>
                    <a:pt x="2154600" y="513937"/>
                  </a:cubicBezTo>
                  <a:cubicBezTo>
                    <a:pt x="2117869" y="536254"/>
                    <a:pt x="2110991" y="596618"/>
                    <a:pt x="2076895" y="578618"/>
                  </a:cubicBezTo>
                  <a:cubicBezTo>
                    <a:pt x="2042871" y="560619"/>
                    <a:pt x="2037896" y="554546"/>
                    <a:pt x="2024798" y="572253"/>
                  </a:cubicBezTo>
                  <a:cubicBezTo>
                    <a:pt x="2011701" y="589960"/>
                    <a:pt x="1998677" y="585862"/>
                    <a:pt x="1998677" y="585862"/>
                  </a:cubicBezTo>
                  <a:lnTo>
                    <a:pt x="1988434" y="148386"/>
                  </a:lnTo>
                  <a:lnTo>
                    <a:pt x="0" y="106168"/>
                  </a:lnTo>
                  <a:lnTo>
                    <a:pt x="206482" y="0"/>
                  </a:lnTo>
                  <a:close/>
                </a:path>
              </a:pathLst>
            </a:custGeom>
            <a:solidFill>
              <a:srgbClr val="9B6C29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EA837D-DE94-413A-83DE-0BA96F1A017F}"/>
              </a:ext>
            </a:extLst>
          </p:cNvPr>
          <p:cNvSpPr/>
          <p:nvPr/>
        </p:nvSpPr>
        <p:spPr>
          <a:xfrm>
            <a:off x="2309222" y="2586764"/>
            <a:ext cx="870037" cy="869293"/>
          </a:xfrm>
          <a:custGeom>
            <a:avLst/>
            <a:gdLst>
              <a:gd name="connsiteX0" fmla="*/ 553778 w 1715332"/>
              <a:gd name="connsiteY0" fmla="*/ 1647181 h 1713864"/>
              <a:gd name="connsiteX1" fmla="*/ 617428 w 1715332"/>
              <a:gd name="connsiteY1" fmla="*/ 1647181 h 1713864"/>
              <a:gd name="connsiteX2" fmla="*/ 619026 w 1715332"/>
              <a:gd name="connsiteY2" fmla="*/ 1648779 h 1713864"/>
              <a:gd name="connsiteX3" fmla="*/ 619026 w 1715332"/>
              <a:gd name="connsiteY3" fmla="*/ 1708354 h 1713864"/>
              <a:gd name="connsiteX4" fmla="*/ 613515 w 1715332"/>
              <a:gd name="connsiteY4" fmla="*/ 1713864 h 1713864"/>
              <a:gd name="connsiteX5" fmla="*/ 555115 w 1715332"/>
              <a:gd name="connsiteY5" fmla="*/ 1713864 h 1713864"/>
              <a:gd name="connsiteX6" fmla="*/ 548267 w 1715332"/>
              <a:gd name="connsiteY6" fmla="*/ 1707017 h 1713864"/>
              <a:gd name="connsiteX7" fmla="*/ 548267 w 1715332"/>
              <a:gd name="connsiteY7" fmla="*/ 1652725 h 1713864"/>
              <a:gd name="connsiteX8" fmla="*/ 553778 w 1715332"/>
              <a:gd name="connsiteY8" fmla="*/ 1647181 h 1713864"/>
              <a:gd name="connsiteX9" fmla="*/ 1651617 w 1715332"/>
              <a:gd name="connsiteY9" fmla="*/ 1642779 h 1713864"/>
              <a:gd name="connsiteX10" fmla="*/ 1709724 w 1715332"/>
              <a:gd name="connsiteY10" fmla="*/ 1642779 h 1713864"/>
              <a:gd name="connsiteX11" fmla="*/ 1715332 w 1715332"/>
              <a:gd name="connsiteY11" fmla="*/ 1648388 h 1713864"/>
              <a:gd name="connsiteX12" fmla="*/ 1715332 w 1715332"/>
              <a:gd name="connsiteY12" fmla="*/ 1706495 h 1713864"/>
              <a:gd name="connsiteX13" fmla="*/ 1709821 w 1715332"/>
              <a:gd name="connsiteY13" fmla="*/ 1712005 h 1713864"/>
              <a:gd name="connsiteX14" fmla="*/ 1652954 w 1715332"/>
              <a:gd name="connsiteY14" fmla="*/ 1712005 h 1713864"/>
              <a:gd name="connsiteX15" fmla="*/ 1646106 w 1715332"/>
              <a:gd name="connsiteY15" fmla="*/ 1705157 h 1713864"/>
              <a:gd name="connsiteX16" fmla="*/ 1646106 w 1715332"/>
              <a:gd name="connsiteY16" fmla="*/ 1648290 h 1713864"/>
              <a:gd name="connsiteX17" fmla="*/ 1651617 w 1715332"/>
              <a:gd name="connsiteY17" fmla="*/ 1642779 h 1713864"/>
              <a:gd name="connsiteX18" fmla="*/ 1449904 w 1715332"/>
              <a:gd name="connsiteY18" fmla="*/ 1642779 h 1713864"/>
              <a:gd name="connsiteX19" fmla="*/ 1507327 w 1715332"/>
              <a:gd name="connsiteY19" fmla="*/ 1642779 h 1713864"/>
              <a:gd name="connsiteX20" fmla="*/ 1512935 w 1715332"/>
              <a:gd name="connsiteY20" fmla="*/ 1648388 h 1713864"/>
              <a:gd name="connsiteX21" fmla="*/ 1512935 w 1715332"/>
              <a:gd name="connsiteY21" fmla="*/ 1706495 h 1713864"/>
              <a:gd name="connsiteX22" fmla="*/ 1507425 w 1715332"/>
              <a:gd name="connsiteY22" fmla="*/ 1712005 h 1713864"/>
              <a:gd name="connsiteX23" fmla="*/ 1450557 w 1715332"/>
              <a:gd name="connsiteY23" fmla="*/ 1712005 h 1713864"/>
              <a:gd name="connsiteX24" fmla="*/ 1443709 w 1715332"/>
              <a:gd name="connsiteY24" fmla="*/ 1705157 h 1713864"/>
              <a:gd name="connsiteX25" fmla="*/ 1443709 w 1715332"/>
              <a:gd name="connsiteY25" fmla="*/ 1648975 h 1713864"/>
              <a:gd name="connsiteX26" fmla="*/ 1449904 w 1715332"/>
              <a:gd name="connsiteY26" fmla="*/ 1642779 h 1713864"/>
              <a:gd name="connsiteX27" fmla="*/ 897399 w 1715332"/>
              <a:gd name="connsiteY27" fmla="*/ 1579292 h 1713864"/>
              <a:gd name="connsiteX28" fmla="*/ 956158 w 1715332"/>
              <a:gd name="connsiteY28" fmla="*/ 1579292 h 1713864"/>
              <a:gd name="connsiteX29" fmla="*/ 961766 w 1715332"/>
              <a:gd name="connsiteY29" fmla="*/ 1584901 h 1713864"/>
              <a:gd name="connsiteX30" fmla="*/ 961766 w 1715332"/>
              <a:gd name="connsiteY30" fmla="*/ 1658725 h 1713864"/>
              <a:gd name="connsiteX31" fmla="*/ 961765 w 1715332"/>
              <a:gd name="connsiteY31" fmla="*/ 1658726 h 1713864"/>
              <a:gd name="connsiteX32" fmla="*/ 961765 w 1715332"/>
              <a:gd name="connsiteY32" fmla="*/ 1708354 h 1713864"/>
              <a:gd name="connsiteX33" fmla="*/ 956255 w 1715332"/>
              <a:gd name="connsiteY33" fmla="*/ 1713864 h 1713864"/>
              <a:gd name="connsiteX34" fmla="*/ 763087 w 1715332"/>
              <a:gd name="connsiteY34" fmla="*/ 1713864 h 1713864"/>
              <a:gd name="connsiteX35" fmla="*/ 756239 w 1715332"/>
              <a:gd name="connsiteY35" fmla="*/ 1707017 h 1713864"/>
              <a:gd name="connsiteX36" fmla="*/ 756239 w 1715332"/>
              <a:gd name="connsiteY36" fmla="*/ 1648159 h 1713864"/>
              <a:gd name="connsiteX37" fmla="*/ 756793 w 1715332"/>
              <a:gd name="connsiteY37" fmla="*/ 1647572 h 1713864"/>
              <a:gd name="connsiteX38" fmla="*/ 891888 w 1715332"/>
              <a:gd name="connsiteY38" fmla="*/ 1647572 h 1713864"/>
              <a:gd name="connsiteX39" fmla="*/ 891888 w 1715332"/>
              <a:gd name="connsiteY39" fmla="*/ 1584803 h 1713864"/>
              <a:gd name="connsiteX40" fmla="*/ 897399 w 1715332"/>
              <a:gd name="connsiteY40" fmla="*/ 1579292 h 1713864"/>
              <a:gd name="connsiteX41" fmla="*/ 627830 w 1715332"/>
              <a:gd name="connsiteY41" fmla="*/ 1440905 h 1713864"/>
              <a:gd name="connsiteX42" fmla="*/ 747500 w 1715332"/>
              <a:gd name="connsiteY42" fmla="*/ 1440905 h 1713864"/>
              <a:gd name="connsiteX43" fmla="*/ 756402 w 1715332"/>
              <a:gd name="connsiteY43" fmla="*/ 1449807 h 1713864"/>
              <a:gd name="connsiteX44" fmla="*/ 756402 w 1715332"/>
              <a:gd name="connsiteY44" fmla="*/ 1508761 h 1713864"/>
              <a:gd name="connsiteX45" fmla="*/ 819303 w 1715332"/>
              <a:gd name="connsiteY45" fmla="*/ 1508761 h 1713864"/>
              <a:gd name="connsiteX46" fmla="*/ 824911 w 1715332"/>
              <a:gd name="connsiteY46" fmla="*/ 1514370 h 1713864"/>
              <a:gd name="connsiteX47" fmla="*/ 824911 w 1715332"/>
              <a:gd name="connsiteY47" fmla="*/ 1569543 h 1713864"/>
              <a:gd name="connsiteX48" fmla="*/ 819400 w 1715332"/>
              <a:gd name="connsiteY48" fmla="*/ 1575053 h 1713864"/>
              <a:gd name="connsiteX49" fmla="*/ 756402 w 1715332"/>
              <a:gd name="connsiteY49" fmla="*/ 1575053 h 1713864"/>
              <a:gd name="connsiteX50" fmla="*/ 756402 w 1715332"/>
              <a:gd name="connsiteY50" fmla="*/ 1642715 h 1713864"/>
              <a:gd name="connsiteX51" fmla="*/ 753109 w 1715332"/>
              <a:gd name="connsiteY51" fmla="*/ 1646008 h 1713864"/>
              <a:gd name="connsiteX52" fmla="*/ 622580 w 1715332"/>
              <a:gd name="connsiteY52" fmla="*/ 1646008 h 1713864"/>
              <a:gd name="connsiteX53" fmla="*/ 619026 w 1715332"/>
              <a:gd name="connsiteY53" fmla="*/ 1642454 h 1713864"/>
              <a:gd name="connsiteX54" fmla="*/ 619026 w 1715332"/>
              <a:gd name="connsiteY54" fmla="*/ 1575053 h 1713864"/>
              <a:gd name="connsiteX55" fmla="*/ 555147 w 1715332"/>
              <a:gd name="connsiteY55" fmla="*/ 1575053 h 1713864"/>
              <a:gd name="connsiteX56" fmla="*/ 548299 w 1715332"/>
              <a:gd name="connsiteY56" fmla="*/ 1568206 h 1713864"/>
              <a:gd name="connsiteX57" fmla="*/ 548299 w 1715332"/>
              <a:gd name="connsiteY57" fmla="*/ 1514304 h 1713864"/>
              <a:gd name="connsiteX58" fmla="*/ 553777 w 1715332"/>
              <a:gd name="connsiteY58" fmla="*/ 1508761 h 1713864"/>
              <a:gd name="connsiteX59" fmla="*/ 619026 w 1715332"/>
              <a:gd name="connsiteY59" fmla="*/ 1508761 h 1713864"/>
              <a:gd name="connsiteX60" fmla="*/ 619026 w 1715332"/>
              <a:gd name="connsiteY60" fmla="*/ 1449709 h 1713864"/>
              <a:gd name="connsiteX61" fmla="*/ 627830 w 1715332"/>
              <a:gd name="connsiteY61" fmla="*/ 1440905 h 1713864"/>
              <a:gd name="connsiteX62" fmla="*/ 140148 w 1715332"/>
              <a:gd name="connsiteY62" fmla="*/ 1371580 h 1713864"/>
              <a:gd name="connsiteX63" fmla="*/ 339088 w 1715332"/>
              <a:gd name="connsiteY63" fmla="*/ 1371580 h 1713864"/>
              <a:gd name="connsiteX64" fmla="*/ 342284 w 1715332"/>
              <a:gd name="connsiteY64" fmla="*/ 1374776 h 1713864"/>
              <a:gd name="connsiteX65" fmla="*/ 342284 w 1715332"/>
              <a:gd name="connsiteY65" fmla="*/ 1573716 h 1713864"/>
              <a:gd name="connsiteX66" fmla="*/ 339088 w 1715332"/>
              <a:gd name="connsiteY66" fmla="*/ 1576911 h 1713864"/>
              <a:gd name="connsiteX67" fmla="*/ 140148 w 1715332"/>
              <a:gd name="connsiteY67" fmla="*/ 1576911 h 1713864"/>
              <a:gd name="connsiteX68" fmla="*/ 136953 w 1715332"/>
              <a:gd name="connsiteY68" fmla="*/ 1573716 h 1713864"/>
              <a:gd name="connsiteX69" fmla="*/ 136953 w 1715332"/>
              <a:gd name="connsiteY69" fmla="*/ 1374776 h 1713864"/>
              <a:gd name="connsiteX70" fmla="*/ 140148 w 1715332"/>
              <a:gd name="connsiteY70" fmla="*/ 1371580 h 1713864"/>
              <a:gd name="connsiteX71" fmla="*/ 71085 w 1715332"/>
              <a:gd name="connsiteY71" fmla="*/ 1302485 h 1713864"/>
              <a:gd name="connsiteX72" fmla="*/ 67890 w 1715332"/>
              <a:gd name="connsiteY72" fmla="*/ 1305680 h 1713864"/>
              <a:gd name="connsiteX73" fmla="*/ 67890 w 1715332"/>
              <a:gd name="connsiteY73" fmla="*/ 1642779 h 1713864"/>
              <a:gd name="connsiteX74" fmla="*/ 71085 w 1715332"/>
              <a:gd name="connsiteY74" fmla="*/ 1645975 h 1713864"/>
              <a:gd name="connsiteX75" fmla="*/ 408185 w 1715332"/>
              <a:gd name="connsiteY75" fmla="*/ 1645975 h 1713864"/>
              <a:gd name="connsiteX76" fmla="*/ 411380 w 1715332"/>
              <a:gd name="connsiteY76" fmla="*/ 1642779 h 1713864"/>
              <a:gd name="connsiteX77" fmla="*/ 411380 w 1715332"/>
              <a:gd name="connsiteY77" fmla="*/ 1305680 h 1713864"/>
              <a:gd name="connsiteX78" fmla="*/ 408185 w 1715332"/>
              <a:gd name="connsiteY78" fmla="*/ 1302485 h 1713864"/>
              <a:gd name="connsiteX79" fmla="*/ 3196 w 1715332"/>
              <a:gd name="connsiteY79" fmla="*/ 1234595 h 1713864"/>
              <a:gd name="connsiteX80" fmla="*/ 476041 w 1715332"/>
              <a:gd name="connsiteY80" fmla="*/ 1234595 h 1713864"/>
              <a:gd name="connsiteX81" fmla="*/ 479237 w 1715332"/>
              <a:gd name="connsiteY81" fmla="*/ 1237824 h 1713864"/>
              <a:gd name="connsiteX82" fmla="*/ 479237 w 1715332"/>
              <a:gd name="connsiteY82" fmla="*/ 1710636 h 1713864"/>
              <a:gd name="connsiteX83" fmla="*/ 476041 w 1715332"/>
              <a:gd name="connsiteY83" fmla="*/ 1713832 h 1713864"/>
              <a:gd name="connsiteX84" fmla="*/ 3196 w 1715332"/>
              <a:gd name="connsiteY84" fmla="*/ 1713832 h 1713864"/>
              <a:gd name="connsiteX85" fmla="*/ 0 w 1715332"/>
              <a:gd name="connsiteY85" fmla="*/ 1710636 h 1713864"/>
              <a:gd name="connsiteX86" fmla="*/ 0 w 1715332"/>
              <a:gd name="connsiteY86" fmla="*/ 1237791 h 1713864"/>
              <a:gd name="connsiteX87" fmla="*/ 3196 w 1715332"/>
              <a:gd name="connsiteY87" fmla="*/ 1234595 h 1713864"/>
              <a:gd name="connsiteX88" fmla="*/ 1296388 w 1715332"/>
              <a:gd name="connsiteY88" fmla="*/ 1234400 h 1713864"/>
              <a:gd name="connsiteX89" fmla="*/ 1300790 w 1715332"/>
              <a:gd name="connsiteY89" fmla="*/ 1239226 h 1713864"/>
              <a:gd name="connsiteX90" fmla="*/ 1300790 w 1715332"/>
              <a:gd name="connsiteY90" fmla="*/ 1298572 h 1713864"/>
              <a:gd name="connsiteX91" fmla="*/ 1296127 w 1715332"/>
              <a:gd name="connsiteY91" fmla="*/ 1303138 h 1713864"/>
              <a:gd name="connsiteX92" fmla="*/ 1236781 w 1715332"/>
              <a:gd name="connsiteY92" fmla="*/ 1303138 h 1713864"/>
              <a:gd name="connsiteX93" fmla="*/ 1232053 w 1715332"/>
              <a:gd name="connsiteY93" fmla="*/ 1298637 h 1713864"/>
              <a:gd name="connsiteX94" fmla="*/ 1232085 w 1715332"/>
              <a:gd name="connsiteY94" fmla="*/ 1238704 h 1713864"/>
              <a:gd name="connsiteX95" fmla="*/ 1236455 w 1715332"/>
              <a:gd name="connsiteY95" fmla="*/ 1234432 h 1713864"/>
              <a:gd name="connsiteX96" fmla="*/ 1296388 w 1715332"/>
              <a:gd name="connsiteY96" fmla="*/ 1234400 h 1713864"/>
              <a:gd name="connsiteX97" fmla="*/ 1645943 w 1715332"/>
              <a:gd name="connsiteY97" fmla="*/ 1166021 h 1713864"/>
              <a:gd name="connsiteX98" fmla="*/ 1709723 w 1715332"/>
              <a:gd name="connsiteY98" fmla="*/ 1166021 h 1713864"/>
              <a:gd name="connsiteX99" fmla="*/ 1715332 w 1715332"/>
              <a:gd name="connsiteY99" fmla="*/ 1171630 h 1713864"/>
              <a:gd name="connsiteX100" fmla="*/ 1715332 w 1715332"/>
              <a:gd name="connsiteY100" fmla="*/ 1435166 h 1713864"/>
              <a:gd name="connsiteX101" fmla="*/ 1709821 w 1715332"/>
              <a:gd name="connsiteY101" fmla="*/ 1440677 h 1713864"/>
              <a:gd name="connsiteX102" fmla="*/ 1652628 w 1715332"/>
              <a:gd name="connsiteY102" fmla="*/ 1440677 h 1713864"/>
              <a:gd name="connsiteX103" fmla="*/ 1645780 w 1715332"/>
              <a:gd name="connsiteY103" fmla="*/ 1433829 h 1713864"/>
              <a:gd name="connsiteX104" fmla="*/ 1645780 w 1715332"/>
              <a:gd name="connsiteY104" fmla="*/ 1166217 h 1713864"/>
              <a:gd name="connsiteX105" fmla="*/ 1645943 w 1715332"/>
              <a:gd name="connsiteY105" fmla="*/ 1166021 h 1713864"/>
              <a:gd name="connsiteX106" fmla="*/ 692622 w 1715332"/>
              <a:gd name="connsiteY106" fmla="*/ 1165369 h 1713864"/>
              <a:gd name="connsiteX107" fmla="*/ 752750 w 1715332"/>
              <a:gd name="connsiteY107" fmla="*/ 1165369 h 1713864"/>
              <a:gd name="connsiteX108" fmla="*/ 753761 w 1715332"/>
              <a:gd name="connsiteY108" fmla="*/ 1166380 h 1713864"/>
              <a:gd name="connsiteX109" fmla="*/ 753761 w 1715332"/>
              <a:gd name="connsiteY109" fmla="*/ 1226509 h 1713864"/>
              <a:gd name="connsiteX110" fmla="*/ 748250 w 1715332"/>
              <a:gd name="connsiteY110" fmla="*/ 1232020 h 1713864"/>
              <a:gd name="connsiteX111" fmla="*/ 693959 w 1715332"/>
              <a:gd name="connsiteY111" fmla="*/ 1232020 h 1713864"/>
              <a:gd name="connsiteX112" fmla="*/ 687111 w 1715332"/>
              <a:gd name="connsiteY112" fmla="*/ 1225172 h 1713864"/>
              <a:gd name="connsiteX113" fmla="*/ 687111 w 1715332"/>
              <a:gd name="connsiteY113" fmla="*/ 1170880 h 1713864"/>
              <a:gd name="connsiteX114" fmla="*/ 692622 w 1715332"/>
              <a:gd name="connsiteY114" fmla="*/ 1165369 h 1713864"/>
              <a:gd name="connsiteX115" fmla="*/ 549669 w 1715332"/>
              <a:gd name="connsiteY115" fmla="*/ 1165369 h 1713864"/>
              <a:gd name="connsiteX116" fmla="*/ 613449 w 1715332"/>
              <a:gd name="connsiteY116" fmla="*/ 1165369 h 1713864"/>
              <a:gd name="connsiteX117" fmla="*/ 619058 w 1715332"/>
              <a:gd name="connsiteY117" fmla="*/ 1170978 h 1713864"/>
              <a:gd name="connsiteX118" fmla="*/ 619058 w 1715332"/>
              <a:gd name="connsiteY118" fmla="*/ 1296975 h 1713864"/>
              <a:gd name="connsiteX119" fmla="*/ 613547 w 1715332"/>
              <a:gd name="connsiteY119" fmla="*/ 1302485 h 1713864"/>
              <a:gd name="connsiteX120" fmla="*/ 556516 w 1715332"/>
              <a:gd name="connsiteY120" fmla="*/ 1302485 h 1713864"/>
              <a:gd name="connsiteX121" fmla="*/ 549669 w 1715332"/>
              <a:gd name="connsiteY121" fmla="*/ 1295638 h 1713864"/>
              <a:gd name="connsiteX122" fmla="*/ 1168761 w 1715332"/>
              <a:gd name="connsiteY122" fmla="*/ 1165206 h 1713864"/>
              <a:gd name="connsiteX123" fmla="*/ 1162924 w 1715332"/>
              <a:gd name="connsiteY123" fmla="*/ 1171076 h 1713864"/>
              <a:gd name="connsiteX124" fmla="*/ 1162891 w 1715332"/>
              <a:gd name="connsiteY124" fmla="*/ 1365809 h 1713864"/>
              <a:gd name="connsiteX125" fmla="*/ 1169380 w 1715332"/>
              <a:gd name="connsiteY125" fmla="*/ 1372265 h 1713864"/>
              <a:gd name="connsiteX126" fmla="*/ 1364114 w 1715332"/>
              <a:gd name="connsiteY126" fmla="*/ 1372265 h 1713864"/>
              <a:gd name="connsiteX127" fmla="*/ 1369950 w 1715332"/>
              <a:gd name="connsiteY127" fmla="*/ 1366396 h 1713864"/>
              <a:gd name="connsiteX128" fmla="*/ 1369950 w 1715332"/>
              <a:gd name="connsiteY128" fmla="*/ 1171043 h 1713864"/>
              <a:gd name="connsiteX129" fmla="*/ 1364081 w 1715332"/>
              <a:gd name="connsiteY129" fmla="*/ 1165206 h 1713864"/>
              <a:gd name="connsiteX130" fmla="*/ 1168761 w 1715332"/>
              <a:gd name="connsiteY130" fmla="*/ 1165206 h 1713864"/>
              <a:gd name="connsiteX131" fmla="*/ 887616 w 1715332"/>
              <a:gd name="connsiteY131" fmla="*/ 1099273 h 1713864"/>
              <a:gd name="connsiteX132" fmla="*/ 887634 w 1715332"/>
              <a:gd name="connsiteY132" fmla="*/ 1099338 h 1713864"/>
              <a:gd name="connsiteX133" fmla="*/ 888432 w 1715332"/>
              <a:gd name="connsiteY133" fmla="*/ 1099338 h 1713864"/>
              <a:gd name="connsiteX134" fmla="*/ 894040 w 1715332"/>
              <a:gd name="connsiteY134" fmla="*/ 1104947 h 1713864"/>
              <a:gd name="connsiteX135" fmla="*/ 894040 w 1715332"/>
              <a:gd name="connsiteY135" fmla="*/ 1165369 h 1713864"/>
              <a:gd name="connsiteX136" fmla="*/ 956157 w 1715332"/>
              <a:gd name="connsiteY136" fmla="*/ 1165369 h 1713864"/>
              <a:gd name="connsiteX137" fmla="*/ 961766 w 1715332"/>
              <a:gd name="connsiteY137" fmla="*/ 1170978 h 1713864"/>
              <a:gd name="connsiteX138" fmla="*/ 961766 w 1715332"/>
              <a:gd name="connsiteY138" fmla="*/ 1296975 h 1713864"/>
              <a:gd name="connsiteX139" fmla="*/ 956255 w 1715332"/>
              <a:gd name="connsiteY139" fmla="*/ 1302485 h 1713864"/>
              <a:gd name="connsiteX140" fmla="*/ 890094 w 1715332"/>
              <a:gd name="connsiteY140" fmla="*/ 1302485 h 1713864"/>
              <a:gd name="connsiteX141" fmla="*/ 891496 w 1715332"/>
              <a:gd name="connsiteY141" fmla="*/ 1303887 h 1713864"/>
              <a:gd name="connsiteX142" fmla="*/ 891496 w 1715332"/>
              <a:gd name="connsiteY142" fmla="*/ 1364310 h 1713864"/>
              <a:gd name="connsiteX143" fmla="*/ 885986 w 1715332"/>
              <a:gd name="connsiteY143" fmla="*/ 1369820 h 1713864"/>
              <a:gd name="connsiteX144" fmla="*/ 693959 w 1715332"/>
              <a:gd name="connsiteY144" fmla="*/ 1369820 h 1713864"/>
              <a:gd name="connsiteX145" fmla="*/ 687111 w 1715332"/>
              <a:gd name="connsiteY145" fmla="*/ 1362973 h 1713864"/>
              <a:gd name="connsiteX146" fmla="*/ 687111 w 1715332"/>
              <a:gd name="connsiteY146" fmla="*/ 1308029 h 1713864"/>
              <a:gd name="connsiteX147" fmla="*/ 692622 w 1715332"/>
              <a:gd name="connsiteY147" fmla="*/ 1302485 h 1713864"/>
              <a:gd name="connsiteX148" fmla="*/ 824650 w 1715332"/>
              <a:gd name="connsiteY148" fmla="*/ 1302485 h 1713864"/>
              <a:gd name="connsiteX149" fmla="*/ 824650 w 1715332"/>
              <a:gd name="connsiteY149" fmla="*/ 1168304 h 1713864"/>
              <a:gd name="connsiteX150" fmla="*/ 826907 w 1715332"/>
              <a:gd name="connsiteY150" fmla="*/ 1166021 h 1713864"/>
              <a:gd name="connsiteX151" fmla="*/ 755327 w 1715332"/>
              <a:gd name="connsiteY151" fmla="*/ 1166021 h 1713864"/>
              <a:gd name="connsiteX152" fmla="*/ 754381 w 1715332"/>
              <a:gd name="connsiteY152" fmla="*/ 1165076 h 1713864"/>
              <a:gd name="connsiteX153" fmla="*/ 754381 w 1715332"/>
              <a:gd name="connsiteY153" fmla="*/ 1104881 h 1713864"/>
              <a:gd name="connsiteX154" fmla="*/ 756698 w 1715332"/>
              <a:gd name="connsiteY154" fmla="*/ 1102550 h 1713864"/>
              <a:gd name="connsiteX155" fmla="*/ 756500 w 1715332"/>
              <a:gd name="connsiteY155" fmla="*/ 1102599 h 1713864"/>
              <a:gd name="connsiteX156" fmla="*/ 756337 w 1715332"/>
              <a:gd name="connsiteY156" fmla="*/ 1101132 h 1713864"/>
              <a:gd name="connsiteX157" fmla="*/ 757969 w 1715332"/>
              <a:gd name="connsiteY157" fmla="*/ 1101273 h 1713864"/>
              <a:gd name="connsiteX158" fmla="*/ 759892 w 1715332"/>
              <a:gd name="connsiteY158" fmla="*/ 1099338 h 1713864"/>
              <a:gd name="connsiteX159" fmla="*/ 887496 w 1715332"/>
              <a:gd name="connsiteY159" fmla="*/ 1099338 h 1713864"/>
              <a:gd name="connsiteX160" fmla="*/ 5967 w 1715332"/>
              <a:gd name="connsiteY160" fmla="*/ 1027373 h 1713864"/>
              <a:gd name="connsiteX161" fmla="*/ 134735 w 1715332"/>
              <a:gd name="connsiteY161" fmla="*/ 1027373 h 1713864"/>
              <a:gd name="connsiteX162" fmla="*/ 140245 w 1715332"/>
              <a:gd name="connsiteY162" fmla="*/ 1032884 h 1713864"/>
              <a:gd name="connsiteX163" fmla="*/ 140245 w 1715332"/>
              <a:gd name="connsiteY163" fmla="*/ 1093372 h 1713864"/>
              <a:gd name="connsiteX164" fmla="*/ 134735 w 1715332"/>
              <a:gd name="connsiteY164" fmla="*/ 1098882 h 1713864"/>
              <a:gd name="connsiteX165" fmla="*/ 5967 w 1715332"/>
              <a:gd name="connsiteY165" fmla="*/ 1098882 h 1713864"/>
              <a:gd name="connsiteX166" fmla="*/ 456 w 1715332"/>
              <a:gd name="connsiteY166" fmla="*/ 1093372 h 1713864"/>
              <a:gd name="connsiteX167" fmla="*/ 456 w 1715332"/>
              <a:gd name="connsiteY167" fmla="*/ 1032884 h 1713864"/>
              <a:gd name="connsiteX168" fmla="*/ 5967 w 1715332"/>
              <a:gd name="connsiteY168" fmla="*/ 1027373 h 1713864"/>
              <a:gd name="connsiteX169" fmla="*/ 964538 w 1715332"/>
              <a:gd name="connsiteY169" fmla="*/ 1026590 h 1713864"/>
              <a:gd name="connsiteX170" fmla="*/ 1028221 w 1715332"/>
              <a:gd name="connsiteY170" fmla="*/ 1026590 h 1713864"/>
              <a:gd name="connsiteX171" fmla="*/ 1028351 w 1715332"/>
              <a:gd name="connsiteY171" fmla="*/ 1026721 h 1713864"/>
              <a:gd name="connsiteX172" fmla="*/ 1028351 w 1715332"/>
              <a:gd name="connsiteY172" fmla="*/ 1094839 h 1713864"/>
              <a:gd name="connsiteX173" fmla="*/ 1022840 w 1715332"/>
              <a:gd name="connsiteY173" fmla="*/ 1100350 h 1713864"/>
              <a:gd name="connsiteX174" fmla="*/ 965875 w 1715332"/>
              <a:gd name="connsiteY174" fmla="*/ 1100350 h 1713864"/>
              <a:gd name="connsiteX175" fmla="*/ 959027 w 1715332"/>
              <a:gd name="connsiteY175" fmla="*/ 1093502 h 1713864"/>
              <a:gd name="connsiteX176" fmla="*/ 959027 w 1715332"/>
              <a:gd name="connsiteY176" fmla="*/ 1032101 h 1713864"/>
              <a:gd name="connsiteX177" fmla="*/ 964538 w 1715332"/>
              <a:gd name="connsiteY177" fmla="*/ 1026590 h 1713864"/>
              <a:gd name="connsiteX178" fmla="*/ 1237530 w 1715332"/>
              <a:gd name="connsiteY178" fmla="*/ 1026558 h 1713864"/>
              <a:gd name="connsiteX179" fmla="*/ 1368255 w 1715332"/>
              <a:gd name="connsiteY179" fmla="*/ 1026558 h 1713864"/>
              <a:gd name="connsiteX180" fmla="*/ 1373863 w 1715332"/>
              <a:gd name="connsiteY180" fmla="*/ 1032167 h 1713864"/>
              <a:gd name="connsiteX181" fmla="*/ 1373863 w 1715332"/>
              <a:gd name="connsiteY181" fmla="*/ 1098230 h 1713864"/>
              <a:gd name="connsiteX182" fmla="*/ 1435362 w 1715332"/>
              <a:gd name="connsiteY182" fmla="*/ 1098230 h 1713864"/>
              <a:gd name="connsiteX183" fmla="*/ 1440970 w 1715332"/>
              <a:gd name="connsiteY183" fmla="*/ 1103838 h 1713864"/>
              <a:gd name="connsiteX184" fmla="*/ 1440970 w 1715332"/>
              <a:gd name="connsiteY184" fmla="*/ 1234139 h 1713864"/>
              <a:gd name="connsiteX185" fmla="*/ 1506251 w 1715332"/>
              <a:gd name="connsiteY185" fmla="*/ 1234139 h 1713864"/>
              <a:gd name="connsiteX186" fmla="*/ 1506251 w 1715332"/>
              <a:gd name="connsiteY186" fmla="*/ 1171923 h 1713864"/>
              <a:gd name="connsiteX187" fmla="*/ 1511762 w 1715332"/>
              <a:gd name="connsiteY187" fmla="*/ 1166412 h 1713864"/>
              <a:gd name="connsiteX188" fmla="*/ 1578803 w 1715332"/>
              <a:gd name="connsiteY188" fmla="*/ 1166412 h 1713864"/>
              <a:gd name="connsiteX189" fmla="*/ 1578803 w 1715332"/>
              <a:gd name="connsiteY189" fmla="*/ 1102143 h 1713864"/>
              <a:gd name="connsiteX190" fmla="*/ 1584314 w 1715332"/>
              <a:gd name="connsiteY190" fmla="*/ 1096599 h 1713864"/>
              <a:gd name="connsiteX191" fmla="*/ 1640171 w 1715332"/>
              <a:gd name="connsiteY191" fmla="*/ 1096599 h 1713864"/>
              <a:gd name="connsiteX192" fmla="*/ 1645779 w 1715332"/>
              <a:gd name="connsiteY192" fmla="*/ 1102208 h 1713864"/>
              <a:gd name="connsiteX193" fmla="*/ 1645779 w 1715332"/>
              <a:gd name="connsiteY193" fmla="*/ 1371255 h 1713864"/>
              <a:gd name="connsiteX194" fmla="*/ 1585651 w 1715332"/>
              <a:gd name="connsiteY194" fmla="*/ 1371255 h 1713864"/>
              <a:gd name="connsiteX195" fmla="*/ 1578803 w 1715332"/>
              <a:gd name="connsiteY195" fmla="*/ 1364407 h 1713864"/>
              <a:gd name="connsiteX196" fmla="*/ 1578803 w 1715332"/>
              <a:gd name="connsiteY196" fmla="*/ 1235639 h 1713864"/>
              <a:gd name="connsiteX197" fmla="*/ 1508631 w 1715332"/>
              <a:gd name="connsiteY197" fmla="*/ 1235639 h 1713864"/>
              <a:gd name="connsiteX198" fmla="*/ 1508632 w 1715332"/>
              <a:gd name="connsiteY198" fmla="*/ 1235639 h 1713864"/>
              <a:gd name="connsiteX199" fmla="*/ 1508632 w 1715332"/>
              <a:gd name="connsiteY199" fmla="*/ 1301963 h 1713864"/>
              <a:gd name="connsiteX200" fmla="*/ 1507229 w 1715332"/>
              <a:gd name="connsiteY200" fmla="*/ 1303365 h 1713864"/>
              <a:gd name="connsiteX201" fmla="*/ 1441003 w 1715332"/>
              <a:gd name="connsiteY201" fmla="*/ 1303365 h 1713864"/>
              <a:gd name="connsiteX202" fmla="*/ 1441003 w 1715332"/>
              <a:gd name="connsiteY202" fmla="*/ 1369787 h 1713864"/>
              <a:gd name="connsiteX203" fmla="*/ 1504425 w 1715332"/>
              <a:gd name="connsiteY203" fmla="*/ 1369787 h 1713864"/>
              <a:gd name="connsiteX204" fmla="*/ 1510033 w 1715332"/>
              <a:gd name="connsiteY204" fmla="*/ 1375396 h 1713864"/>
              <a:gd name="connsiteX205" fmla="*/ 1510033 w 1715332"/>
              <a:gd name="connsiteY205" fmla="*/ 1439014 h 1713864"/>
              <a:gd name="connsiteX206" fmla="*/ 1640171 w 1715332"/>
              <a:gd name="connsiteY206" fmla="*/ 1439209 h 1713864"/>
              <a:gd name="connsiteX207" fmla="*/ 1645780 w 1715332"/>
              <a:gd name="connsiteY207" fmla="*/ 1444818 h 1713864"/>
              <a:gd name="connsiteX208" fmla="*/ 1645780 w 1715332"/>
              <a:gd name="connsiteY208" fmla="*/ 1507294 h 1713864"/>
              <a:gd name="connsiteX209" fmla="*/ 1709724 w 1715332"/>
              <a:gd name="connsiteY209" fmla="*/ 1507294 h 1713864"/>
              <a:gd name="connsiteX210" fmla="*/ 1715332 w 1715332"/>
              <a:gd name="connsiteY210" fmla="*/ 1512935 h 1713864"/>
              <a:gd name="connsiteX211" fmla="*/ 1715332 w 1715332"/>
              <a:gd name="connsiteY211" fmla="*/ 1571042 h 1713864"/>
              <a:gd name="connsiteX212" fmla="*/ 1709821 w 1715332"/>
              <a:gd name="connsiteY212" fmla="*/ 1576553 h 1713864"/>
              <a:gd name="connsiteX213" fmla="*/ 1583108 w 1715332"/>
              <a:gd name="connsiteY213" fmla="*/ 1576553 h 1713864"/>
              <a:gd name="connsiteX214" fmla="*/ 1576260 w 1715332"/>
              <a:gd name="connsiteY214" fmla="*/ 1569705 h 1713864"/>
              <a:gd name="connsiteX215" fmla="*/ 1576260 w 1715332"/>
              <a:gd name="connsiteY215" fmla="*/ 1508468 h 1713864"/>
              <a:gd name="connsiteX216" fmla="*/ 1441035 w 1715332"/>
              <a:gd name="connsiteY216" fmla="*/ 1508468 h 1713864"/>
              <a:gd name="connsiteX217" fmla="*/ 1441035 w 1715332"/>
              <a:gd name="connsiteY217" fmla="*/ 1646236 h 1713864"/>
              <a:gd name="connsiteX218" fmla="*/ 1304376 w 1715332"/>
              <a:gd name="connsiteY218" fmla="*/ 1646236 h 1713864"/>
              <a:gd name="connsiteX219" fmla="*/ 1302811 w 1715332"/>
              <a:gd name="connsiteY219" fmla="*/ 1647801 h 1713864"/>
              <a:gd name="connsiteX220" fmla="*/ 1302811 w 1715332"/>
              <a:gd name="connsiteY220" fmla="*/ 1713864 h 1713864"/>
              <a:gd name="connsiteX221" fmla="*/ 1102339 w 1715332"/>
              <a:gd name="connsiteY221" fmla="*/ 1713864 h 1713864"/>
              <a:gd name="connsiteX222" fmla="*/ 1095491 w 1715332"/>
              <a:gd name="connsiteY222" fmla="*/ 1707017 h 1713864"/>
              <a:gd name="connsiteX223" fmla="*/ 1095491 w 1715332"/>
              <a:gd name="connsiteY223" fmla="*/ 1576912 h 1713864"/>
              <a:gd name="connsiteX224" fmla="*/ 1162891 w 1715332"/>
              <a:gd name="connsiteY224" fmla="*/ 1576912 h 1713864"/>
              <a:gd name="connsiteX225" fmla="*/ 1162891 w 1715332"/>
              <a:gd name="connsiteY225" fmla="*/ 1641377 h 1713864"/>
              <a:gd name="connsiteX226" fmla="*/ 1169739 w 1715332"/>
              <a:gd name="connsiteY226" fmla="*/ 1648225 h 1713864"/>
              <a:gd name="connsiteX227" fmla="*/ 1295246 w 1715332"/>
              <a:gd name="connsiteY227" fmla="*/ 1648225 h 1713864"/>
              <a:gd name="connsiteX228" fmla="*/ 1300757 w 1715332"/>
              <a:gd name="connsiteY228" fmla="*/ 1642714 h 1713864"/>
              <a:gd name="connsiteX229" fmla="*/ 1300757 w 1715332"/>
              <a:gd name="connsiteY229" fmla="*/ 1579684 h 1713864"/>
              <a:gd name="connsiteX230" fmla="*/ 1364896 w 1715332"/>
              <a:gd name="connsiteY230" fmla="*/ 1579684 h 1713864"/>
              <a:gd name="connsiteX231" fmla="*/ 1370407 w 1715332"/>
              <a:gd name="connsiteY231" fmla="*/ 1574173 h 1713864"/>
              <a:gd name="connsiteX232" fmla="*/ 1370407 w 1715332"/>
              <a:gd name="connsiteY232" fmla="*/ 1515935 h 1713864"/>
              <a:gd name="connsiteX233" fmla="*/ 1364799 w 1715332"/>
              <a:gd name="connsiteY233" fmla="*/ 1510327 h 1713864"/>
              <a:gd name="connsiteX234" fmla="*/ 1301050 w 1715332"/>
              <a:gd name="connsiteY234" fmla="*/ 1510327 h 1713864"/>
              <a:gd name="connsiteX235" fmla="*/ 1301050 w 1715332"/>
              <a:gd name="connsiteY235" fmla="*/ 1444590 h 1713864"/>
              <a:gd name="connsiteX236" fmla="*/ 1295442 w 1715332"/>
              <a:gd name="connsiteY236" fmla="*/ 1438981 h 1713864"/>
              <a:gd name="connsiteX237" fmla="*/ 1237204 w 1715332"/>
              <a:gd name="connsiteY237" fmla="*/ 1438981 h 1713864"/>
              <a:gd name="connsiteX238" fmla="*/ 1231693 w 1715332"/>
              <a:gd name="connsiteY238" fmla="*/ 1444492 h 1713864"/>
              <a:gd name="connsiteX239" fmla="*/ 1231693 w 1715332"/>
              <a:gd name="connsiteY239" fmla="*/ 1510294 h 1713864"/>
              <a:gd name="connsiteX240" fmla="*/ 1164587 w 1715332"/>
              <a:gd name="connsiteY240" fmla="*/ 1510294 h 1713864"/>
              <a:gd name="connsiteX241" fmla="*/ 1164587 w 1715332"/>
              <a:gd name="connsiteY241" fmla="*/ 1444557 h 1713864"/>
              <a:gd name="connsiteX242" fmla="*/ 1158978 w 1715332"/>
              <a:gd name="connsiteY242" fmla="*/ 1438949 h 1713864"/>
              <a:gd name="connsiteX243" fmla="*/ 1100741 w 1715332"/>
              <a:gd name="connsiteY243" fmla="*/ 1438949 h 1713864"/>
              <a:gd name="connsiteX244" fmla="*/ 1095230 w 1715332"/>
              <a:gd name="connsiteY244" fmla="*/ 1444459 h 1713864"/>
              <a:gd name="connsiteX245" fmla="*/ 1095230 w 1715332"/>
              <a:gd name="connsiteY245" fmla="*/ 1576684 h 1713864"/>
              <a:gd name="connsiteX246" fmla="*/ 1035264 w 1715332"/>
              <a:gd name="connsiteY246" fmla="*/ 1576684 h 1713864"/>
              <a:gd name="connsiteX247" fmla="*/ 1028417 w 1715332"/>
              <a:gd name="connsiteY247" fmla="*/ 1569836 h 1713864"/>
              <a:gd name="connsiteX248" fmla="*/ 1028417 w 1715332"/>
              <a:gd name="connsiteY248" fmla="*/ 1440807 h 1713864"/>
              <a:gd name="connsiteX249" fmla="*/ 962549 w 1715332"/>
              <a:gd name="connsiteY249" fmla="*/ 1440807 h 1713864"/>
              <a:gd name="connsiteX250" fmla="*/ 961701 w 1715332"/>
              <a:gd name="connsiteY250" fmla="*/ 1439959 h 1713864"/>
              <a:gd name="connsiteX251" fmla="*/ 961701 w 1715332"/>
              <a:gd name="connsiteY251" fmla="*/ 1503186 h 1713864"/>
              <a:gd name="connsiteX252" fmla="*/ 956190 w 1715332"/>
              <a:gd name="connsiteY252" fmla="*/ 1508696 h 1713864"/>
              <a:gd name="connsiteX253" fmla="*/ 898311 w 1715332"/>
              <a:gd name="connsiteY253" fmla="*/ 1508696 h 1713864"/>
              <a:gd name="connsiteX254" fmla="*/ 891464 w 1715332"/>
              <a:gd name="connsiteY254" fmla="*/ 1501849 h 1713864"/>
              <a:gd name="connsiteX255" fmla="*/ 891464 w 1715332"/>
              <a:gd name="connsiteY255" fmla="*/ 1376896 h 1713864"/>
              <a:gd name="connsiteX256" fmla="*/ 896975 w 1715332"/>
              <a:gd name="connsiteY256" fmla="*/ 1371385 h 1713864"/>
              <a:gd name="connsiteX257" fmla="*/ 961734 w 1715332"/>
              <a:gd name="connsiteY257" fmla="*/ 1371385 h 1713864"/>
              <a:gd name="connsiteX258" fmla="*/ 961734 w 1715332"/>
              <a:gd name="connsiteY258" fmla="*/ 1305550 h 1713864"/>
              <a:gd name="connsiteX259" fmla="*/ 964212 w 1715332"/>
              <a:gd name="connsiteY259" fmla="*/ 1303072 h 1713864"/>
              <a:gd name="connsiteX260" fmla="*/ 1095426 w 1715332"/>
              <a:gd name="connsiteY260" fmla="*/ 1303072 h 1713864"/>
              <a:gd name="connsiteX261" fmla="*/ 1095426 w 1715332"/>
              <a:gd name="connsiteY261" fmla="*/ 1234563 h 1713864"/>
              <a:gd name="connsiteX262" fmla="*/ 1035851 w 1715332"/>
              <a:gd name="connsiteY262" fmla="*/ 1234563 h 1713864"/>
              <a:gd name="connsiteX263" fmla="*/ 1029003 w 1715332"/>
              <a:gd name="connsiteY263" fmla="*/ 1227715 h 1713864"/>
              <a:gd name="connsiteX264" fmla="*/ 1029003 w 1715332"/>
              <a:gd name="connsiteY264" fmla="*/ 1170847 h 1713864"/>
              <a:gd name="connsiteX265" fmla="*/ 1034514 w 1715332"/>
              <a:gd name="connsiteY265" fmla="*/ 1165337 h 1713864"/>
              <a:gd name="connsiteX266" fmla="*/ 1095426 w 1715332"/>
              <a:gd name="connsiteY266" fmla="*/ 1165337 h 1713864"/>
              <a:gd name="connsiteX267" fmla="*/ 1095426 w 1715332"/>
              <a:gd name="connsiteY267" fmla="*/ 1103741 h 1713864"/>
              <a:gd name="connsiteX268" fmla="*/ 1100936 w 1715332"/>
              <a:gd name="connsiteY268" fmla="*/ 1098230 h 1713864"/>
              <a:gd name="connsiteX269" fmla="*/ 1232020 w 1715332"/>
              <a:gd name="connsiteY269" fmla="*/ 1098230 h 1713864"/>
              <a:gd name="connsiteX270" fmla="*/ 1232020 w 1715332"/>
              <a:gd name="connsiteY270" fmla="*/ 1032069 h 1713864"/>
              <a:gd name="connsiteX271" fmla="*/ 1237530 w 1715332"/>
              <a:gd name="connsiteY271" fmla="*/ 1026558 h 1713864"/>
              <a:gd name="connsiteX272" fmla="*/ 210613 w 1715332"/>
              <a:gd name="connsiteY272" fmla="*/ 960821 h 1713864"/>
              <a:gd name="connsiteX273" fmla="*/ 207124 w 1715332"/>
              <a:gd name="connsiteY273" fmla="*/ 964309 h 1713864"/>
              <a:gd name="connsiteX274" fmla="*/ 207124 w 1715332"/>
              <a:gd name="connsiteY274" fmla="*/ 1029199 h 1713864"/>
              <a:gd name="connsiteX275" fmla="*/ 272013 w 1715332"/>
              <a:gd name="connsiteY275" fmla="*/ 1029199 h 1713864"/>
              <a:gd name="connsiteX276" fmla="*/ 275503 w 1715332"/>
              <a:gd name="connsiteY276" fmla="*/ 1025710 h 1713864"/>
              <a:gd name="connsiteX277" fmla="*/ 275535 w 1715332"/>
              <a:gd name="connsiteY277" fmla="*/ 1025710 h 1713864"/>
              <a:gd name="connsiteX278" fmla="*/ 275535 w 1715332"/>
              <a:gd name="connsiteY278" fmla="*/ 964309 h 1713864"/>
              <a:gd name="connsiteX279" fmla="*/ 272046 w 1715332"/>
              <a:gd name="connsiteY279" fmla="*/ 960821 h 1713864"/>
              <a:gd name="connsiteX280" fmla="*/ 271868 w 1715332"/>
              <a:gd name="connsiteY280" fmla="*/ 960821 h 1713864"/>
              <a:gd name="connsiteX281" fmla="*/ 272863 w 1715332"/>
              <a:gd name="connsiteY281" fmla="*/ 963918 h 1713864"/>
              <a:gd name="connsiteX282" fmla="*/ 272863 w 1715332"/>
              <a:gd name="connsiteY282" fmla="*/ 1024993 h 1713864"/>
              <a:gd name="connsiteX283" fmla="*/ 271721 w 1715332"/>
              <a:gd name="connsiteY283" fmla="*/ 1028548 h 1713864"/>
              <a:gd name="connsiteX284" fmla="*/ 271721 w 1715332"/>
              <a:gd name="connsiteY284" fmla="*/ 960821 h 1713864"/>
              <a:gd name="connsiteX285" fmla="*/ 1444036 w 1715332"/>
              <a:gd name="connsiteY285" fmla="*/ 958799 h 1713864"/>
              <a:gd name="connsiteX286" fmla="*/ 1577271 w 1715332"/>
              <a:gd name="connsiteY286" fmla="*/ 958799 h 1713864"/>
              <a:gd name="connsiteX287" fmla="*/ 1578771 w 1715332"/>
              <a:gd name="connsiteY287" fmla="*/ 960299 h 1713864"/>
              <a:gd name="connsiteX288" fmla="*/ 1578771 w 1715332"/>
              <a:gd name="connsiteY288" fmla="*/ 1022515 h 1713864"/>
              <a:gd name="connsiteX289" fmla="*/ 1573260 w 1715332"/>
              <a:gd name="connsiteY289" fmla="*/ 1028026 h 1713864"/>
              <a:gd name="connsiteX290" fmla="*/ 1444851 w 1715332"/>
              <a:gd name="connsiteY290" fmla="*/ 1028026 h 1713864"/>
              <a:gd name="connsiteX291" fmla="*/ 1438525 w 1715332"/>
              <a:gd name="connsiteY291" fmla="*/ 1021700 h 1713864"/>
              <a:gd name="connsiteX292" fmla="*/ 1438525 w 1715332"/>
              <a:gd name="connsiteY292" fmla="*/ 964310 h 1713864"/>
              <a:gd name="connsiteX293" fmla="*/ 1444036 w 1715332"/>
              <a:gd name="connsiteY293" fmla="*/ 958799 h 1713864"/>
              <a:gd name="connsiteX294" fmla="*/ 897431 w 1715332"/>
              <a:gd name="connsiteY294" fmla="*/ 890127 h 1713864"/>
              <a:gd name="connsiteX295" fmla="*/ 955669 w 1715332"/>
              <a:gd name="connsiteY295" fmla="*/ 890127 h 1713864"/>
              <a:gd name="connsiteX296" fmla="*/ 961277 w 1715332"/>
              <a:gd name="connsiteY296" fmla="*/ 895736 h 1713864"/>
              <a:gd name="connsiteX297" fmla="*/ 961277 w 1715332"/>
              <a:gd name="connsiteY297" fmla="*/ 951300 h 1713864"/>
              <a:gd name="connsiteX298" fmla="*/ 955767 w 1715332"/>
              <a:gd name="connsiteY298" fmla="*/ 956810 h 1713864"/>
              <a:gd name="connsiteX299" fmla="*/ 898801 w 1715332"/>
              <a:gd name="connsiteY299" fmla="*/ 956810 h 1713864"/>
              <a:gd name="connsiteX300" fmla="*/ 891953 w 1715332"/>
              <a:gd name="connsiteY300" fmla="*/ 949963 h 1713864"/>
              <a:gd name="connsiteX301" fmla="*/ 891953 w 1715332"/>
              <a:gd name="connsiteY301" fmla="*/ 895670 h 1713864"/>
              <a:gd name="connsiteX302" fmla="*/ 897431 w 1715332"/>
              <a:gd name="connsiteY302" fmla="*/ 890127 h 1713864"/>
              <a:gd name="connsiteX303" fmla="*/ 1651291 w 1715332"/>
              <a:gd name="connsiteY303" fmla="*/ 822498 h 1713864"/>
              <a:gd name="connsiteX304" fmla="*/ 1709398 w 1715332"/>
              <a:gd name="connsiteY304" fmla="*/ 822498 h 1713864"/>
              <a:gd name="connsiteX305" fmla="*/ 1715006 w 1715332"/>
              <a:gd name="connsiteY305" fmla="*/ 828107 h 1713864"/>
              <a:gd name="connsiteX306" fmla="*/ 1715006 w 1715332"/>
              <a:gd name="connsiteY306" fmla="*/ 1021080 h 1713864"/>
              <a:gd name="connsiteX307" fmla="*/ 1709496 w 1715332"/>
              <a:gd name="connsiteY307" fmla="*/ 1026591 h 1713864"/>
              <a:gd name="connsiteX308" fmla="*/ 1645780 w 1715332"/>
              <a:gd name="connsiteY308" fmla="*/ 1026591 h 1713864"/>
              <a:gd name="connsiteX309" fmla="*/ 1645780 w 1715332"/>
              <a:gd name="connsiteY309" fmla="*/ 959843 h 1713864"/>
              <a:gd name="connsiteX310" fmla="*/ 1578966 w 1715332"/>
              <a:gd name="connsiteY310" fmla="*/ 959843 h 1713864"/>
              <a:gd name="connsiteX311" fmla="*/ 1578966 w 1715332"/>
              <a:gd name="connsiteY311" fmla="*/ 896127 h 1713864"/>
              <a:gd name="connsiteX312" fmla="*/ 1584444 w 1715332"/>
              <a:gd name="connsiteY312" fmla="*/ 890616 h 1713864"/>
              <a:gd name="connsiteX313" fmla="*/ 1645780 w 1715332"/>
              <a:gd name="connsiteY313" fmla="*/ 890616 h 1713864"/>
              <a:gd name="connsiteX314" fmla="*/ 1645780 w 1715332"/>
              <a:gd name="connsiteY314" fmla="*/ 828041 h 1713864"/>
              <a:gd name="connsiteX315" fmla="*/ 1651291 w 1715332"/>
              <a:gd name="connsiteY315" fmla="*/ 822498 h 1713864"/>
              <a:gd name="connsiteX316" fmla="*/ 758293 w 1715332"/>
              <a:gd name="connsiteY316" fmla="*/ 754804 h 1713864"/>
              <a:gd name="connsiteX317" fmla="*/ 820606 w 1715332"/>
              <a:gd name="connsiteY317" fmla="*/ 754804 h 1713864"/>
              <a:gd name="connsiteX318" fmla="*/ 824160 w 1715332"/>
              <a:gd name="connsiteY318" fmla="*/ 758358 h 1713864"/>
              <a:gd name="connsiteX319" fmla="*/ 824160 w 1715332"/>
              <a:gd name="connsiteY319" fmla="*/ 886605 h 1713864"/>
              <a:gd name="connsiteX320" fmla="*/ 820671 w 1715332"/>
              <a:gd name="connsiteY320" fmla="*/ 890094 h 1713864"/>
              <a:gd name="connsiteX321" fmla="*/ 756434 w 1715332"/>
              <a:gd name="connsiteY321" fmla="*/ 890094 h 1713864"/>
              <a:gd name="connsiteX322" fmla="*/ 756434 w 1715332"/>
              <a:gd name="connsiteY322" fmla="*/ 960690 h 1713864"/>
              <a:gd name="connsiteX323" fmla="*/ 756336 w 1715332"/>
              <a:gd name="connsiteY323" fmla="*/ 960788 h 1713864"/>
              <a:gd name="connsiteX324" fmla="*/ 817575 w 1715332"/>
              <a:gd name="connsiteY324" fmla="*/ 960788 h 1713864"/>
              <a:gd name="connsiteX325" fmla="*/ 821064 w 1715332"/>
              <a:gd name="connsiteY325" fmla="*/ 964277 h 1713864"/>
              <a:gd name="connsiteX326" fmla="*/ 821064 w 1715332"/>
              <a:gd name="connsiteY326" fmla="*/ 1025091 h 1713864"/>
              <a:gd name="connsiteX327" fmla="*/ 817510 w 1715332"/>
              <a:gd name="connsiteY327" fmla="*/ 1028645 h 1713864"/>
              <a:gd name="connsiteX328" fmla="*/ 620526 w 1715332"/>
              <a:gd name="connsiteY328" fmla="*/ 1028645 h 1713864"/>
              <a:gd name="connsiteX329" fmla="*/ 617037 w 1715332"/>
              <a:gd name="connsiteY329" fmla="*/ 1025156 h 1713864"/>
              <a:gd name="connsiteX330" fmla="*/ 617037 w 1715332"/>
              <a:gd name="connsiteY330" fmla="*/ 960788 h 1713864"/>
              <a:gd name="connsiteX331" fmla="*/ 687078 w 1715332"/>
              <a:gd name="connsiteY331" fmla="*/ 960788 h 1713864"/>
              <a:gd name="connsiteX332" fmla="*/ 687078 w 1715332"/>
              <a:gd name="connsiteY332" fmla="*/ 889768 h 1713864"/>
              <a:gd name="connsiteX333" fmla="*/ 690567 w 1715332"/>
              <a:gd name="connsiteY333" fmla="*/ 886279 h 1713864"/>
              <a:gd name="connsiteX334" fmla="*/ 752880 w 1715332"/>
              <a:gd name="connsiteY334" fmla="*/ 886279 h 1713864"/>
              <a:gd name="connsiteX335" fmla="*/ 754804 w 1715332"/>
              <a:gd name="connsiteY335" fmla="*/ 888204 h 1713864"/>
              <a:gd name="connsiteX336" fmla="*/ 754804 w 1715332"/>
              <a:gd name="connsiteY336" fmla="*/ 758293 h 1713864"/>
              <a:gd name="connsiteX337" fmla="*/ 758293 w 1715332"/>
              <a:gd name="connsiteY337" fmla="*/ 754804 h 1713864"/>
              <a:gd name="connsiteX338" fmla="*/ 343196 w 1715332"/>
              <a:gd name="connsiteY338" fmla="*/ 752522 h 1713864"/>
              <a:gd name="connsiteX339" fmla="*/ 343196 w 1715332"/>
              <a:gd name="connsiteY339" fmla="*/ 820216 h 1713864"/>
              <a:gd name="connsiteX340" fmla="*/ 346652 w 1715332"/>
              <a:gd name="connsiteY340" fmla="*/ 823672 h 1713864"/>
              <a:gd name="connsiteX341" fmla="*/ 477931 w 1715332"/>
              <a:gd name="connsiteY341" fmla="*/ 823672 h 1713864"/>
              <a:gd name="connsiteX342" fmla="*/ 477931 w 1715332"/>
              <a:gd name="connsiteY342" fmla="*/ 890159 h 1713864"/>
              <a:gd name="connsiteX343" fmla="*/ 413042 w 1715332"/>
              <a:gd name="connsiteY343" fmla="*/ 890159 h 1713864"/>
              <a:gd name="connsiteX344" fmla="*/ 409553 w 1715332"/>
              <a:gd name="connsiteY344" fmla="*/ 893648 h 1713864"/>
              <a:gd name="connsiteX345" fmla="*/ 409553 w 1715332"/>
              <a:gd name="connsiteY345" fmla="*/ 954984 h 1713864"/>
              <a:gd name="connsiteX346" fmla="*/ 413107 w 1715332"/>
              <a:gd name="connsiteY346" fmla="*/ 958538 h 1713864"/>
              <a:gd name="connsiteX347" fmla="*/ 474442 w 1715332"/>
              <a:gd name="connsiteY347" fmla="*/ 958538 h 1713864"/>
              <a:gd name="connsiteX348" fmla="*/ 477931 w 1715332"/>
              <a:gd name="connsiteY348" fmla="*/ 955049 h 1713864"/>
              <a:gd name="connsiteX349" fmla="*/ 477931 w 1715332"/>
              <a:gd name="connsiteY349" fmla="*/ 890616 h 1713864"/>
              <a:gd name="connsiteX350" fmla="*/ 543799 w 1715332"/>
              <a:gd name="connsiteY350" fmla="*/ 890616 h 1713864"/>
              <a:gd name="connsiteX351" fmla="*/ 547288 w 1715332"/>
              <a:gd name="connsiteY351" fmla="*/ 887127 h 1713864"/>
              <a:gd name="connsiteX352" fmla="*/ 547288 w 1715332"/>
              <a:gd name="connsiteY352" fmla="*/ 816270 h 1713864"/>
              <a:gd name="connsiteX353" fmla="*/ 547223 w 1715332"/>
              <a:gd name="connsiteY353" fmla="*/ 815944 h 1713864"/>
              <a:gd name="connsiteX354" fmla="*/ 547223 w 1715332"/>
              <a:gd name="connsiteY354" fmla="*/ 756011 h 1713864"/>
              <a:gd name="connsiteX355" fmla="*/ 543734 w 1715332"/>
              <a:gd name="connsiteY355" fmla="*/ 752522 h 1713864"/>
              <a:gd name="connsiteX356" fmla="*/ 141191 w 1715332"/>
              <a:gd name="connsiteY356" fmla="*/ 752359 h 1713864"/>
              <a:gd name="connsiteX357" fmla="*/ 205461 w 1715332"/>
              <a:gd name="connsiteY357" fmla="*/ 752359 h 1713864"/>
              <a:gd name="connsiteX358" fmla="*/ 208950 w 1715332"/>
              <a:gd name="connsiteY358" fmla="*/ 755848 h 1713864"/>
              <a:gd name="connsiteX359" fmla="*/ 208950 w 1715332"/>
              <a:gd name="connsiteY359" fmla="*/ 820118 h 1713864"/>
              <a:gd name="connsiteX360" fmla="*/ 205494 w 1715332"/>
              <a:gd name="connsiteY360" fmla="*/ 823607 h 1713864"/>
              <a:gd name="connsiteX361" fmla="*/ 141191 w 1715332"/>
              <a:gd name="connsiteY361" fmla="*/ 823607 h 1713864"/>
              <a:gd name="connsiteX362" fmla="*/ 137702 w 1715332"/>
              <a:gd name="connsiteY362" fmla="*/ 820118 h 1713864"/>
              <a:gd name="connsiteX363" fmla="*/ 137702 w 1715332"/>
              <a:gd name="connsiteY363" fmla="*/ 755848 h 1713864"/>
              <a:gd name="connsiteX364" fmla="*/ 141191 w 1715332"/>
              <a:gd name="connsiteY364" fmla="*/ 752359 h 1713864"/>
              <a:gd name="connsiteX365" fmla="*/ 1101230 w 1715332"/>
              <a:gd name="connsiteY365" fmla="*/ 687535 h 1713864"/>
              <a:gd name="connsiteX366" fmla="*/ 1095720 w 1715332"/>
              <a:gd name="connsiteY366" fmla="*/ 693046 h 1713864"/>
              <a:gd name="connsiteX367" fmla="*/ 1095720 w 1715332"/>
              <a:gd name="connsiteY367" fmla="*/ 754088 h 1713864"/>
              <a:gd name="connsiteX368" fmla="*/ 1096274 w 1715332"/>
              <a:gd name="connsiteY368" fmla="*/ 754642 h 1713864"/>
              <a:gd name="connsiteX369" fmla="*/ 1034547 w 1715332"/>
              <a:gd name="connsiteY369" fmla="*/ 754642 h 1713864"/>
              <a:gd name="connsiteX370" fmla="*/ 1029036 w 1715332"/>
              <a:gd name="connsiteY370" fmla="*/ 760152 h 1713864"/>
              <a:gd name="connsiteX371" fmla="*/ 1029036 w 1715332"/>
              <a:gd name="connsiteY371" fmla="*/ 820868 h 1713864"/>
              <a:gd name="connsiteX372" fmla="*/ 1029461 w 1715332"/>
              <a:gd name="connsiteY372" fmla="*/ 821292 h 1713864"/>
              <a:gd name="connsiteX373" fmla="*/ 1161489 w 1715332"/>
              <a:gd name="connsiteY373" fmla="*/ 821292 h 1713864"/>
              <a:gd name="connsiteX374" fmla="*/ 1167000 w 1715332"/>
              <a:gd name="connsiteY374" fmla="*/ 815781 h 1713864"/>
              <a:gd name="connsiteX375" fmla="*/ 1167000 w 1715332"/>
              <a:gd name="connsiteY375" fmla="*/ 755033 h 1713864"/>
              <a:gd name="connsiteX376" fmla="*/ 1166609 w 1715332"/>
              <a:gd name="connsiteY376" fmla="*/ 754642 h 1713864"/>
              <a:gd name="connsiteX377" fmla="*/ 1230552 w 1715332"/>
              <a:gd name="connsiteY377" fmla="*/ 754642 h 1713864"/>
              <a:gd name="connsiteX378" fmla="*/ 1236063 w 1715332"/>
              <a:gd name="connsiteY378" fmla="*/ 749131 h 1713864"/>
              <a:gd name="connsiteX379" fmla="*/ 1236063 w 1715332"/>
              <a:gd name="connsiteY379" fmla="*/ 693144 h 1713864"/>
              <a:gd name="connsiteX380" fmla="*/ 1230455 w 1715332"/>
              <a:gd name="connsiteY380" fmla="*/ 687535 h 1713864"/>
              <a:gd name="connsiteX381" fmla="*/ 1445829 w 1715332"/>
              <a:gd name="connsiteY381" fmla="*/ 619026 h 1713864"/>
              <a:gd name="connsiteX382" fmla="*/ 1509544 w 1715332"/>
              <a:gd name="connsiteY382" fmla="*/ 619026 h 1713864"/>
              <a:gd name="connsiteX383" fmla="*/ 1509544 w 1715332"/>
              <a:gd name="connsiteY383" fmla="*/ 686589 h 1713864"/>
              <a:gd name="connsiteX384" fmla="*/ 1578868 w 1715332"/>
              <a:gd name="connsiteY384" fmla="*/ 686589 h 1713864"/>
              <a:gd name="connsiteX385" fmla="*/ 1578868 w 1715332"/>
              <a:gd name="connsiteY385" fmla="*/ 753990 h 1713864"/>
              <a:gd name="connsiteX386" fmla="*/ 1509544 w 1715332"/>
              <a:gd name="connsiteY386" fmla="*/ 753990 h 1713864"/>
              <a:gd name="connsiteX387" fmla="*/ 1509544 w 1715332"/>
              <a:gd name="connsiteY387" fmla="*/ 815782 h 1713864"/>
              <a:gd name="connsiteX388" fmla="*/ 1504034 w 1715332"/>
              <a:gd name="connsiteY388" fmla="*/ 821325 h 1713864"/>
              <a:gd name="connsiteX389" fmla="*/ 1445927 w 1715332"/>
              <a:gd name="connsiteY389" fmla="*/ 821325 h 1713864"/>
              <a:gd name="connsiteX390" fmla="*/ 1440318 w 1715332"/>
              <a:gd name="connsiteY390" fmla="*/ 815717 h 1713864"/>
              <a:gd name="connsiteX391" fmla="*/ 1440318 w 1715332"/>
              <a:gd name="connsiteY391" fmla="*/ 624537 h 1713864"/>
              <a:gd name="connsiteX392" fmla="*/ 1445829 w 1715332"/>
              <a:gd name="connsiteY392" fmla="*/ 619026 h 1713864"/>
              <a:gd name="connsiteX393" fmla="*/ 412292 w 1715332"/>
              <a:gd name="connsiteY393" fmla="*/ 617526 h 1713864"/>
              <a:gd name="connsiteX394" fmla="*/ 412292 w 1715332"/>
              <a:gd name="connsiteY394" fmla="*/ 683850 h 1713864"/>
              <a:gd name="connsiteX395" fmla="*/ 415781 w 1715332"/>
              <a:gd name="connsiteY395" fmla="*/ 687339 h 1713864"/>
              <a:gd name="connsiteX396" fmla="*/ 478551 w 1715332"/>
              <a:gd name="connsiteY396" fmla="*/ 687339 h 1713864"/>
              <a:gd name="connsiteX397" fmla="*/ 482105 w 1715332"/>
              <a:gd name="connsiteY397" fmla="*/ 683785 h 1713864"/>
              <a:gd name="connsiteX398" fmla="*/ 482105 w 1715332"/>
              <a:gd name="connsiteY398" fmla="*/ 621015 h 1713864"/>
              <a:gd name="connsiteX399" fmla="*/ 478616 w 1715332"/>
              <a:gd name="connsiteY399" fmla="*/ 617526 h 1713864"/>
              <a:gd name="connsiteX400" fmla="*/ 1515153 w 1715332"/>
              <a:gd name="connsiteY400" fmla="*/ 549702 h 1713864"/>
              <a:gd name="connsiteX401" fmla="*/ 1572217 w 1715332"/>
              <a:gd name="connsiteY401" fmla="*/ 549702 h 1713864"/>
              <a:gd name="connsiteX402" fmla="*/ 1577727 w 1715332"/>
              <a:gd name="connsiteY402" fmla="*/ 555213 h 1713864"/>
              <a:gd name="connsiteX403" fmla="*/ 1577727 w 1715332"/>
              <a:gd name="connsiteY403" fmla="*/ 617950 h 1713864"/>
              <a:gd name="connsiteX404" fmla="*/ 1509544 w 1715332"/>
              <a:gd name="connsiteY404" fmla="*/ 617950 h 1713864"/>
              <a:gd name="connsiteX405" fmla="*/ 1509544 w 1715332"/>
              <a:gd name="connsiteY405" fmla="*/ 555311 h 1713864"/>
              <a:gd name="connsiteX406" fmla="*/ 1515153 w 1715332"/>
              <a:gd name="connsiteY406" fmla="*/ 549702 h 1713864"/>
              <a:gd name="connsiteX407" fmla="*/ 5576 w 1715332"/>
              <a:gd name="connsiteY407" fmla="*/ 549702 h 1713864"/>
              <a:gd name="connsiteX408" fmla="*/ 66813 w 1715332"/>
              <a:gd name="connsiteY408" fmla="*/ 549702 h 1713864"/>
              <a:gd name="connsiteX409" fmla="*/ 70302 w 1715332"/>
              <a:gd name="connsiteY409" fmla="*/ 553191 h 1713864"/>
              <a:gd name="connsiteX410" fmla="*/ 70302 w 1715332"/>
              <a:gd name="connsiteY410" fmla="*/ 614428 h 1713864"/>
              <a:gd name="connsiteX411" fmla="*/ 66813 w 1715332"/>
              <a:gd name="connsiteY411" fmla="*/ 617918 h 1713864"/>
              <a:gd name="connsiteX412" fmla="*/ 5576 w 1715332"/>
              <a:gd name="connsiteY412" fmla="*/ 617918 h 1713864"/>
              <a:gd name="connsiteX413" fmla="*/ 2087 w 1715332"/>
              <a:gd name="connsiteY413" fmla="*/ 614428 h 1713864"/>
              <a:gd name="connsiteX414" fmla="*/ 2087 w 1715332"/>
              <a:gd name="connsiteY414" fmla="*/ 553191 h 1713864"/>
              <a:gd name="connsiteX415" fmla="*/ 5576 w 1715332"/>
              <a:gd name="connsiteY415" fmla="*/ 549702 h 1713864"/>
              <a:gd name="connsiteX416" fmla="*/ 829966 w 1715332"/>
              <a:gd name="connsiteY416" fmla="*/ 549636 h 1713864"/>
              <a:gd name="connsiteX417" fmla="*/ 888496 w 1715332"/>
              <a:gd name="connsiteY417" fmla="*/ 549636 h 1713864"/>
              <a:gd name="connsiteX418" fmla="*/ 894105 w 1715332"/>
              <a:gd name="connsiteY418" fmla="*/ 555245 h 1713864"/>
              <a:gd name="connsiteX419" fmla="*/ 894105 w 1715332"/>
              <a:gd name="connsiteY419" fmla="*/ 613776 h 1713864"/>
              <a:gd name="connsiteX420" fmla="*/ 888594 w 1715332"/>
              <a:gd name="connsiteY420" fmla="*/ 619286 h 1713864"/>
              <a:gd name="connsiteX421" fmla="*/ 824455 w 1715332"/>
              <a:gd name="connsiteY421" fmla="*/ 619286 h 1713864"/>
              <a:gd name="connsiteX422" fmla="*/ 824455 w 1715332"/>
              <a:gd name="connsiteY422" fmla="*/ 555147 h 1713864"/>
              <a:gd name="connsiteX423" fmla="*/ 829966 w 1715332"/>
              <a:gd name="connsiteY423" fmla="*/ 549636 h 1713864"/>
              <a:gd name="connsiteX424" fmla="*/ 1651291 w 1715332"/>
              <a:gd name="connsiteY424" fmla="*/ 549343 h 1713864"/>
              <a:gd name="connsiteX425" fmla="*/ 1709398 w 1715332"/>
              <a:gd name="connsiteY425" fmla="*/ 549343 h 1713864"/>
              <a:gd name="connsiteX426" fmla="*/ 1715006 w 1715332"/>
              <a:gd name="connsiteY426" fmla="*/ 554952 h 1713864"/>
              <a:gd name="connsiteX427" fmla="*/ 1715006 w 1715332"/>
              <a:gd name="connsiteY427" fmla="*/ 747925 h 1713864"/>
              <a:gd name="connsiteX428" fmla="*/ 1709496 w 1715332"/>
              <a:gd name="connsiteY428" fmla="*/ 753436 h 1713864"/>
              <a:gd name="connsiteX429" fmla="*/ 1645780 w 1715332"/>
              <a:gd name="connsiteY429" fmla="*/ 753436 h 1713864"/>
              <a:gd name="connsiteX430" fmla="*/ 1645780 w 1715332"/>
              <a:gd name="connsiteY430" fmla="*/ 686623 h 1713864"/>
              <a:gd name="connsiteX431" fmla="*/ 1578934 w 1715332"/>
              <a:gd name="connsiteY431" fmla="*/ 686623 h 1713864"/>
              <a:gd name="connsiteX432" fmla="*/ 1578934 w 1715332"/>
              <a:gd name="connsiteY432" fmla="*/ 618439 h 1713864"/>
              <a:gd name="connsiteX433" fmla="*/ 1645780 w 1715332"/>
              <a:gd name="connsiteY433" fmla="*/ 618439 h 1713864"/>
              <a:gd name="connsiteX434" fmla="*/ 1645780 w 1715332"/>
              <a:gd name="connsiteY434" fmla="*/ 554886 h 1713864"/>
              <a:gd name="connsiteX435" fmla="*/ 1651291 w 1715332"/>
              <a:gd name="connsiteY435" fmla="*/ 549343 h 1713864"/>
              <a:gd name="connsiteX436" fmla="*/ 417803 w 1715332"/>
              <a:gd name="connsiteY436" fmla="*/ 548071 h 1713864"/>
              <a:gd name="connsiteX437" fmla="*/ 545495 w 1715332"/>
              <a:gd name="connsiteY437" fmla="*/ 548071 h 1713864"/>
              <a:gd name="connsiteX438" fmla="*/ 551005 w 1715332"/>
              <a:gd name="connsiteY438" fmla="*/ 553582 h 1713864"/>
              <a:gd name="connsiteX439" fmla="*/ 551005 w 1715332"/>
              <a:gd name="connsiteY439" fmla="*/ 685089 h 1713864"/>
              <a:gd name="connsiteX440" fmla="*/ 613514 w 1715332"/>
              <a:gd name="connsiteY440" fmla="*/ 685089 h 1713864"/>
              <a:gd name="connsiteX441" fmla="*/ 619025 w 1715332"/>
              <a:gd name="connsiteY441" fmla="*/ 690600 h 1713864"/>
              <a:gd name="connsiteX442" fmla="*/ 619025 w 1715332"/>
              <a:gd name="connsiteY442" fmla="*/ 960266 h 1713864"/>
              <a:gd name="connsiteX443" fmla="*/ 549310 w 1715332"/>
              <a:gd name="connsiteY443" fmla="*/ 960266 h 1713864"/>
              <a:gd name="connsiteX444" fmla="*/ 549310 w 1715332"/>
              <a:gd name="connsiteY444" fmla="*/ 1027699 h 1713864"/>
              <a:gd name="connsiteX445" fmla="*/ 413107 w 1715332"/>
              <a:gd name="connsiteY445" fmla="*/ 1027699 h 1713864"/>
              <a:gd name="connsiteX446" fmla="*/ 409553 w 1715332"/>
              <a:gd name="connsiteY446" fmla="*/ 1031253 h 1713864"/>
              <a:gd name="connsiteX447" fmla="*/ 409553 w 1715332"/>
              <a:gd name="connsiteY447" fmla="*/ 1095393 h 1713864"/>
              <a:gd name="connsiteX448" fmla="*/ 413042 w 1715332"/>
              <a:gd name="connsiteY448" fmla="*/ 1098882 h 1713864"/>
              <a:gd name="connsiteX449" fmla="*/ 549636 w 1715332"/>
              <a:gd name="connsiteY449" fmla="*/ 1098882 h 1713864"/>
              <a:gd name="connsiteX450" fmla="*/ 549636 w 1715332"/>
              <a:gd name="connsiteY450" fmla="*/ 1028644 h 1713864"/>
              <a:gd name="connsiteX451" fmla="*/ 619025 w 1715332"/>
              <a:gd name="connsiteY451" fmla="*/ 1028644 h 1713864"/>
              <a:gd name="connsiteX452" fmla="*/ 619025 w 1715332"/>
              <a:gd name="connsiteY452" fmla="*/ 1094838 h 1713864"/>
              <a:gd name="connsiteX453" fmla="*/ 613514 w 1715332"/>
              <a:gd name="connsiteY453" fmla="*/ 1100349 h 1713864"/>
              <a:gd name="connsiteX454" fmla="*/ 549603 w 1715332"/>
              <a:gd name="connsiteY454" fmla="*/ 1100349 h 1713864"/>
              <a:gd name="connsiteX455" fmla="*/ 549603 w 1715332"/>
              <a:gd name="connsiteY455" fmla="*/ 1160641 h 1713864"/>
              <a:gd name="connsiteX456" fmla="*/ 544093 w 1715332"/>
              <a:gd name="connsiteY456" fmla="*/ 1166152 h 1713864"/>
              <a:gd name="connsiteX457" fmla="*/ 212635 w 1715332"/>
              <a:gd name="connsiteY457" fmla="*/ 1166152 h 1713864"/>
              <a:gd name="connsiteX458" fmla="*/ 207124 w 1715332"/>
              <a:gd name="connsiteY458" fmla="*/ 1160641 h 1713864"/>
              <a:gd name="connsiteX459" fmla="*/ 207124 w 1715332"/>
              <a:gd name="connsiteY459" fmla="*/ 1032558 h 1713864"/>
              <a:gd name="connsiteX460" fmla="*/ 143702 w 1715332"/>
              <a:gd name="connsiteY460" fmla="*/ 1032558 h 1713864"/>
              <a:gd name="connsiteX461" fmla="*/ 138191 w 1715332"/>
              <a:gd name="connsiteY461" fmla="*/ 1027047 h 1713864"/>
              <a:gd name="connsiteX462" fmla="*/ 138191 w 1715332"/>
              <a:gd name="connsiteY462" fmla="*/ 960788 h 1713864"/>
              <a:gd name="connsiteX463" fmla="*/ 5967 w 1715332"/>
              <a:gd name="connsiteY463" fmla="*/ 960788 h 1713864"/>
              <a:gd name="connsiteX464" fmla="*/ 456 w 1715332"/>
              <a:gd name="connsiteY464" fmla="*/ 955277 h 1713864"/>
              <a:gd name="connsiteX465" fmla="*/ 456 w 1715332"/>
              <a:gd name="connsiteY465" fmla="*/ 894790 h 1713864"/>
              <a:gd name="connsiteX466" fmla="*/ 5967 w 1715332"/>
              <a:gd name="connsiteY466" fmla="*/ 889279 h 1713864"/>
              <a:gd name="connsiteX467" fmla="*/ 207124 w 1715332"/>
              <a:gd name="connsiteY467" fmla="*/ 889279 h 1713864"/>
              <a:gd name="connsiteX468" fmla="*/ 207124 w 1715332"/>
              <a:gd name="connsiteY468" fmla="*/ 829183 h 1713864"/>
              <a:gd name="connsiteX469" fmla="*/ 212635 w 1715332"/>
              <a:gd name="connsiteY469" fmla="*/ 823672 h 1713864"/>
              <a:gd name="connsiteX470" fmla="*/ 273350 w 1715332"/>
              <a:gd name="connsiteY470" fmla="*/ 823672 h 1713864"/>
              <a:gd name="connsiteX471" fmla="*/ 273350 w 1715332"/>
              <a:gd name="connsiteY471" fmla="*/ 758000 h 1713864"/>
              <a:gd name="connsiteX472" fmla="*/ 278861 w 1715332"/>
              <a:gd name="connsiteY472" fmla="*/ 752489 h 1713864"/>
              <a:gd name="connsiteX473" fmla="*/ 343196 w 1715332"/>
              <a:gd name="connsiteY473" fmla="*/ 752489 h 1713864"/>
              <a:gd name="connsiteX474" fmla="*/ 343196 w 1715332"/>
              <a:gd name="connsiteY474" fmla="*/ 690600 h 1713864"/>
              <a:gd name="connsiteX475" fmla="*/ 343783 w 1715332"/>
              <a:gd name="connsiteY475" fmla="*/ 688187 h 1713864"/>
              <a:gd name="connsiteX476" fmla="*/ 278861 w 1715332"/>
              <a:gd name="connsiteY476" fmla="*/ 688187 h 1713864"/>
              <a:gd name="connsiteX477" fmla="*/ 273350 w 1715332"/>
              <a:gd name="connsiteY477" fmla="*/ 682676 h 1713864"/>
              <a:gd name="connsiteX478" fmla="*/ 273350 w 1715332"/>
              <a:gd name="connsiteY478" fmla="*/ 622189 h 1713864"/>
              <a:gd name="connsiteX479" fmla="*/ 278861 w 1715332"/>
              <a:gd name="connsiteY479" fmla="*/ 616678 h 1713864"/>
              <a:gd name="connsiteX480" fmla="*/ 412292 w 1715332"/>
              <a:gd name="connsiteY480" fmla="*/ 616678 h 1713864"/>
              <a:gd name="connsiteX481" fmla="*/ 412292 w 1715332"/>
              <a:gd name="connsiteY481" fmla="*/ 553582 h 1713864"/>
              <a:gd name="connsiteX482" fmla="*/ 417803 w 1715332"/>
              <a:gd name="connsiteY482" fmla="*/ 548071 h 1713864"/>
              <a:gd name="connsiteX483" fmla="*/ 142985 w 1715332"/>
              <a:gd name="connsiteY483" fmla="*/ 547288 h 1713864"/>
              <a:gd name="connsiteX484" fmla="*/ 203472 w 1715332"/>
              <a:gd name="connsiteY484" fmla="*/ 547288 h 1713864"/>
              <a:gd name="connsiteX485" fmla="*/ 208983 w 1715332"/>
              <a:gd name="connsiteY485" fmla="*/ 552799 h 1713864"/>
              <a:gd name="connsiteX486" fmla="*/ 208983 w 1715332"/>
              <a:gd name="connsiteY486" fmla="*/ 681567 h 1713864"/>
              <a:gd name="connsiteX487" fmla="*/ 203472 w 1715332"/>
              <a:gd name="connsiteY487" fmla="*/ 687078 h 1713864"/>
              <a:gd name="connsiteX488" fmla="*/ 142985 w 1715332"/>
              <a:gd name="connsiteY488" fmla="*/ 687078 h 1713864"/>
              <a:gd name="connsiteX489" fmla="*/ 137474 w 1715332"/>
              <a:gd name="connsiteY489" fmla="*/ 681567 h 1713864"/>
              <a:gd name="connsiteX490" fmla="*/ 137474 w 1715332"/>
              <a:gd name="connsiteY490" fmla="*/ 552799 h 1713864"/>
              <a:gd name="connsiteX491" fmla="*/ 142985 w 1715332"/>
              <a:gd name="connsiteY491" fmla="*/ 547288 h 1713864"/>
              <a:gd name="connsiteX492" fmla="*/ 691383 w 1715332"/>
              <a:gd name="connsiteY492" fmla="*/ 413010 h 1713864"/>
              <a:gd name="connsiteX493" fmla="*/ 749196 w 1715332"/>
              <a:gd name="connsiteY493" fmla="*/ 413010 h 1713864"/>
              <a:gd name="connsiteX494" fmla="*/ 754805 w 1715332"/>
              <a:gd name="connsiteY494" fmla="*/ 418618 h 1713864"/>
              <a:gd name="connsiteX495" fmla="*/ 754805 w 1715332"/>
              <a:gd name="connsiteY495" fmla="*/ 617526 h 1713864"/>
              <a:gd name="connsiteX496" fmla="*/ 824454 w 1715332"/>
              <a:gd name="connsiteY496" fmla="*/ 617526 h 1713864"/>
              <a:gd name="connsiteX497" fmla="*/ 824454 w 1715332"/>
              <a:gd name="connsiteY497" fmla="*/ 681666 h 1713864"/>
              <a:gd name="connsiteX498" fmla="*/ 818943 w 1715332"/>
              <a:gd name="connsiteY498" fmla="*/ 687176 h 1713864"/>
              <a:gd name="connsiteX499" fmla="*/ 761652 w 1715332"/>
              <a:gd name="connsiteY499" fmla="*/ 687176 h 1713864"/>
              <a:gd name="connsiteX500" fmla="*/ 754804 w 1715332"/>
              <a:gd name="connsiteY500" fmla="*/ 680328 h 1713864"/>
              <a:gd name="connsiteX501" fmla="*/ 754804 w 1715332"/>
              <a:gd name="connsiteY501" fmla="*/ 617592 h 1713864"/>
              <a:gd name="connsiteX502" fmla="*/ 754349 w 1715332"/>
              <a:gd name="connsiteY502" fmla="*/ 618048 h 1713864"/>
              <a:gd name="connsiteX503" fmla="*/ 692720 w 1715332"/>
              <a:gd name="connsiteY503" fmla="*/ 618048 h 1713864"/>
              <a:gd name="connsiteX504" fmla="*/ 685872 w 1715332"/>
              <a:gd name="connsiteY504" fmla="*/ 611200 h 1713864"/>
              <a:gd name="connsiteX505" fmla="*/ 685872 w 1715332"/>
              <a:gd name="connsiteY505" fmla="*/ 418553 h 1713864"/>
              <a:gd name="connsiteX506" fmla="*/ 691383 w 1715332"/>
              <a:gd name="connsiteY506" fmla="*/ 413010 h 1713864"/>
              <a:gd name="connsiteX507" fmla="*/ 1103186 w 1715332"/>
              <a:gd name="connsiteY507" fmla="*/ 408543 h 1713864"/>
              <a:gd name="connsiteX508" fmla="*/ 1160152 w 1715332"/>
              <a:gd name="connsiteY508" fmla="*/ 408543 h 1713864"/>
              <a:gd name="connsiteX509" fmla="*/ 1166999 w 1715332"/>
              <a:gd name="connsiteY509" fmla="*/ 415390 h 1713864"/>
              <a:gd name="connsiteX510" fmla="*/ 1166999 w 1715332"/>
              <a:gd name="connsiteY510" fmla="*/ 475128 h 1713864"/>
              <a:gd name="connsiteX511" fmla="*/ 1161488 w 1715332"/>
              <a:gd name="connsiteY511" fmla="*/ 480639 h 1713864"/>
              <a:gd name="connsiteX512" fmla="*/ 1098328 w 1715332"/>
              <a:gd name="connsiteY512" fmla="*/ 480639 h 1713864"/>
              <a:gd name="connsiteX513" fmla="*/ 1098328 w 1715332"/>
              <a:gd name="connsiteY513" fmla="*/ 549702 h 1713864"/>
              <a:gd name="connsiteX514" fmla="*/ 1161359 w 1715332"/>
              <a:gd name="connsiteY514" fmla="*/ 549702 h 1713864"/>
              <a:gd name="connsiteX515" fmla="*/ 1166967 w 1715332"/>
              <a:gd name="connsiteY515" fmla="*/ 555311 h 1713864"/>
              <a:gd name="connsiteX516" fmla="*/ 1166967 w 1715332"/>
              <a:gd name="connsiteY516" fmla="*/ 619124 h 1713864"/>
              <a:gd name="connsiteX517" fmla="*/ 1302420 w 1715332"/>
              <a:gd name="connsiteY517" fmla="*/ 619124 h 1713864"/>
              <a:gd name="connsiteX518" fmla="*/ 1302420 w 1715332"/>
              <a:gd name="connsiteY518" fmla="*/ 554854 h 1713864"/>
              <a:gd name="connsiteX519" fmla="*/ 1307931 w 1715332"/>
              <a:gd name="connsiteY519" fmla="*/ 549343 h 1713864"/>
              <a:gd name="connsiteX520" fmla="*/ 1366168 w 1715332"/>
              <a:gd name="connsiteY520" fmla="*/ 549343 h 1713864"/>
              <a:gd name="connsiteX521" fmla="*/ 1371777 w 1715332"/>
              <a:gd name="connsiteY521" fmla="*/ 554952 h 1713864"/>
              <a:gd name="connsiteX522" fmla="*/ 1371777 w 1715332"/>
              <a:gd name="connsiteY522" fmla="*/ 681112 h 1713864"/>
              <a:gd name="connsiteX523" fmla="*/ 1366266 w 1715332"/>
              <a:gd name="connsiteY523" fmla="*/ 686622 h 1713864"/>
              <a:gd name="connsiteX524" fmla="*/ 1304540 w 1715332"/>
              <a:gd name="connsiteY524" fmla="*/ 686622 h 1713864"/>
              <a:gd name="connsiteX525" fmla="*/ 1304540 w 1715332"/>
              <a:gd name="connsiteY525" fmla="*/ 754642 h 1713864"/>
              <a:gd name="connsiteX526" fmla="*/ 1368287 w 1715332"/>
              <a:gd name="connsiteY526" fmla="*/ 754642 h 1713864"/>
              <a:gd name="connsiteX527" fmla="*/ 1373896 w 1715332"/>
              <a:gd name="connsiteY527" fmla="*/ 760250 h 1713864"/>
              <a:gd name="connsiteX528" fmla="*/ 1373896 w 1715332"/>
              <a:gd name="connsiteY528" fmla="*/ 815814 h 1713864"/>
              <a:gd name="connsiteX529" fmla="*/ 1368385 w 1715332"/>
              <a:gd name="connsiteY529" fmla="*/ 821325 h 1713864"/>
              <a:gd name="connsiteX530" fmla="*/ 1368385 w 1715332"/>
              <a:gd name="connsiteY530" fmla="*/ 821260 h 1713864"/>
              <a:gd name="connsiteX531" fmla="*/ 1304507 w 1715332"/>
              <a:gd name="connsiteY531" fmla="*/ 821260 h 1713864"/>
              <a:gd name="connsiteX532" fmla="*/ 1304507 w 1715332"/>
              <a:gd name="connsiteY532" fmla="*/ 890062 h 1713864"/>
              <a:gd name="connsiteX533" fmla="*/ 1368255 w 1715332"/>
              <a:gd name="connsiteY533" fmla="*/ 890062 h 1713864"/>
              <a:gd name="connsiteX534" fmla="*/ 1373863 w 1715332"/>
              <a:gd name="connsiteY534" fmla="*/ 895671 h 1713864"/>
              <a:gd name="connsiteX535" fmla="*/ 1373863 w 1715332"/>
              <a:gd name="connsiteY535" fmla="*/ 953027 h 1713864"/>
              <a:gd name="connsiteX536" fmla="*/ 1368353 w 1715332"/>
              <a:gd name="connsiteY536" fmla="*/ 958538 h 1713864"/>
              <a:gd name="connsiteX537" fmla="*/ 1242878 w 1715332"/>
              <a:gd name="connsiteY537" fmla="*/ 958538 h 1713864"/>
              <a:gd name="connsiteX538" fmla="*/ 1236030 w 1715332"/>
              <a:gd name="connsiteY538" fmla="*/ 951691 h 1713864"/>
              <a:gd name="connsiteX539" fmla="*/ 1236030 w 1715332"/>
              <a:gd name="connsiteY539" fmla="*/ 891203 h 1713864"/>
              <a:gd name="connsiteX540" fmla="*/ 1237139 w 1715332"/>
              <a:gd name="connsiteY540" fmla="*/ 890095 h 1713864"/>
              <a:gd name="connsiteX541" fmla="*/ 1166967 w 1715332"/>
              <a:gd name="connsiteY541" fmla="*/ 890095 h 1713864"/>
              <a:gd name="connsiteX542" fmla="*/ 1166967 w 1715332"/>
              <a:gd name="connsiteY542" fmla="*/ 1008558 h 1713864"/>
              <a:gd name="connsiteX543" fmla="*/ 1147501 w 1715332"/>
              <a:gd name="connsiteY543" fmla="*/ 1028025 h 1713864"/>
              <a:gd name="connsiteX544" fmla="*/ 1035852 w 1715332"/>
              <a:gd name="connsiteY544" fmla="*/ 1028025 h 1713864"/>
              <a:gd name="connsiteX545" fmla="*/ 1029004 w 1715332"/>
              <a:gd name="connsiteY545" fmla="*/ 1021178 h 1713864"/>
              <a:gd name="connsiteX546" fmla="*/ 1029004 w 1715332"/>
              <a:gd name="connsiteY546" fmla="*/ 823020 h 1713864"/>
              <a:gd name="connsiteX547" fmla="*/ 965680 w 1715332"/>
              <a:gd name="connsiteY547" fmla="*/ 823020 h 1713864"/>
              <a:gd name="connsiteX548" fmla="*/ 958832 w 1715332"/>
              <a:gd name="connsiteY548" fmla="*/ 816173 h 1713864"/>
              <a:gd name="connsiteX549" fmla="*/ 958832 w 1715332"/>
              <a:gd name="connsiteY549" fmla="*/ 692133 h 1713864"/>
              <a:gd name="connsiteX550" fmla="*/ 964343 w 1715332"/>
              <a:gd name="connsiteY550" fmla="*/ 686622 h 1713864"/>
              <a:gd name="connsiteX551" fmla="*/ 1029004 w 1715332"/>
              <a:gd name="connsiteY551" fmla="*/ 686622 h 1713864"/>
              <a:gd name="connsiteX552" fmla="*/ 1029004 w 1715332"/>
              <a:gd name="connsiteY552" fmla="*/ 594570 h 1713864"/>
              <a:gd name="connsiteX553" fmla="*/ 1029004 w 1715332"/>
              <a:gd name="connsiteY553" fmla="*/ 555246 h 1713864"/>
              <a:gd name="connsiteX554" fmla="*/ 1029004 w 1715332"/>
              <a:gd name="connsiteY554" fmla="*/ 478617 h 1713864"/>
              <a:gd name="connsiteX555" fmla="*/ 1097675 w 1715332"/>
              <a:gd name="connsiteY555" fmla="*/ 478617 h 1713864"/>
              <a:gd name="connsiteX556" fmla="*/ 1097675 w 1715332"/>
              <a:gd name="connsiteY556" fmla="*/ 414053 h 1713864"/>
              <a:gd name="connsiteX557" fmla="*/ 1103186 w 1715332"/>
              <a:gd name="connsiteY557" fmla="*/ 408543 h 1713864"/>
              <a:gd name="connsiteX558" fmla="*/ 554886 w 1715332"/>
              <a:gd name="connsiteY558" fmla="*/ 343294 h 1713864"/>
              <a:gd name="connsiteX559" fmla="*/ 613416 w 1715332"/>
              <a:gd name="connsiteY559" fmla="*/ 343294 h 1713864"/>
              <a:gd name="connsiteX560" fmla="*/ 619025 w 1715332"/>
              <a:gd name="connsiteY560" fmla="*/ 348902 h 1713864"/>
              <a:gd name="connsiteX561" fmla="*/ 619025 w 1715332"/>
              <a:gd name="connsiteY561" fmla="*/ 474181 h 1713864"/>
              <a:gd name="connsiteX562" fmla="*/ 613514 w 1715332"/>
              <a:gd name="connsiteY562" fmla="*/ 479692 h 1713864"/>
              <a:gd name="connsiteX563" fmla="*/ 556223 w 1715332"/>
              <a:gd name="connsiteY563" fmla="*/ 479692 h 1713864"/>
              <a:gd name="connsiteX564" fmla="*/ 549375 w 1715332"/>
              <a:gd name="connsiteY564" fmla="*/ 472844 h 1713864"/>
              <a:gd name="connsiteX565" fmla="*/ 549375 w 1715332"/>
              <a:gd name="connsiteY565" fmla="*/ 348804 h 1713864"/>
              <a:gd name="connsiteX566" fmla="*/ 554886 w 1715332"/>
              <a:gd name="connsiteY566" fmla="*/ 343294 h 1713864"/>
              <a:gd name="connsiteX567" fmla="*/ 963430 w 1715332"/>
              <a:gd name="connsiteY567" fmla="*/ 272894 h 1713864"/>
              <a:gd name="connsiteX568" fmla="*/ 1025026 w 1715332"/>
              <a:gd name="connsiteY568" fmla="*/ 272894 h 1713864"/>
              <a:gd name="connsiteX569" fmla="*/ 1028580 w 1715332"/>
              <a:gd name="connsiteY569" fmla="*/ 276448 h 1713864"/>
              <a:gd name="connsiteX570" fmla="*/ 1028580 w 1715332"/>
              <a:gd name="connsiteY570" fmla="*/ 478616 h 1713864"/>
              <a:gd name="connsiteX571" fmla="*/ 964343 w 1715332"/>
              <a:gd name="connsiteY571" fmla="*/ 478616 h 1713864"/>
              <a:gd name="connsiteX572" fmla="*/ 960723 w 1715332"/>
              <a:gd name="connsiteY572" fmla="*/ 474996 h 1713864"/>
              <a:gd name="connsiteX573" fmla="*/ 960723 w 1715332"/>
              <a:gd name="connsiteY573" fmla="*/ 275600 h 1713864"/>
              <a:gd name="connsiteX574" fmla="*/ 963430 w 1715332"/>
              <a:gd name="connsiteY574" fmla="*/ 272894 h 1713864"/>
              <a:gd name="connsiteX575" fmla="*/ 1374353 w 1715332"/>
              <a:gd name="connsiteY575" fmla="*/ 138517 h 1713864"/>
              <a:gd name="connsiteX576" fmla="*/ 1568499 w 1715332"/>
              <a:gd name="connsiteY576" fmla="*/ 138517 h 1713864"/>
              <a:gd name="connsiteX577" fmla="*/ 1574173 w 1715332"/>
              <a:gd name="connsiteY577" fmla="*/ 143995 h 1713864"/>
              <a:gd name="connsiteX578" fmla="*/ 1574140 w 1715332"/>
              <a:gd name="connsiteY578" fmla="*/ 338761 h 1713864"/>
              <a:gd name="connsiteX579" fmla="*/ 1568891 w 1715332"/>
              <a:gd name="connsiteY579" fmla="*/ 343913 h 1713864"/>
              <a:gd name="connsiteX580" fmla="*/ 1471230 w 1715332"/>
              <a:gd name="connsiteY580" fmla="*/ 343815 h 1713864"/>
              <a:gd name="connsiteX581" fmla="*/ 1375331 w 1715332"/>
              <a:gd name="connsiteY581" fmla="*/ 343913 h 1713864"/>
              <a:gd name="connsiteX582" fmla="*/ 1368711 w 1715332"/>
              <a:gd name="connsiteY582" fmla="*/ 337620 h 1713864"/>
              <a:gd name="connsiteX583" fmla="*/ 1368777 w 1715332"/>
              <a:gd name="connsiteY583" fmla="*/ 144060 h 1713864"/>
              <a:gd name="connsiteX584" fmla="*/ 1374353 w 1715332"/>
              <a:gd name="connsiteY584" fmla="*/ 138517 h 1713864"/>
              <a:gd name="connsiteX585" fmla="*/ 141843 w 1715332"/>
              <a:gd name="connsiteY585" fmla="*/ 138517 h 1713864"/>
              <a:gd name="connsiteX586" fmla="*/ 335990 w 1715332"/>
              <a:gd name="connsiteY586" fmla="*/ 138517 h 1713864"/>
              <a:gd name="connsiteX587" fmla="*/ 341664 w 1715332"/>
              <a:gd name="connsiteY587" fmla="*/ 143995 h 1713864"/>
              <a:gd name="connsiteX588" fmla="*/ 341631 w 1715332"/>
              <a:gd name="connsiteY588" fmla="*/ 338761 h 1713864"/>
              <a:gd name="connsiteX589" fmla="*/ 336382 w 1715332"/>
              <a:gd name="connsiteY589" fmla="*/ 343913 h 1713864"/>
              <a:gd name="connsiteX590" fmla="*/ 238721 w 1715332"/>
              <a:gd name="connsiteY590" fmla="*/ 343815 h 1713864"/>
              <a:gd name="connsiteX591" fmla="*/ 142822 w 1715332"/>
              <a:gd name="connsiteY591" fmla="*/ 343913 h 1713864"/>
              <a:gd name="connsiteX592" fmla="*/ 136202 w 1715332"/>
              <a:gd name="connsiteY592" fmla="*/ 337620 h 1713864"/>
              <a:gd name="connsiteX593" fmla="*/ 136268 w 1715332"/>
              <a:gd name="connsiteY593" fmla="*/ 144060 h 1713864"/>
              <a:gd name="connsiteX594" fmla="*/ 141843 w 1715332"/>
              <a:gd name="connsiteY594" fmla="*/ 138517 h 1713864"/>
              <a:gd name="connsiteX595" fmla="*/ 754218 w 1715332"/>
              <a:gd name="connsiteY595" fmla="*/ 135518 h 1713864"/>
              <a:gd name="connsiteX596" fmla="*/ 953419 w 1715332"/>
              <a:gd name="connsiteY596" fmla="*/ 135518 h 1713864"/>
              <a:gd name="connsiteX597" fmla="*/ 959027 w 1715332"/>
              <a:gd name="connsiteY597" fmla="*/ 141126 h 1713864"/>
              <a:gd name="connsiteX598" fmla="*/ 959027 w 1715332"/>
              <a:gd name="connsiteY598" fmla="*/ 274199 h 1713864"/>
              <a:gd name="connsiteX599" fmla="*/ 894073 w 1715332"/>
              <a:gd name="connsiteY599" fmla="*/ 274199 h 1713864"/>
              <a:gd name="connsiteX600" fmla="*/ 894073 w 1715332"/>
              <a:gd name="connsiteY600" fmla="*/ 475128 h 1713864"/>
              <a:gd name="connsiteX601" fmla="*/ 890584 w 1715332"/>
              <a:gd name="connsiteY601" fmla="*/ 478617 h 1713864"/>
              <a:gd name="connsiteX602" fmla="*/ 829868 w 1715332"/>
              <a:gd name="connsiteY602" fmla="*/ 478617 h 1713864"/>
              <a:gd name="connsiteX603" fmla="*/ 826248 w 1715332"/>
              <a:gd name="connsiteY603" fmla="*/ 474998 h 1713864"/>
              <a:gd name="connsiteX604" fmla="*/ 826248 w 1715332"/>
              <a:gd name="connsiteY604" fmla="*/ 408574 h 1713864"/>
              <a:gd name="connsiteX605" fmla="*/ 755196 w 1715332"/>
              <a:gd name="connsiteY605" fmla="*/ 408574 h 1713864"/>
              <a:gd name="connsiteX606" fmla="*/ 751707 w 1715332"/>
              <a:gd name="connsiteY606" fmla="*/ 405085 h 1713864"/>
              <a:gd name="connsiteX607" fmla="*/ 751707 w 1715332"/>
              <a:gd name="connsiteY607" fmla="*/ 342772 h 1713864"/>
              <a:gd name="connsiteX608" fmla="*/ 755261 w 1715332"/>
              <a:gd name="connsiteY608" fmla="*/ 339218 h 1713864"/>
              <a:gd name="connsiteX609" fmla="*/ 826248 w 1715332"/>
              <a:gd name="connsiteY609" fmla="*/ 339218 h 1713864"/>
              <a:gd name="connsiteX610" fmla="*/ 826248 w 1715332"/>
              <a:gd name="connsiteY610" fmla="*/ 274199 h 1713864"/>
              <a:gd name="connsiteX611" fmla="*/ 761065 w 1715332"/>
              <a:gd name="connsiteY611" fmla="*/ 274199 h 1713864"/>
              <a:gd name="connsiteX612" fmla="*/ 754218 w 1715332"/>
              <a:gd name="connsiteY612" fmla="*/ 267351 h 1713864"/>
              <a:gd name="connsiteX613" fmla="*/ 1106610 w 1715332"/>
              <a:gd name="connsiteY613" fmla="*/ 71280 h 1713864"/>
              <a:gd name="connsiteX614" fmla="*/ 1167424 w 1715332"/>
              <a:gd name="connsiteY614" fmla="*/ 71280 h 1713864"/>
              <a:gd name="connsiteX615" fmla="*/ 1170978 w 1715332"/>
              <a:gd name="connsiteY615" fmla="*/ 74834 h 1713864"/>
              <a:gd name="connsiteX616" fmla="*/ 1170978 w 1715332"/>
              <a:gd name="connsiteY616" fmla="*/ 201352 h 1713864"/>
              <a:gd name="connsiteX617" fmla="*/ 1167489 w 1715332"/>
              <a:gd name="connsiteY617" fmla="*/ 204841 h 1713864"/>
              <a:gd name="connsiteX618" fmla="*/ 1117468 w 1715332"/>
              <a:gd name="connsiteY618" fmla="*/ 204841 h 1713864"/>
              <a:gd name="connsiteX619" fmla="*/ 1117468 w 1715332"/>
              <a:gd name="connsiteY619" fmla="*/ 204842 h 1713864"/>
              <a:gd name="connsiteX620" fmla="*/ 1032068 w 1715332"/>
              <a:gd name="connsiteY620" fmla="*/ 204842 h 1713864"/>
              <a:gd name="connsiteX621" fmla="*/ 1028612 w 1715332"/>
              <a:gd name="connsiteY621" fmla="*/ 201353 h 1713864"/>
              <a:gd name="connsiteX622" fmla="*/ 1028612 w 1715332"/>
              <a:gd name="connsiteY622" fmla="*/ 139072 h 1713864"/>
              <a:gd name="connsiteX623" fmla="*/ 1032166 w 1715332"/>
              <a:gd name="connsiteY623" fmla="*/ 135518 h 1713864"/>
              <a:gd name="connsiteX624" fmla="*/ 1103121 w 1715332"/>
              <a:gd name="connsiteY624" fmla="*/ 135518 h 1713864"/>
              <a:gd name="connsiteX625" fmla="*/ 1103121 w 1715332"/>
              <a:gd name="connsiteY625" fmla="*/ 74769 h 1713864"/>
              <a:gd name="connsiteX626" fmla="*/ 1106610 w 1715332"/>
              <a:gd name="connsiteY626" fmla="*/ 71280 h 1713864"/>
              <a:gd name="connsiteX627" fmla="*/ 1636029 w 1715332"/>
              <a:gd name="connsiteY627" fmla="*/ 69324 h 1713864"/>
              <a:gd name="connsiteX628" fmla="*/ 1305941 w 1715332"/>
              <a:gd name="connsiteY628" fmla="*/ 69357 h 1713864"/>
              <a:gd name="connsiteX629" fmla="*/ 1299680 w 1715332"/>
              <a:gd name="connsiteY629" fmla="*/ 76106 h 1713864"/>
              <a:gd name="connsiteX630" fmla="*/ 1299647 w 1715332"/>
              <a:gd name="connsiteY630" fmla="*/ 406227 h 1713864"/>
              <a:gd name="connsiteX631" fmla="*/ 1306332 w 1715332"/>
              <a:gd name="connsiteY631" fmla="*/ 413075 h 1713864"/>
              <a:gd name="connsiteX632" fmla="*/ 1636420 w 1715332"/>
              <a:gd name="connsiteY632" fmla="*/ 413042 h 1713864"/>
              <a:gd name="connsiteX633" fmla="*/ 1643268 w 1715332"/>
              <a:gd name="connsiteY633" fmla="*/ 406390 h 1713864"/>
              <a:gd name="connsiteX634" fmla="*/ 1643138 w 1715332"/>
              <a:gd name="connsiteY634" fmla="*/ 241623 h 1713864"/>
              <a:gd name="connsiteX635" fmla="*/ 1643268 w 1715332"/>
              <a:gd name="connsiteY635" fmla="*/ 76857 h 1713864"/>
              <a:gd name="connsiteX636" fmla="*/ 1636029 w 1715332"/>
              <a:gd name="connsiteY636" fmla="*/ 69324 h 1713864"/>
              <a:gd name="connsiteX637" fmla="*/ 403521 w 1715332"/>
              <a:gd name="connsiteY637" fmla="*/ 69324 h 1713864"/>
              <a:gd name="connsiteX638" fmla="*/ 73433 w 1715332"/>
              <a:gd name="connsiteY638" fmla="*/ 69357 h 1713864"/>
              <a:gd name="connsiteX639" fmla="*/ 67172 w 1715332"/>
              <a:gd name="connsiteY639" fmla="*/ 76106 h 1713864"/>
              <a:gd name="connsiteX640" fmla="*/ 67139 w 1715332"/>
              <a:gd name="connsiteY640" fmla="*/ 406227 h 1713864"/>
              <a:gd name="connsiteX641" fmla="*/ 73824 w 1715332"/>
              <a:gd name="connsiteY641" fmla="*/ 413075 h 1713864"/>
              <a:gd name="connsiteX642" fmla="*/ 403912 w 1715332"/>
              <a:gd name="connsiteY642" fmla="*/ 413042 h 1713864"/>
              <a:gd name="connsiteX643" fmla="*/ 410760 w 1715332"/>
              <a:gd name="connsiteY643" fmla="*/ 406390 h 1713864"/>
              <a:gd name="connsiteX644" fmla="*/ 410630 w 1715332"/>
              <a:gd name="connsiteY644" fmla="*/ 241623 h 1713864"/>
              <a:gd name="connsiteX645" fmla="*/ 410760 w 1715332"/>
              <a:gd name="connsiteY645" fmla="*/ 76857 h 1713864"/>
              <a:gd name="connsiteX646" fmla="*/ 403521 w 1715332"/>
              <a:gd name="connsiteY646" fmla="*/ 69324 h 1713864"/>
              <a:gd name="connsiteX647" fmla="*/ 1239291 w 1715332"/>
              <a:gd name="connsiteY647" fmla="*/ 1924 h 1713864"/>
              <a:gd name="connsiteX648" fmla="*/ 1712136 w 1715332"/>
              <a:gd name="connsiteY648" fmla="*/ 1924 h 1713864"/>
              <a:gd name="connsiteX649" fmla="*/ 1712861 w 1715332"/>
              <a:gd name="connsiteY649" fmla="*/ 2656 h 1713864"/>
              <a:gd name="connsiteX650" fmla="*/ 1715006 w 1715332"/>
              <a:gd name="connsiteY650" fmla="*/ 3782 h 1713864"/>
              <a:gd name="connsiteX651" fmla="*/ 1715028 w 1715332"/>
              <a:gd name="connsiteY651" fmla="*/ 4846 h 1713864"/>
              <a:gd name="connsiteX652" fmla="*/ 1715331 w 1715332"/>
              <a:gd name="connsiteY652" fmla="*/ 5152 h 1713864"/>
              <a:gd name="connsiteX653" fmla="*/ 1715331 w 1715332"/>
              <a:gd name="connsiteY653" fmla="*/ 477964 h 1713864"/>
              <a:gd name="connsiteX654" fmla="*/ 1712136 w 1715332"/>
              <a:gd name="connsiteY654" fmla="*/ 481160 h 1713864"/>
              <a:gd name="connsiteX655" fmla="*/ 1239291 w 1715332"/>
              <a:gd name="connsiteY655" fmla="*/ 481160 h 1713864"/>
              <a:gd name="connsiteX656" fmla="*/ 1238731 w 1715332"/>
              <a:gd name="connsiteY656" fmla="*/ 480600 h 1713864"/>
              <a:gd name="connsiteX657" fmla="*/ 1238349 w 1715332"/>
              <a:gd name="connsiteY657" fmla="*/ 480655 h 1713864"/>
              <a:gd name="connsiteX658" fmla="*/ 1237431 w 1715332"/>
              <a:gd name="connsiteY658" fmla="*/ 479300 h 1713864"/>
              <a:gd name="connsiteX659" fmla="*/ 1236095 w 1715332"/>
              <a:gd name="connsiteY659" fmla="*/ 477964 h 1713864"/>
              <a:gd name="connsiteX660" fmla="*/ 1236095 w 1715332"/>
              <a:gd name="connsiteY660" fmla="*/ 5119 h 1713864"/>
              <a:gd name="connsiteX661" fmla="*/ 1239291 w 1715332"/>
              <a:gd name="connsiteY661" fmla="*/ 1924 h 1713864"/>
              <a:gd name="connsiteX662" fmla="*/ 662884 w 1715332"/>
              <a:gd name="connsiteY662" fmla="*/ 1924 h 1713864"/>
              <a:gd name="connsiteX663" fmla="*/ 748609 w 1715332"/>
              <a:gd name="connsiteY663" fmla="*/ 1924 h 1713864"/>
              <a:gd name="connsiteX664" fmla="*/ 754218 w 1715332"/>
              <a:gd name="connsiteY664" fmla="*/ 7532 h 1713864"/>
              <a:gd name="connsiteX665" fmla="*/ 754218 w 1715332"/>
              <a:gd name="connsiteY665" fmla="*/ 134735 h 1713864"/>
              <a:gd name="connsiteX666" fmla="*/ 686198 w 1715332"/>
              <a:gd name="connsiteY666" fmla="*/ 134735 h 1713864"/>
              <a:gd name="connsiteX667" fmla="*/ 686198 w 1715332"/>
              <a:gd name="connsiteY667" fmla="*/ 271427 h 1713864"/>
              <a:gd name="connsiteX668" fmla="*/ 682709 w 1715332"/>
              <a:gd name="connsiteY668" fmla="*/ 274916 h 1713864"/>
              <a:gd name="connsiteX669" fmla="*/ 621961 w 1715332"/>
              <a:gd name="connsiteY669" fmla="*/ 274916 h 1713864"/>
              <a:gd name="connsiteX670" fmla="*/ 618341 w 1715332"/>
              <a:gd name="connsiteY670" fmla="*/ 271297 h 1713864"/>
              <a:gd name="connsiteX671" fmla="*/ 618341 w 1715332"/>
              <a:gd name="connsiteY671" fmla="*/ 204874 h 1713864"/>
              <a:gd name="connsiteX672" fmla="*/ 552473 w 1715332"/>
              <a:gd name="connsiteY672" fmla="*/ 204874 h 1713864"/>
              <a:gd name="connsiteX673" fmla="*/ 549017 w 1715332"/>
              <a:gd name="connsiteY673" fmla="*/ 201385 h 1713864"/>
              <a:gd name="connsiteX674" fmla="*/ 549017 w 1715332"/>
              <a:gd name="connsiteY674" fmla="*/ 139072 h 1713864"/>
              <a:gd name="connsiteX675" fmla="*/ 552571 w 1715332"/>
              <a:gd name="connsiteY675" fmla="*/ 135518 h 1713864"/>
              <a:gd name="connsiteX676" fmla="*/ 618341 w 1715332"/>
              <a:gd name="connsiteY676" fmla="*/ 135518 h 1713864"/>
              <a:gd name="connsiteX677" fmla="*/ 618341 w 1715332"/>
              <a:gd name="connsiteY677" fmla="*/ 71312 h 1713864"/>
              <a:gd name="connsiteX678" fmla="*/ 552506 w 1715332"/>
              <a:gd name="connsiteY678" fmla="*/ 71312 h 1713864"/>
              <a:gd name="connsiteX679" fmla="*/ 549017 w 1715332"/>
              <a:gd name="connsiteY679" fmla="*/ 67790 h 1713864"/>
              <a:gd name="connsiteX680" fmla="*/ 549017 w 1715332"/>
              <a:gd name="connsiteY680" fmla="*/ 5510 h 1713864"/>
              <a:gd name="connsiteX681" fmla="*/ 552571 w 1715332"/>
              <a:gd name="connsiteY681" fmla="*/ 1956 h 1713864"/>
              <a:gd name="connsiteX682" fmla="*/ 662852 w 1715332"/>
              <a:gd name="connsiteY682" fmla="*/ 1956 h 1713864"/>
              <a:gd name="connsiteX683" fmla="*/ 6782 w 1715332"/>
              <a:gd name="connsiteY683" fmla="*/ 1924 h 1713864"/>
              <a:gd name="connsiteX684" fmla="*/ 479628 w 1715332"/>
              <a:gd name="connsiteY684" fmla="*/ 1924 h 1713864"/>
              <a:gd name="connsiteX685" fmla="*/ 480379 w 1715332"/>
              <a:gd name="connsiteY685" fmla="*/ 2683 h 1713864"/>
              <a:gd name="connsiteX686" fmla="*/ 481551 w 1715332"/>
              <a:gd name="connsiteY686" fmla="*/ 3456 h 1713864"/>
              <a:gd name="connsiteX687" fmla="*/ 481571 w 1715332"/>
              <a:gd name="connsiteY687" fmla="*/ 3887 h 1713864"/>
              <a:gd name="connsiteX688" fmla="*/ 482823 w 1715332"/>
              <a:gd name="connsiteY688" fmla="*/ 5152 h 1713864"/>
              <a:gd name="connsiteX689" fmla="*/ 482823 w 1715332"/>
              <a:gd name="connsiteY689" fmla="*/ 477964 h 1713864"/>
              <a:gd name="connsiteX690" fmla="*/ 481272 w 1715332"/>
              <a:gd name="connsiteY690" fmla="*/ 479515 h 1713864"/>
              <a:gd name="connsiteX691" fmla="*/ 481258 w 1715332"/>
              <a:gd name="connsiteY691" fmla="*/ 479693 h 1713864"/>
              <a:gd name="connsiteX692" fmla="*/ 481081 w 1715332"/>
              <a:gd name="connsiteY692" fmla="*/ 479707 h 1713864"/>
              <a:gd name="connsiteX693" fmla="*/ 479628 w 1715332"/>
              <a:gd name="connsiteY693" fmla="*/ 481160 h 1713864"/>
              <a:gd name="connsiteX694" fmla="*/ 6782 w 1715332"/>
              <a:gd name="connsiteY694" fmla="*/ 481160 h 1713864"/>
              <a:gd name="connsiteX695" fmla="*/ 5416 w 1715332"/>
              <a:gd name="connsiteY695" fmla="*/ 479794 h 1713864"/>
              <a:gd name="connsiteX696" fmla="*/ 4467 w 1715332"/>
              <a:gd name="connsiteY696" fmla="*/ 479726 h 1713864"/>
              <a:gd name="connsiteX697" fmla="*/ 4473 w 1715332"/>
              <a:gd name="connsiteY697" fmla="*/ 478850 h 1713864"/>
              <a:gd name="connsiteX698" fmla="*/ 3587 w 1715332"/>
              <a:gd name="connsiteY698" fmla="*/ 477964 h 1713864"/>
              <a:gd name="connsiteX699" fmla="*/ 3587 w 1715332"/>
              <a:gd name="connsiteY699" fmla="*/ 5119 h 1713864"/>
              <a:gd name="connsiteX700" fmla="*/ 6782 w 1715332"/>
              <a:gd name="connsiteY700" fmla="*/ 1924 h 1713864"/>
              <a:gd name="connsiteX701" fmla="*/ 832509 w 1715332"/>
              <a:gd name="connsiteY701" fmla="*/ 0 h 1713864"/>
              <a:gd name="connsiteX702" fmla="*/ 885790 w 1715332"/>
              <a:gd name="connsiteY702" fmla="*/ 0 h 1713864"/>
              <a:gd name="connsiteX703" fmla="*/ 893779 w 1715332"/>
              <a:gd name="connsiteY703" fmla="*/ 7989 h 1713864"/>
              <a:gd name="connsiteX704" fmla="*/ 893779 w 1715332"/>
              <a:gd name="connsiteY704" fmla="*/ 62085 h 1713864"/>
              <a:gd name="connsiteX705" fmla="*/ 886508 w 1715332"/>
              <a:gd name="connsiteY705" fmla="*/ 69356 h 1713864"/>
              <a:gd name="connsiteX706" fmla="*/ 832411 w 1715332"/>
              <a:gd name="connsiteY706" fmla="*/ 69356 h 1713864"/>
              <a:gd name="connsiteX707" fmla="*/ 824455 w 1715332"/>
              <a:gd name="connsiteY707" fmla="*/ 61367 h 1713864"/>
              <a:gd name="connsiteX708" fmla="*/ 824455 w 1715332"/>
              <a:gd name="connsiteY708" fmla="*/ 8054 h 1713864"/>
              <a:gd name="connsiteX709" fmla="*/ 832509 w 1715332"/>
              <a:gd name="connsiteY709" fmla="*/ 0 h 17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</a:cxnLst>
            <a:rect l="l" t="t" r="r" b="b"/>
            <a:pathLst>
              <a:path w="1715332" h="1713864">
                <a:moveTo>
                  <a:pt x="553778" y="1647181"/>
                </a:moveTo>
                <a:lnTo>
                  <a:pt x="617428" y="1647181"/>
                </a:lnTo>
                <a:cubicBezTo>
                  <a:pt x="618309" y="1647181"/>
                  <a:pt x="619026" y="1647899"/>
                  <a:pt x="619026" y="1648779"/>
                </a:cubicBezTo>
                <a:lnTo>
                  <a:pt x="619026" y="1708354"/>
                </a:lnTo>
                <a:cubicBezTo>
                  <a:pt x="619026" y="1711386"/>
                  <a:pt x="616548" y="1713864"/>
                  <a:pt x="613515" y="1713864"/>
                </a:cubicBezTo>
                <a:lnTo>
                  <a:pt x="555115" y="1713864"/>
                </a:lnTo>
                <a:cubicBezTo>
                  <a:pt x="551332" y="1713864"/>
                  <a:pt x="548267" y="1710799"/>
                  <a:pt x="548267" y="1707017"/>
                </a:cubicBezTo>
                <a:lnTo>
                  <a:pt x="548267" y="1652725"/>
                </a:lnTo>
                <a:cubicBezTo>
                  <a:pt x="548267" y="1649659"/>
                  <a:pt x="550745" y="1647181"/>
                  <a:pt x="553778" y="1647181"/>
                </a:cubicBezTo>
                <a:close/>
                <a:moveTo>
                  <a:pt x="1651617" y="1642779"/>
                </a:moveTo>
                <a:lnTo>
                  <a:pt x="1709724" y="1642779"/>
                </a:lnTo>
                <a:cubicBezTo>
                  <a:pt x="1712822" y="1642779"/>
                  <a:pt x="1715332" y="1645290"/>
                  <a:pt x="1715332" y="1648388"/>
                </a:cubicBezTo>
                <a:lnTo>
                  <a:pt x="1715332" y="1706495"/>
                </a:lnTo>
                <a:cubicBezTo>
                  <a:pt x="1715332" y="1709527"/>
                  <a:pt x="1712854" y="1712005"/>
                  <a:pt x="1709821" y="1712005"/>
                </a:cubicBezTo>
                <a:lnTo>
                  <a:pt x="1652954" y="1712005"/>
                </a:lnTo>
                <a:cubicBezTo>
                  <a:pt x="1649171" y="1712005"/>
                  <a:pt x="1646106" y="1708940"/>
                  <a:pt x="1646106" y="1705157"/>
                </a:cubicBezTo>
                <a:lnTo>
                  <a:pt x="1646106" y="1648290"/>
                </a:lnTo>
                <a:cubicBezTo>
                  <a:pt x="1646106" y="1645257"/>
                  <a:pt x="1648552" y="1642779"/>
                  <a:pt x="1651617" y="1642779"/>
                </a:cubicBezTo>
                <a:close/>
                <a:moveTo>
                  <a:pt x="1449904" y="1642779"/>
                </a:moveTo>
                <a:lnTo>
                  <a:pt x="1507327" y="1642779"/>
                </a:lnTo>
                <a:cubicBezTo>
                  <a:pt x="1510424" y="1642779"/>
                  <a:pt x="1512935" y="1645290"/>
                  <a:pt x="1512935" y="1648388"/>
                </a:cubicBezTo>
                <a:lnTo>
                  <a:pt x="1512935" y="1706495"/>
                </a:lnTo>
                <a:cubicBezTo>
                  <a:pt x="1512935" y="1709527"/>
                  <a:pt x="1510457" y="1712005"/>
                  <a:pt x="1507425" y="1712005"/>
                </a:cubicBezTo>
                <a:lnTo>
                  <a:pt x="1450557" y="1712005"/>
                </a:lnTo>
                <a:cubicBezTo>
                  <a:pt x="1446774" y="1712005"/>
                  <a:pt x="1443709" y="1708940"/>
                  <a:pt x="1443709" y="1705157"/>
                </a:cubicBezTo>
                <a:lnTo>
                  <a:pt x="1443709" y="1648975"/>
                </a:lnTo>
                <a:cubicBezTo>
                  <a:pt x="1443709" y="1645551"/>
                  <a:pt x="1446481" y="1642779"/>
                  <a:pt x="1449904" y="1642779"/>
                </a:cubicBezTo>
                <a:close/>
                <a:moveTo>
                  <a:pt x="897399" y="1579292"/>
                </a:moveTo>
                <a:lnTo>
                  <a:pt x="956158" y="1579292"/>
                </a:lnTo>
                <a:cubicBezTo>
                  <a:pt x="959256" y="1579292"/>
                  <a:pt x="961766" y="1581803"/>
                  <a:pt x="961766" y="1584901"/>
                </a:cubicBezTo>
                <a:lnTo>
                  <a:pt x="961766" y="1658725"/>
                </a:lnTo>
                <a:lnTo>
                  <a:pt x="961765" y="1658726"/>
                </a:lnTo>
                <a:lnTo>
                  <a:pt x="961765" y="1708354"/>
                </a:lnTo>
                <a:cubicBezTo>
                  <a:pt x="961765" y="1711386"/>
                  <a:pt x="959287" y="1713864"/>
                  <a:pt x="956255" y="1713864"/>
                </a:cubicBezTo>
                <a:lnTo>
                  <a:pt x="763087" y="1713864"/>
                </a:lnTo>
                <a:cubicBezTo>
                  <a:pt x="759304" y="1713864"/>
                  <a:pt x="756239" y="1710799"/>
                  <a:pt x="756239" y="1707017"/>
                </a:cubicBezTo>
                <a:lnTo>
                  <a:pt x="756239" y="1648159"/>
                </a:lnTo>
                <a:cubicBezTo>
                  <a:pt x="756206" y="1647833"/>
                  <a:pt x="756467" y="1647572"/>
                  <a:pt x="756793" y="1647572"/>
                </a:cubicBezTo>
                <a:lnTo>
                  <a:pt x="891888" y="1647572"/>
                </a:lnTo>
                <a:lnTo>
                  <a:pt x="891888" y="1584803"/>
                </a:lnTo>
                <a:cubicBezTo>
                  <a:pt x="891888" y="1581770"/>
                  <a:pt x="894366" y="1579292"/>
                  <a:pt x="897399" y="1579292"/>
                </a:cubicBezTo>
                <a:close/>
                <a:moveTo>
                  <a:pt x="627830" y="1440905"/>
                </a:moveTo>
                <a:lnTo>
                  <a:pt x="747500" y="1440905"/>
                </a:lnTo>
                <a:cubicBezTo>
                  <a:pt x="752424" y="1440905"/>
                  <a:pt x="756402" y="1444883"/>
                  <a:pt x="756402" y="1449807"/>
                </a:cubicBezTo>
                <a:lnTo>
                  <a:pt x="756402" y="1508761"/>
                </a:lnTo>
                <a:lnTo>
                  <a:pt x="819303" y="1508761"/>
                </a:lnTo>
                <a:cubicBezTo>
                  <a:pt x="822401" y="1508761"/>
                  <a:pt x="824911" y="1511272"/>
                  <a:pt x="824911" y="1514370"/>
                </a:cubicBezTo>
                <a:lnTo>
                  <a:pt x="824911" y="1569543"/>
                </a:lnTo>
                <a:cubicBezTo>
                  <a:pt x="824911" y="1572575"/>
                  <a:pt x="822433" y="1575053"/>
                  <a:pt x="819400" y="1575053"/>
                </a:cubicBezTo>
                <a:lnTo>
                  <a:pt x="756402" y="1575053"/>
                </a:lnTo>
                <a:lnTo>
                  <a:pt x="756402" y="1642715"/>
                </a:lnTo>
                <a:cubicBezTo>
                  <a:pt x="756402" y="1644541"/>
                  <a:pt x="754935" y="1646008"/>
                  <a:pt x="753109" y="1646008"/>
                </a:cubicBezTo>
                <a:lnTo>
                  <a:pt x="622580" y="1646008"/>
                </a:lnTo>
                <a:cubicBezTo>
                  <a:pt x="620624" y="1646008"/>
                  <a:pt x="619026" y="1644411"/>
                  <a:pt x="619026" y="1642454"/>
                </a:cubicBezTo>
                <a:lnTo>
                  <a:pt x="619026" y="1575053"/>
                </a:lnTo>
                <a:lnTo>
                  <a:pt x="555147" y="1575053"/>
                </a:lnTo>
                <a:cubicBezTo>
                  <a:pt x="551364" y="1575053"/>
                  <a:pt x="548299" y="1571988"/>
                  <a:pt x="548299" y="1568206"/>
                </a:cubicBezTo>
                <a:lnTo>
                  <a:pt x="548299" y="1514304"/>
                </a:lnTo>
                <a:cubicBezTo>
                  <a:pt x="548267" y="1511239"/>
                  <a:pt x="550745" y="1508761"/>
                  <a:pt x="553777" y="1508761"/>
                </a:cubicBezTo>
                <a:lnTo>
                  <a:pt x="619026" y="1508761"/>
                </a:lnTo>
                <a:lnTo>
                  <a:pt x="619026" y="1449709"/>
                </a:lnTo>
                <a:cubicBezTo>
                  <a:pt x="619026" y="1444851"/>
                  <a:pt x="622971" y="1440905"/>
                  <a:pt x="627830" y="1440905"/>
                </a:cubicBezTo>
                <a:close/>
                <a:moveTo>
                  <a:pt x="140148" y="1371580"/>
                </a:moveTo>
                <a:lnTo>
                  <a:pt x="339088" y="1371580"/>
                </a:lnTo>
                <a:cubicBezTo>
                  <a:pt x="340849" y="1371580"/>
                  <a:pt x="342284" y="1373015"/>
                  <a:pt x="342284" y="1374776"/>
                </a:cubicBezTo>
                <a:lnTo>
                  <a:pt x="342284" y="1573716"/>
                </a:lnTo>
                <a:cubicBezTo>
                  <a:pt x="342317" y="1575477"/>
                  <a:pt x="340882" y="1576911"/>
                  <a:pt x="339088" y="1576911"/>
                </a:cubicBezTo>
                <a:lnTo>
                  <a:pt x="140148" y="1576911"/>
                </a:lnTo>
                <a:cubicBezTo>
                  <a:pt x="138388" y="1576911"/>
                  <a:pt x="136953" y="1575477"/>
                  <a:pt x="136953" y="1573716"/>
                </a:cubicBezTo>
                <a:lnTo>
                  <a:pt x="136953" y="1374776"/>
                </a:lnTo>
                <a:cubicBezTo>
                  <a:pt x="136953" y="1373015"/>
                  <a:pt x="138388" y="1371580"/>
                  <a:pt x="140148" y="1371580"/>
                </a:cubicBezTo>
                <a:close/>
                <a:moveTo>
                  <a:pt x="71085" y="1302485"/>
                </a:moveTo>
                <a:cubicBezTo>
                  <a:pt x="69324" y="1302485"/>
                  <a:pt x="67890" y="1303919"/>
                  <a:pt x="67890" y="1305680"/>
                </a:cubicBezTo>
                <a:lnTo>
                  <a:pt x="67890" y="1642779"/>
                </a:lnTo>
                <a:cubicBezTo>
                  <a:pt x="67890" y="1644540"/>
                  <a:pt x="69324" y="1645975"/>
                  <a:pt x="71085" y="1645975"/>
                </a:cubicBezTo>
                <a:lnTo>
                  <a:pt x="408185" y="1645975"/>
                </a:lnTo>
                <a:cubicBezTo>
                  <a:pt x="409945" y="1645975"/>
                  <a:pt x="411380" y="1644540"/>
                  <a:pt x="411380" y="1642779"/>
                </a:cubicBezTo>
                <a:lnTo>
                  <a:pt x="411380" y="1305680"/>
                </a:lnTo>
                <a:cubicBezTo>
                  <a:pt x="411380" y="1303919"/>
                  <a:pt x="409945" y="1302485"/>
                  <a:pt x="408185" y="1302485"/>
                </a:cubicBezTo>
                <a:close/>
                <a:moveTo>
                  <a:pt x="3196" y="1234595"/>
                </a:moveTo>
                <a:lnTo>
                  <a:pt x="476041" y="1234595"/>
                </a:lnTo>
                <a:cubicBezTo>
                  <a:pt x="477834" y="1234595"/>
                  <a:pt x="479270" y="1236030"/>
                  <a:pt x="479237" y="1237824"/>
                </a:cubicBezTo>
                <a:lnTo>
                  <a:pt x="479237" y="1710636"/>
                </a:lnTo>
                <a:cubicBezTo>
                  <a:pt x="479237" y="1712397"/>
                  <a:pt x="477802" y="1713832"/>
                  <a:pt x="476041" y="1713832"/>
                </a:cubicBezTo>
                <a:lnTo>
                  <a:pt x="3196" y="1713832"/>
                </a:lnTo>
                <a:cubicBezTo>
                  <a:pt x="1435" y="1713832"/>
                  <a:pt x="0" y="1712397"/>
                  <a:pt x="0" y="1710636"/>
                </a:cubicBezTo>
                <a:lnTo>
                  <a:pt x="0" y="1237791"/>
                </a:lnTo>
                <a:cubicBezTo>
                  <a:pt x="0" y="1236030"/>
                  <a:pt x="1435" y="1234595"/>
                  <a:pt x="3196" y="1234595"/>
                </a:cubicBezTo>
                <a:close/>
                <a:moveTo>
                  <a:pt x="1296388" y="1234400"/>
                </a:moveTo>
                <a:cubicBezTo>
                  <a:pt x="1300301" y="1234367"/>
                  <a:pt x="1300855" y="1235932"/>
                  <a:pt x="1300790" y="1239226"/>
                </a:cubicBezTo>
                <a:cubicBezTo>
                  <a:pt x="1300594" y="1249204"/>
                  <a:pt x="1300529" y="1288790"/>
                  <a:pt x="1300790" y="1298572"/>
                </a:cubicBezTo>
                <a:cubicBezTo>
                  <a:pt x="1300888" y="1302290"/>
                  <a:pt x="1299681" y="1303170"/>
                  <a:pt x="1296127" y="1303138"/>
                </a:cubicBezTo>
                <a:cubicBezTo>
                  <a:pt x="1276334" y="1302974"/>
                  <a:pt x="1256574" y="1302974"/>
                  <a:pt x="1236781" y="1303138"/>
                </a:cubicBezTo>
                <a:cubicBezTo>
                  <a:pt x="1233324" y="1303170"/>
                  <a:pt x="1232020" y="1302420"/>
                  <a:pt x="1232053" y="1298637"/>
                </a:cubicBezTo>
                <a:cubicBezTo>
                  <a:pt x="1232248" y="1278649"/>
                  <a:pt x="1232216" y="1258693"/>
                  <a:pt x="1232085" y="1238704"/>
                </a:cubicBezTo>
                <a:cubicBezTo>
                  <a:pt x="1232053" y="1235313"/>
                  <a:pt x="1233161" y="1234432"/>
                  <a:pt x="1236455" y="1234432"/>
                </a:cubicBezTo>
                <a:cubicBezTo>
                  <a:pt x="1256443" y="1234563"/>
                  <a:pt x="1276399" y="1234595"/>
                  <a:pt x="1296388" y="1234400"/>
                </a:cubicBezTo>
                <a:close/>
                <a:moveTo>
                  <a:pt x="1645943" y="1166021"/>
                </a:moveTo>
                <a:lnTo>
                  <a:pt x="1709723" y="1166021"/>
                </a:lnTo>
                <a:cubicBezTo>
                  <a:pt x="1712821" y="1166021"/>
                  <a:pt x="1715332" y="1168532"/>
                  <a:pt x="1715332" y="1171630"/>
                </a:cubicBezTo>
                <a:lnTo>
                  <a:pt x="1715332" y="1435166"/>
                </a:lnTo>
                <a:cubicBezTo>
                  <a:pt x="1715332" y="1438198"/>
                  <a:pt x="1712854" y="1440677"/>
                  <a:pt x="1709821" y="1440677"/>
                </a:cubicBezTo>
                <a:lnTo>
                  <a:pt x="1652628" y="1440677"/>
                </a:lnTo>
                <a:cubicBezTo>
                  <a:pt x="1648845" y="1440677"/>
                  <a:pt x="1645780" y="1437611"/>
                  <a:pt x="1645780" y="1433829"/>
                </a:cubicBezTo>
                <a:lnTo>
                  <a:pt x="1645780" y="1166217"/>
                </a:lnTo>
                <a:cubicBezTo>
                  <a:pt x="1645780" y="1166086"/>
                  <a:pt x="1645845" y="1166021"/>
                  <a:pt x="1645943" y="1166021"/>
                </a:cubicBezTo>
                <a:close/>
                <a:moveTo>
                  <a:pt x="692622" y="1165369"/>
                </a:moveTo>
                <a:lnTo>
                  <a:pt x="752750" y="1165369"/>
                </a:lnTo>
                <a:cubicBezTo>
                  <a:pt x="753305" y="1165369"/>
                  <a:pt x="753761" y="1165826"/>
                  <a:pt x="753761" y="1166380"/>
                </a:cubicBezTo>
                <a:lnTo>
                  <a:pt x="753761" y="1226509"/>
                </a:lnTo>
                <a:cubicBezTo>
                  <a:pt x="753761" y="1229541"/>
                  <a:pt x="751283" y="1232020"/>
                  <a:pt x="748250" y="1232020"/>
                </a:cubicBezTo>
                <a:lnTo>
                  <a:pt x="693959" y="1232020"/>
                </a:lnTo>
                <a:cubicBezTo>
                  <a:pt x="690176" y="1232020"/>
                  <a:pt x="687111" y="1228955"/>
                  <a:pt x="687111" y="1225172"/>
                </a:cubicBezTo>
                <a:lnTo>
                  <a:pt x="687111" y="1170880"/>
                </a:lnTo>
                <a:cubicBezTo>
                  <a:pt x="687111" y="1167847"/>
                  <a:pt x="689557" y="1165369"/>
                  <a:pt x="692622" y="1165369"/>
                </a:cubicBezTo>
                <a:close/>
                <a:moveTo>
                  <a:pt x="549669" y="1165369"/>
                </a:moveTo>
                <a:lnTo>
                  <a:pt x="613449" y="1165369"/>
                </a:lnTo>
                <a:cubicBezTo>
                  <a:pt x="616547" y="1165369"/>
                  <a:pt x="619058" y="1167880"/>
                  <a:pt x="619058" y="1170978"/>
                </a:cubicBezTo>
                <a:lnTo>
                  <a:pt x="619058" y="1296975"/>
                </a:lnTo>
                <a:cubicBezTo>
                  <a:pt x="619058" y="1300007"/>
                  <a:pt x="616580" y="1302485"/>
                  <a:pt x="613547" y="1302485"/>
                </a:cubicBezTo>
                <a:lnTo>
                  <a:pt x="556516" y="1302485"/>
                </a:lnTo>
                <a:cubicBezTo>
                  <a:pt x="552734" y="1302485"/>
                  <a:pt x="549669" y="1299420"/>
                  <a:pt x="549669" y="1295638"/>
                </a:cubicBezTo>
                <a:close/>
                <a:moveTo>
                  <a:pt x="1168761" y="1165206"/>
                </a:moveTo>
                <a:cubicBezTo>
                  <a:pt x="1164098" y="1165174"/>
                  <a:pt x="1162891" y="1166445"/>
                  <a:pt x="1162924" y="1171076"/>
                </a:cubicBezTo>
                <a:cubicBezTo>
                  <a:pt x="1163119" y="1203618"/>
                  <a:pt x="1163152" y="1333462"/>
                  <a:pt x="1162891" y="1365809"/>
                </a:cubicBezTo>
                <a:cubicBezTo>
                  <a:pt x="1162826" y="1371092"/>
                  <a:pt x="1164261" y="1372265"/>
                  <a:pt x="1169380" y="1372265"/>
                </a:cubicBezTo>
                <a:cubicBezTo>
                  <a:pt x="1234302" y="1372102"/>
                  <a:pt x="1299192" y="1372102"/>
                  <a:pt x="1364114" y="1372265"/>
                </a:cubicBezTo>
                <a:cubicBezTo>
                  <a:pt x="1368842" y="1372298"/>
                  <a:pt x="1369950" y="1370994"/>
                  <a:pt x="1369950" y="1366396"/>
                </a:cubicBezTo>
                <a:cubicBezTo>
                  <a:pt x="1369787" y="1301278"/>
                  <a:pt x="1369787" y="1236161"/>
                  <a:pt x="1369950" y="1171043"/>
                </a:cubicBezTo>
                <a:cubicBezTo>
                  <a:pt x="1369950" y="1166380"/>
                  <a:pt x="1368711" y="1165206"/>
                  <a:pt x="1364081" y="1165206"/>
                </a:cubicBezTo>
                <a:cubicBezTo>
                  <a:pt x="1298963" y="1165369"/>
                  <a:pt x="1233878" y="1165369"/>
                  <a:pt x="1168761" y="1165206"/>
                </a:cubicBezTo>
                <a:close/>
                <a:moveTo>
                  <a:pt x="887616" y="1099273"/>
                </a:moveTo>
                <a:lnTo>
                  <a:pt x="887634" y="1099338"/>
                </a:lnTo>
                <a:lnTo>
                  <a:pt x="888432" y="1099338"/>
                </a:lnTo>
                <a:cubicBezTo>
                  <a:pt x="891529" y="1099338"/>
                  <a:pt x="894040" y="1101849"/>
                  <a:pt x="894040" y="1104947"/>
                </a:cubicBezTo>
                <a:lnTo>
                  <a:pt x="894040" y="1165369"/>
                </a:lnTo>
                <a:lnTo>
                  <a:pt x="956157" y="1165369"/>
                </a:lnTo>
                <a:cubicBezTo>
                  <a:pt x="959255" y="1165369"/>
                  <a:pt x="961766" y="1167880"/>
                  <a:pt x="961766" y="1170978"/>
                </a:cubicBezTo>
                <a:lnTo>
                  <a:pt x="961766" y="1296975"/>
                </a:lnTo>
                <a:cubicBezTo>
                  <a:pt x="961766" y="1300007"/>
                  <a:pt x="959288" y="1302485"/>
                  <a:pt x="956255" y="1302485"/>
                </a:cubicBezTo>
                <a:lnTo>
                  <a:pt x="890094" y="1302485"/>
                </a:lnTo>
                <a:cubicBezTo>
                  <a:pt x="890877" y="1302485"/>
                  <a:pt x="891496" y="1303105"/>
                  <a:pt x="891496" y="1303887"/>
                </a:cubicBezTo>
                <a:lnTo>
                  <a:pt x="891496" y="1364310"/>
                </a:lnTo>
                <a:cubicBezTo>
                  <a:pt x="891496" y="1367342"/>
                  <a:pt x="889018" y="1369820"/>
                  <a:pt x="885986" y="1369820"/>
                </a:cubicBezTo>
                <a:lnTo>
                  <a:pt x="693959" y="1369820"/>
                </a:lnTo>
                <a:cubicBezTo>
                  <a:pt x="690176" y="1369820"/>
                  <a:pt x="687111" y="1366755"/>
                  <a:pt x="687111" y="1362973"/>
                </a:cubicBezTo>
                <a:lnTo>
                  <a:pt x="687111" y="1308029"/>
                </a:lnTo>
                <a:cubicBezTo>
                  <a:pt x="687111" y="1304963"/>
                  <a:pt x="689557" y="1302485"/>
                  <a:pt x="692622" y="1302485"/>
                </a:cubicBezTo>
                <a:lnTo>
                  <a:pt x="824650" y="1302485"/>
                </a:lnTo>
                <a:lnTo>
                  <a:pt x="824650" y="1168304"/>
                </a:lnTo>
                <a:lnTo>
                  <a:pt x="826907" y="1166021"/>
                </a:lnTo>
                <a:lnTo>
                  <a:pt x="755327" y="1166021"/>
                </a:lnTo>
                <a:cubicBezTo>
                  <a:pt x="754805" y="1166021"/>
                  <a:pt x="754381" y="1165597"/>
                  <a:pt x="754381" y="1165076"/>
                </a:cubicBezTo>
                <a:lnTo>
                  <a:pt x="754381" y="1104881"/>
                </a:lnTo>
                <a:lnTo>
                  <a:pt x="756698" y="1102550"/>
                </a:lnTo>
                <a:lnTo>
                  <a:pt x="756500" y="1102599"/>
                </a:lnTo>
                <a:cubicBezTo>
                  <a:pt x="756239" y="1102403"/>
                  <a:pt x="756142" y="1101295"/>
                  <a:pt x="756337" y="1101132"/>
                </a:cubicBezTo>
                <a:lnTo>
                  <a:pt x="757969" y="1101273"/>
                </a:lnTo>
                <a:lnTo>
                  <a:pt x="759892" y="1099338"/>
                </a:lnTo>
                <a:lnTo>
                  <a:pt x="887496" y="1099338"/>
                </a:lnTo>
                <a:close/>
                <a:moveTo>
                  <a:pt x="5967" y="1027373"/>
                </a:moveTo>
                <a:lnTo>
                  <a:pt x="134735" y="1027373"/>
                </a:lnTo>
                <a:cubicBezTo>
                  <a:pt x="137800" y="1027373"/>
                  <a:pt x="140245" y="1029851"/>
                  <a:pt x="140245" y="1032884"/>
                </a:cubicBezTo>
                <a:lnTo>
                  <a:pt x="140245" y="1093372"/>
                </a:lnTo>
                <a:cubicBezTo>
                  <a:pt x="140245" y="1096404"/>
                  <a:pt x="137767" y="1098882"/>
                  <a:pt x="134735" y="1098882"/>
                </a:cubicBezTo>
                <a:lnTo>
                  <a:pt x="5967" y="1098882"/>
                </a:lnTo>
                <a:cubicBezTo>
                  <a:pt x="2934" y="1098882"/>
                  <a:pt x="456" y="1096404"/>
                  <a:pt x="456" y="1093372"/>
                </a:cubicBezTo>
                <a:lnTo>
                  <a:pt x="456" y="1032884"/>
                </a:lnTo>
                <a:cubicBezTo>
                  <a:pt x="456" y="1029851"/>
                  <a:pt x="2934" y="1027373"/>
                  <a:pt x="5967" y="1027373"/>
                </a:cubicBezTo>
                <a:close/>
                <a:moveTo>
                  <a:pt x="964538" y="1026590"/>
                </a:moveTo>
                <a:lnTo>
                  <a:pt x="1028221" y="1026590"/>
                </a:lnTo>
                <a:cubicBezTo>
                  <a:pt x="1028286" y="1026590"/>
                  <a:pt x="1028351" y="1026656"/>
                  <a:pt x="1028351" y="1026721"/>
                </a:cubicBezTo>
                <a:lnTo>
                  <a:pt x="1028351" y="1094839"/>
                </a:lnTo>
                <a:cubicBezTo>
                  <a:pt x="1028351" y="1097871"/>
                  <a:pt x="1025873" y="1100350"/>
                  <a:pt x="1022840" y="1100350"/>
                </a:cubicBezTo>
                <a:lnTo>
                  <a:pt x="965875" y="1100350"/>
                </a:lnTo>
                <a:cubicBezTo>
                  <a:pt x="962092" y="1100350"/>
                  <a:pt x="959027" y="1097284"/>
                  <a:pt x="959027" y="1093502"/>
                </a:cubicBezTo>
                <a:lnTo>
                  <a:pt x="959027" y="1032101"/>
                </a:lnTo>
                <a:cubicBezTo>
                  <a:pt x="959027" y="1029036"/>
                  <a:pt x="961505" y="1026590"/>
                  <a:pt x="964538" y="1026590"/>
                </a:cubicBezTo>
                <a:close/>
                <a:moveTo>
                  <a:pt x="1237530" y="1026558"/>
                </a:moveTo>
                <a:lnTo>
                  <a:pt x="1368255" y="1026558"/>
                </a:lnTo>
                <a:cubicBezTo>
                  <a:pt x="1371353" y="1026558"/>
                  <a:pt x="1373863" y="1029069"/>
                  <a:pt x="1373863" y="1032167"/>
                </a:cubicBezTo>
                <a:lnTo>
                  <a:pt x="1373863" y="1098230"/>
                </a:lnTo>
                <a:lnTo>
                  <a:pt x="1435362" y="1098230"/>
                </a:lnTo>
                <a:cubicBezTo>
                  <a:pt x="1438460" y="1098230"/>
                  <a:pt x="1440970" y="1100741"/>
                  <a:pt x="1440970" y="1103838"/>
                </a:cubicBezTo>
                <a:lnTo>
                  <a:pt x="1440970" y="1234139"/>
                </a:lnTo>
                <a:lnTo>
                  <a:pt x="1506251" y="1234139"/>
                </a:lnTo>
                <a:lnTo>
                  <a:pt x="1506251" y="1171923"/>
                </a:lnTo>
                <a:cubicBezTo>
                  <a:pt x="1506251" y="1168890"/>
                  <a:pt x="1508697" y="1166412"/>
                  <a:pt x="1511762" y="1166412"/>
                </a:cubicBezTo>
                <a:lnTo>
                  <a:pt x="1578803" y="1166412"/>
                </a:lnTo>
                <a:lnTo>
                  <a:pt x="1578803" y="1102143"/>
                </a:lnTo>
                <a:cubicBezTo>
                  <a:pt x="1578803" y="1099077"/>
                  <a:pt x="1581249" y="1096599"/>
                  <a:pt x="1584314" y="1096599"/>
                </a:cubicBezTo>
                <a:lnTo>
                  <a:pt x="1640171" y="1096599"/>
                </a:lnTo>
                <a:cubicBezTo>
                  <a:pt x="1643268" y="1096599"/>
                  <a:pt x="1645779" y="1099110"/>
                  <a:pt x="1645779" y="1102208"/>
                </a:cubicBezTo>
                <a:lnTo>
                  <a:pt x="1645779" y="1371255"/>
                </a:lnTo>
                <a:lnTo>
                  <a:pt x="1585651" y="1371255"/>
                </a:lnTo>
                <a:cubicBezTo>
                  <a:pt x="1581868" y="1371255"/>
                  <a:pt x="1578803" y="1368189"/>
                  <a:pt x="1578803" y="1364407"/>
                </a:cubicBezTo>
                <a:lnTo>
                  <a:pt x="1578803" y="1235639"/>
                </a:lnTo>
                <a:lnTo>
                  <a:pt x="1508631" y="1235639"/>
                </a:lnTo>
                <a:lnTo>
                  <a:pt x="1508632" y="1235639"/>
                </a:lnTo>
                <a:lnTo>
                  <a:pt x="1508632" y="1301963"/>
                </a:lnTo>
                <a:cubicBezTo>
                  <a:pt x="1508632" y="1302746"/>
                  <a:pt x="1508012" y="1303365"/>
                  <a:pt x="1507229" y="1303365"/>
                </a:cubicBezTo>
                <a:lnTo>
                  <a:pt x="1441003" y="1303365"/>
                </a:lnTo>
                <a:lnTo>
                  <a:pt x="1441003" y="1369787"/>
                </a:lnTo>
                <a:lnTo>
                  <a:pt x="1504425" y="1369787"/>
                </a:lnTo>
                <a:cubicBezTo>
                  <a:pt x="1507523" y="1369787"/>
                  <a:pt x="1510033" y="1372298"/>
                  <a:pt x="1510033" y="1375396"/>
                </a:cubicBezTo>
                <a:lnTo>
                  <a:pt x="1510033" y="1439014"/>
                </a:lnTo>
                <a:lnTo>
                  <a:pt x="1640171" y="1439209"/>
                </a:lnTo>
                <a:cubicBezTo>
                  <a:pt x="1643269" y="1439209"/>
                  <a:pt x="1645780" y="1441720"/>
                  <a:pt x="1645780" y="1444818"/>
                </a:cubicBezTo>
                <a:lnTo>
                  <a:pt x="1645780" y="1507294"/>
                </a:lnTo>
                <a:lnTo>
                  <a:pt x="1709724" y="1507294"/>
                </a:lnTo>
                <a:cubicBezTo>
                  <a:pt x="1712822" y="1507294"/>
                  <a:pt x="1715332" y="1509805"/>
                  <a:pt x="1715332" y="1512935"/>
                </a:cubicBezTo>
                <a:lnTo>
                  <a:pt x="1715332" y="1571042"/>
                </a:lnTo>
                <a:cubicBezTo>
                  <a:pt x="1715332" y="1574075"/>
                  <a:pt x="1712854" y="1576553"/>
                  <a:pt x="1709821" y="1576553"/>
                </a:cubicBezTo>
                <a:lnTo>
                  <a:pt x="1583108" y="1576553"/>
                </a:lnTo>
                <a:cubicBezTo>
                  <a:pt x="1579325" y="1576553"/>
                  <a:pt x="1576260" y="1573488"/>
                  <a:pt x="1576260" y="1569705"/>
                </a:cubicBezTo>
                <a:lnTo>
                  <a:pt x="1576260" y="1508468"/>
                </a:lnTo>
                <a:lnTo>
                  <a:pt x="1441035" y="1508468"/>
                </a:lnTo>
                <a:lnTo>
                  <a:pt x="1441035" y="1646236"/>
                </a:lnTo>
                <a:lnTo>
                  <a:pt x="1304376" y="1646236"/>
                </a:lnTo>
                <a:cubicBezTo>
                  <a:pt x="1303528" y="1646236"/>
                  <a:pt x="1302811" y="1646921"/>
                  <a:pt x="1302811" y="1647801"/>
                </a:cubicBezTo>
                <a:lnTo>
                  <a:pt x="1302811" y="1713864"/>
                </a:lnTo>
                <a:lnTo>
                  <a:pt x="1102339" y="1713864"/>
                </a:lnTo>
                <a:cubicBezTo>
                  <a:pt x="1098556" y="1713864"/>
                  <a:pt x="1095491" y="1710799"/>
                  <a:pt x="1095491" y="1707017"/>
                </a:cubicBezTo>
                <a:lnTo>
                  <a:pt x="1095491" y="1576912"/>
                </a:lnTo>
                <a:lnTo>
                  <a:pt x="1162891" y="1576912"/>
                </a:lnTo>
                <a:lnTo>
                  <a:pt x="1162891" y="1641377"/>
                </a:lnTo>
                <a:cubicBezTo>
                  <a:pt x="1162891" y="1645160"/>
                  <a:pt x="1165956" y="1648225"/>
                  <a:pt x="1169739" y="1648225"/>
                </a:cubicBezTo>
                <a:lnTo>
                  <a:pt x="1295246" y="1648225"/>
                </a:lnTo>
                <a:cubicBezTo>
                  <a:pt x="1298279" y="1648225"/>
                  <a:pt x="1300757" y="1645747"/>
                  <a:pt x="1300757" y="1642714"/>
                </a:cubicBezTo>
                <a:lnTo>
                  <a:pt x="1300757" y="1579684"/>
                </a:lnTo>
                <a:lnTo>
                  <a:pt x="1364896" y="1579684"/>
                </a:lnTo>
                <a:cubicBezTo>
                  <a:pt x="1367929" y="1579684"/>
                  <a:pt x="1370407" y="1577205"/>
                  <a:pt x="1370407" y="1574173"/>
                </a:cubicBezTo>
                <a:lnTo>
                  <a:pt x="1370407" y="1515935"/>
                </a:lnTo>
                <a:cubicBezTo>
                  <a:pt x="1370407" y="1512838"/>
                  <a:pt x="1367896" y="1510327"/>
                  <a:pt x="1364799" y="1510327"/>
                </a:cubicBezTo>
                <a:lnTo>
                  <a:pt x="1301050" y="1510327"/>
                </a:lnTo>
                <a:lnTo>
                  <a:pt x="1301050" y="1444590"/>
                </a:lnTo>
                <a:cubicBezTo>
                  <a:pt x="1301050" y="1441492"/>
                  <a:pt x="1298540" y="1438981"/>
                  <a:pt x="1295442" y="1438981"/>
                </a:cubicBezTo>
                <a:lnTo>
                  <a:pt x="1237204" y="1438981"/>
                </a:lnTo>
                <a:cubicBezTo>
                  <a:pt x="1234172" y="1438981"/>
                  <a:pt x="1231693" y="1441459"/>
                  <a:pt x="1231693" y="1444492"/>
                </a:cubicBezTo>
                <a:lnTo>
                  <a:pt x="1231693" y="1510294"/>
                </a:lnTo>
                <a:lnTo>
                  <a:pt x="1164587" y="1510294"/>
                </a:lnTo>
                <a:lnTo>
                  <a:pt x="1164587" y="1444557"/>
                </a:lnTo>
                <a:cubicBezTo>
                  <a:pt x="1164587" y="1441459"/>
                  <a:pt x="1162076" y="1438949"/>
                  <a:pt x="1158978" y="1438949"/>
                </a:cubicBezTo>
                <a:lnTo>
                  <a:pt x="1100741" y="1438949"/>
                </a:lnTo>
                <a:cubicBezTo>
                  <a:pt x="1097708" y="1438949"/>
                  <a:pt x="1095230" y="1441427"/>
                  <a:pt x="1095230" y="1444459"/>
                </a:cubicBezTo>
                <a:lnTo>
                  <a:pt x="1095230" y="1576684"/>
                </a:lnTo>
                <a:lnTo>
                  <a:pt x="1035264" y="1576684"/>
                </a:lnTo>
                <a:cubicBezTo>
                  <a:pt x="1031482" y="1576684"/>
                  <a:pt x="1028417" y="1573618"/>
                  <a:pt x="1028417" y="1569836"/>
                </a:cubicBezTo>
                <a:lnTo>
                  <a:pt x="1028417" y="1440807"/>
                </a:lnTo>
                <a:lnTo>
                  <a:pt x="962549" y="1440807"/>
                </a:lnTo>
                <a:cubicBezTo>
                  <a:pt x="962092" y="1440807"/>
                  <a:pt x="961701" y="1440448"/>
                  <a:pt x="961701" y="1439959"/>
                </a:cubicBezTo>
                <a:lnTo>
                  <a:pt x="961701" y="1503186"/>
                </a:lnTo>
                <a:cubicBezTo>
                  <a:pt x="961701" y="1506218"/>
                  <a:pt x="959223" y="1508696"/>
                  <a:pt x="956190" y="1508696"/>
                </a:cubicBezTo>
                <a:lnTo>
                  <a:pt x="898311" y="1508696"/>
                </a:lnTo>
                <a:cubicBezTo>
                  <a:pt x="894529" y="1508696"/>
                  <a:pt x="891464" y="1505631"/>
                  <a:pt x="891464" y="1501849"/>
                </a:cubicBezTo>
                <a:lnTo>
                  <a:pt x="891464" y="1376896"/>
                </a:lnTo>
                <a:cubicBezTo>
                  <a:pt x="891464" y="1373863"/>
                  <a:pt x="893942" y="1371385"/>
                  <a:pt x="896975" y="1371385"/>
                </a:cubicBezTo>
                <a:lnTo>
                  <a:pt x="961734" y="1371385"/>
                </a:lnTo>
                <a:lnTo>
                  <a:pt x="961734" y="1305550"/>
                </a:lnTo>
                <a:cubicBezTo>
                  <a:pt x="961734" y="1304180"/>
                  <a:pt x="962842" y="1303072"/>
                  <a:pt x="964212" y="1303072"/>
                </a:cubicBezTo>
                <a:lnTo>
                  <a:pt x="1095426" y="1303072"/>
                </a:lnTo>
                <a:lnTo>
                  <a:pt x="1095426" y="1234563"/>
                </a:lnTo>
                <a:lnTo>
                  <a:pt x="1035851" y="1234563"/>
                </a:lnTo>
                <a:cubicBezTo>
                  <a:pt x="1032069" y="1234563"/>
                  <a:pt x="1029003" y="1231498"/>
                  <a:pt x="1029003" y="1227715"/>
                </a:cubicBezTo>
                <a:lnTo>
                  <a:pt x="1029003" y="1170847"/>
                </a:lnTo>
                <a:cubicBezTo>
                  <a:pt x="1029003" y="1167815"/>
                  <a:pt x="1031482" y="1165337"/>
                  <a:pt x="1034514" y="1165337"/>
                </a:cubicBezTo>
                <a:lnTo>
                  <a:pt x="1095426" y="1165337"/>
                </a:lnTo>
                <a:lnTo>
                  <a:pt x="1095426" y="1103741"/>
                </a:lnTo>
                <a:cubicBezTo>
                  <a:pt x="1095426" y="1100708"/>
                  <a:pt x="1097904" y="1098230"/>
                  <a:pt x="1100936" y="1098230"/>
                </a:cubicBezTo>
                <a:lnTo>
                  <a:pt x="1232020" y="1098230"/>
                </a:lnTo>
                <a:lnTo>
                  <a:pt x="1232020" y="1032069"/>
                </a:lnTo>
                <a:cubicBezTo>
                  <a:pt x="1232020" y="1029036"/>
                  <a:pt x="1234498" y="1026558"/>
                  <a:pt x="1237530" y="1026558"/>
                </a:cubicBezTo>
                <a:close/>
                <a:moveTo>
                  <a:pt x="210613" y="960821"/>
                </a:moveTo>
                <a:cubicBezTo>
                  <a:pt x="208689" y="960821"/>
                  <a:pt x="207124" y="962386"/>
                  <a:pt x="207124" y="964309"/>
                </a:cubicBezTo>
                <a:lnTo>
                  <a:pt x="207124" y="1029199"/>
                </a:lnTo>
                <a:lnTo>
                  <a:pt x="272013" y="1029199"/>
                </a:lnTo>
                <a:cubicBezTo>
                  <a:pt x="273937" y="1029199"/>
                  <a:pt x="275503" y="1027634"/>
                  <a:pt x="275503" y="1025710"/>
                </a:cubicBezTo>
                <a:lnTo>
                  <a:pt x="275535" y="1025710"/>
                </a:lnTo>
                <a:lnTo>
                  <a:pt x="275535" y="964309"/>
                </a:lnTo>
                <a:cubicBezTo>
                  <a:pt x="275535" y="962386"/>
                  <a:pt x="273970" y="960821"/>
                  <a:pt x="272046" y="960821"/>
                </a:cubicBezTo>
                <a:lnTo>
                  <a:pt x="271868" y="960821"/>
                </a:lnTo>
                <a:lnTo>
                  <a:pt x="272863" y="963918"/>
                </a:lnTo>
                <a:cubicBezTo>
                  <a:pt x="272895" y="984266"/>
                  <a:pt x="272895" y="1004646"/>
                  <a:pt x="272863" y="1024993"/>
                </a:cubicBezTo>
                <a:cubicBezTo>
                  <a:pt x="272830" y="1026232"/>
                  <a:pt x="273450" y="1027798"/>
                  <a:pt x="271721" y="1028548"/>
                </a:cubicBezTo>
                <a:lnTo>
                  <a:pt x="271721" y="960821"/>
                </a:lnTo>
                <a:close/>
                <a:moveTo>
                  <a:pt x="1444036" y="958799"/>
                </a:moveTo>
                <a:lnTo>
                  <a:pt x="1577271" y="958799"/>
                </a:lnTo>
                <a:cubicBezTo>
                  <a:pt x="1578086" y="958799"/>
                  <a:pt x="1578771" y="959484"/>
                  <a:pt x="1578771" y="960299"/>
                </a:cubicBezTo>
                <a:lnTo>
                  <a:pt x="1578771" y="1022515"/>
                </a:lnTo>
                <a:cubicBezTo>
                  <a:pt x="1578771" y="1025547"/>
                  <a:pt x="1576293" y="1028026"/>
                  <a:pt x="1573260" y="1028026"/>
                </a:cubicBezTo>
                <a:lnTo>
                  <a:pt x="1444851" y="1028026"/>
                </a:lnTo>
                <a:cubicBezTo>
                  <a:pt x="1441362" y="1028026"/>
                  <a:pt x="1438525" y="1025189"/>
                  <a:pt x="1438525" y="1021700"/>
                </a:cubicBezTo>
                <a:lnTo>
                  <a:pt x="1438525" y="964310"/>
                </a:lnTo>
                <a:cubicBezTo>
                  <a:pt x="1438525" y="961277"/>
                  <a:pt x="1441003" y="958799"/>
                  <a:pt x="1444036" y="958799"/>
                </a:cubicBezTo>
                <a:close/>
                <a:moveTo>
                  <a:pt x="897431" y="890127"/>
                </a:moveTo>
                <a:lnTo>
                  <a:pt x="955669" y="890127"/>
                </a:lnTo>
                <a:cubicBezTo>
                  <a:pt x="958767" y="890127"/>
                  <a:pt x="961277" y="892638"/>
                  <a:pt x="961277" y="895736"/>
                </a:cubicBezTo>
                <a:lnTo>
                  <a:pt x="961277" y="951300"/>
                </a:lnTo>
                <a:cubicBezTo>
                  <a:pt x="961277" y="954332"/>
                  <a:pt x="958799" y="956810"/>
                  <a:pt x="955767" y="956810"/>
                </a:cubicBezTo>
                <a:lnTo>
                  <a:pt x="898801" y="956810"/>
                </a:lnTo>
                <a:cubicBezTo>
                  <a:pt x="895018" y="956810"/>
                  <a:pt x="891953" y="953745"/>
                  <a:pt x="891953" y="949963"/>
                </a:cubicBezTo>
                <a:lnTo>
                  <a:pt x="891953" y="895670"/>
                </a:lnTo>
                <a:cubicBezTo>
                  <a:pt x="891888" y="892573"/>
                  <a:pt x="894366" y="890127"/>
                  <a:pt x="897431" y="890127"/>
                </a:cubicBezTo>
                <a:close/>
                <a:moveTo>
                  <a:pt x="1651291" y="822498"/>
                </a:moveTo>
                <a:lnTo>
                  <a:pt x="1709398" y="822498"/>
                </a:lnTo>
                <a:cubicBezTo>
                  <a:pt x="1712495" y="822498"/>
                  <a:pt x="1715006" y="825009"/>
                  <a:pt x="1715006" y="828107"/>
                </a:cubicBezTo>
                <a:lnTo>
                  <a:pt x="1715006" y="1021080"/>
                </a:lnTo>
                <a:cubicBezTo>
                  <a:pt x="1715006" y="1024112"/>
                  <a:pt x="1712528" y="1026591"/>
                  <a:pt x="1709496" y="1026591"/>
                </a:cubicBezTo>
                <a:lnTo>
                  <a:pt x="1645780" y="1026591"/>
                </a:lnTo>
                <a:lnTo>
                  <a:pt x="1645780" y="959843"/>
                </a:lnTo>
                <a:lnTo>
                  <a:pt x="1578966" y="959843"/>
                </a:lnTo>
                <a:lnTo>
                  <a:pt x="1578966" y="896127"/>
                </a:lnTo>
                <a:cubicBezTo>
                  <a:pt x="1578901" y="893094"/>
                  <a:pt x="1581379" y="890616"/>
                  <a:pt x="1584444" y="890616"/>
                </a:cubicBezTo>
                <a:lnTo>
                  <a:pt x="1645780" y="890616"/>
                </a:lnTo>
                <a:lnTo>
                  <a:pt x="1645780" y="828041"/>
                </a:lnTo>
                <a:cubicBezTo>
                  <a:pt x="1645780" y="824976"/>
                  <a:pt x="1648258" y="822498"/>
                  <a:pt x="1651291" y="822498"/>
                </a:cubicBezTo>
                <a:close/>
                <a:moveTo>
                  <a:pt x="758293" y="754804"/>
                </a:moveTo>
                <a:lnTo>
                  <a:pt x="820606" y="754804"/>
                </a:lnTo>
                <a:cubicBezTo>
                  <a:pt x="822562" y="754804"/>
                  <a:pt x="824160" y="756402"/>
                  <a:pt x="824160" y="758358"/>
                </a:cubicBezTo>
                <a:lnTo>
                  <a:pt x="824160" y="886605"/>
                </a:lnTo>
                <a:cubicBezTo>
                  <a:pt x="824160" y="888529"/>
                  <a:pt x="822595" y="890094"/>
                  <a:pt x="820671" y="890094"/>
                </a:cubicBezTo>
                <a:lnTo>
                  <a:pt x="756434" y="890094"/>
                </a:lnTo>
                <a:lnTo>
                  <a:pt x="756434" y="960690"/>
                </a:lnTo>
                <a:lnTo>
                  <a:pt x="756336" y="960788"/>
                </a:lnTo>
                <a:lnTo>
                  <a:pt x="817575" y="960788"/>
                </a:lnTo>
                <a:cubicBezTo>
                  <a:pt x="819499" y="960821"/>
                  <a:pt x="821064" y="962353"/>
                  <a:pt x="821064" y="964277"/>
                </a:cubicBezTo>
                <a:lnTo>
                  <a:pt x="821064" y="1025091"/>
                </a:lnTo>
                <a:cubicBezTo>
                  <a:pt x="821064" y="1027048"/>
                  <a:pt x="819466" y="1028645"/>
                  <a:pt x="817510" y="1028645"/>
                </a:cubicBezTo>
                <a:lnTo>
                  <a:pt x="620526" y="1028645"/>
                </a:lnTo>
                <a:cubicBezTo>
                  <a:pt x="618602" y="1028645"/>
                  <a:pt x="617037" y="1027080"/>
                  <a:pt x="617037" y="1025156"/>
                </a:cubicBezTo>
                <a:lnTo>
                  <a:pt x="617037" y="960788"/>
                </a:lnTo>
                <a:lnTo>
                  <a:pt x="687078" y="960788"/>
                </a:lnTo>
                <a:lnTo>
                  <a:pt x="687078" y="889768"/>
                </a:lnTo>
                <a:cubicBezTo>
                  <a:pt x="687111" y="887844"/>
                  <a:pt x="688643" y="886279"/>
                  <a:pt x="690567" y="886279"/>
                </a:cubicBezTo>
                <a:lnTo>
                  <a:pt x="752880" y="886279"/>
                </a:lnTo>
                <a:lnTo>
                  <a:pt x="754804" y="888204"/>
                </a:lnTo>
                <a:lnTo>
                  <a:pt x="754804" y="758293"/>
                </a:lnTo>
                <a:cubicBezTo>
                  <a:pt x="754804" y="756369"/>
                  <a:pt x="756369" y="754804"/>
                  <a:pt x="758293" y="754804"/>
                </a:cubicBezTo>
                <a:close/>
                <a:moveTo>
                  <a:pt x="343196" y="752522"/>
                </a:moveTo>
                <a:lnTo>
                  <a:pt x="343196" y="820216"/>
                </a:lnTo>
                <a:cubicBezTo>
                  <a:pt x="343196" y="822107"/>
                  <a:pt x="344729" y="823672"/>
                  <a:pt x="346652" y="823672"/>
                </a:cubicBezTo>
                <a:lnTo>
                  <a:pt x="477931" y="823672"/>
                </a:lnTo>
                <a:lnTo>
                  <a:pt x="477931" y="890159"/>
                </a:lnTo>
                <a:lnTo>
                  <a:pt x="413042" y="890159"/>
                </a:lnTo>
                <a:cubicBezTo>
                  <a:pt x="411118" y="890159"/>
                  <a:pt x="409553" y="891725"/>
                  <a:pt x="409553" y="893648"/>
                </a:cubicBezTo>
                <a:lnTo>
                  <a:pt x="409553" y="954984"/>
                </a:lnTo>
                <a:cubicBezTo>
                  <a:pt x="409553" y="956940"/>
                  <a:pt x="411151" y="958538"/>
                  <a:pt x="413107" y="958538"/>
                </a:cubicBezTo>
                <a:lnTo>
                  <a:pt x="474442" y="958538"/>
                </a:lnTo>
                <a:cubicBezTo>
                  <a:pt x="476366" y="958538"/>
                  <a:pt x="477931" y="956973"/>
                  <a:pt x="477931" y="955049"/>
                </a:cubicBezTo>
                <a:lnTo>
                  <a:pt x="477931" y="890616"/>
                </a:lnTo>
                <a:lnTo>
                  <a:pt x="543799" y="890616"/>
                </a:lnTo>
                <a:cubicBezTo>
                  <a:pt x="545723" y="890616"/>
                  <a:pt x="547288" y="889051"/>
                  <a:pt x="547288" y="887127"/>
                </a:cubicBezTo>
                <a:lnTo>
                  <a:pt x="547288" y="816270"/>
                </a:lnTo>
                <a:cubicBezTo>
                  <a:pt x="547288" y="816172"/>
                  <a:pt x="547223" y="816075"/>
                  <a:pt x="547223" y="815944"/>
                </a:cubicBezTo>
                <a:lnTo>
                  <a:pt x="547223" y="756011"/>
                </a:lnTo>
                <a:cubicBezTo>
                  <a:pt x="547223" y="754087"/>
                  <a:pt x="545658" y="752522"/>
                  <a:pt x="543734" y="752522"/>
                </a:cubicBezTo>
                <a:close/>
                <a:moveTo>
                  <a:pt x="141191" y="752359"/>
                </a:moveTo>
                <a:lnTo>
                  <a:pt x="205461" y="752359"/>
                </a:lnTo>
                <a:cubicBezTo>
                  <a:pt x="207385" y="752359"/>
                  <a:pt x="208950" y="753924"/>
                  <a:pt x="208950" y="755848"/>
                </a:cubicBezTo>
                <a:lnTo>
                  <a:pt x="208950" y="820118"/>
                </a:lnTo>
                <a:cubicBezTo>
                  <a:pt x="208950" y="822042"/>
                  <a:pt x="207418" y="823607"/>
                  <a:pt x="205494" y="823607"/>
                </a:cubicBezTo>
                <a:lnTo>
                  <a:pt x="141191" y="823607"/>
                </a:lnTo>
                <a:cubicBezTo>
                  <a:pt x="139267" y="823607"/>
                  <a:pt x="137702" y="822042"/>
                  <a:pt x="137702" y="820118"/>
                </a:cubicBezTo>
                <a:lnTo>
                  <a:pt x="137702" y="755848"/>
                </a:lnTo>
                <a:cubicBezTo>
                  <a:pt x="137702" y="753924"/>
                  <a:pt x="139267" y="752359"/>
                  <a:pt x="141191" y="752359"/>
                </a:cubicBezTo>
                <a:close/>
                <a:moveTo>
                  <a:pt x="1101230" y="687535"/>
                </a:moveTo>
                <a:cubicBezTo>
                  <a:pt x="1098198" y="687535"/>
                  <a:pt x="1095720" y="690013"/>
                  <a:pt x="1095720" y="693046"/>
                </a:cubicBezTo>
                <a:lnTo>
                  <a:pt x="1095720" y="754088"/>
                </a:lnTo>
                <a:cubicBezTo>
                  <a:pt x="1095720" y="754381"/>
                  <a:pt x="1095980" y="754642"/>
                  <a:pt x="1096274" y="754642"/>
                </a:cubicBezTo>
                <a:lnTo>
                  <a:pt x="1034547" y="754642"/>
                </a:lnTo>
                <a:cubicBezTo>
                  <a:pt x="1031515" y="754642"/>
                  <a:pt x="1029036" y="757120"/>
                  <a:pt x="1029036" y="760152"/>
                </a:cubicBezTo>
                <a:lnTo>
                  <a:pt x="1029036" y="820868"/>
                </a:lnTo>
                <a:cubicBezTo>
                  <a:pt x="1029036" y="821097"/>
                  <a:pt x="1029232" y="821292"/>
                  <a:pt x="1029461" y="821292"/>
                </a:cubicBezTo>
                <a:lnTo>
                  <a:pt x="1161489" y="821292"/>
                </a:lnTo>
                <a:cubicBezTo>
                  <a:pt x="1164522" y="821292"/>
                  <a:pt x="1167000" y="818814"/>
                  <a:pt x="1167000" y="815781"/>
                </a:cubicBezTo>
                <a:lnTo>
                  <a:pt x="1167000" y="755033"/>
                </a:lnTo>
                <a:cubicBezTo>
                  <a:pt x="1167000" y="754838"/>
                  <a:pt x="1166837" y="754642"/>
                  <a:pt x="1166609" y="754642"/>
                </a:cubicBezTo>
                <a:lnTo>
                  <a:pt x="1230552" y="754642"/>
                </a:lnTo>
                <a:cubicBezTo>
                  <a:pt x="1233585" y="754642"/>
                  <a:pt x="1236063" y="752164"/>
                  <a:pt x="1236063" y="749131"/>
                </a:cubicBezTo>
                <a:lnTo>
                  <a:pt x="1236063" y="693144"/>
                </a:lnTo>
                <a:cubicBezTo>
                  <a:pt x="1236063" y="690046"/>
                  <a:pt x="1233552" y="687535"/>
                  <a:pt x="1230455" y="687535"/>
                </a:cubicBezTo>
                <a:close/>
                <a:moveTo>
                  <a:pt x="1445829" y="619026"/>
                </a:moveTo>
                <a:lnTo>
                  <a:pt x="1509544" y="619026"/>
                </a:lnTo>
                <a:lnTo>
                  <a:pt x="1509544" y="686589"/>
                </a:lnTo>
                <a:lnTo>
                  <a:pt x="1578868" y="686589"/>
                </a:lnTo>
                <a:lnTo>
                  <a:pt x="1578868" y="753990"/>
                </a:lnTo>
                <a:lnTo>
                  <a:pt x="1509544" y="753990"/>
                </a:lnTo>
                <a:lnTo>
                  <a:pt x="1509544" y="815782"/>
                </a:lnTo>
                <a:cubicBezTo>
                  <a:pt x="1509544" y="818847"/>
                  <a:pt x="1507066" y="821325"/>
                  <a:pt x="1504034" y="821325"/>
                </a:cubicBezTo>
                <a:lnTo>
                  <a:pt x="1445927" y="821325"/>
                </a:lnTo>
                <a:cubicBezTo>
                  <a:pt x="1442829" y="821325"/>
                  <a:pt x="1440318" y="818815"/>
                  <a:pt x="1440318" y="815717"/>
                </a:cubicBezTo>
                <a:lnTo>
                  <a:pt x="1440318" y="624537"/>
                </a:lnTo>
                <a:cubicBezTo>
                  <a:pt x="1440318" y="621504"/>
                  <a:pt x="1442796" y="619026"/>
                  <a:pt x="1445829" y="619026"/>
                </a:cubicBezTo>
                <a:close/>
                <a:moveTo>
                  <a:pt x="412292" y="617526"/>
                </a:moveTo>
                <a:lnTo>
                  <a:pt x="412292" y="683850"/>
                </a:lnTo>
                <a:cubicBezTo>
                  <a:pt x="412292" y="685774"/>
                  <a:pt x="413857" y="687339"/>
                  <a:pt x="415781" y="687339"/>
                </a:cubicBezTo>
                <a:lnTo>
                  <a:pt x="478551" y="687339"/>
                </a:lnTo>
                <a:cubicBezTo>
                  <a:pt x="480508" y="687339"/>
                  <a:pt x="482105" y="685741"/>
                  <a:pt x="482105" y="683785"/>
                </a:cubicBezTo>
                <a:lnTo>
                  <a:pt x="482105" y="621015"/>
                </a:lnTo>
                <a:cubicBezTo>
                  <a:pt x="482105" y="619091"/>
                  <a:pt x="480540" y="617526"/>
                  <a:pt x="478616" y="617526"/>
                </a:cubicBezTo>
                <a:close/>
                <a:moveTo>
                  <a:pt x="1515153" y="549702"/>
                </a:moveTo>
                <a:lnTo>
                  <a:pt x="1572217" y="549702"/>
                </a:lnTo>
                <a:cubicBezTo>
                  <a:pt x="1575249" y="549702"/>
                  <a:pt x="1577727" y="552180"/>
                  <a:pt x="1577727" y="555213"/>
                </a:cubicBezTo>
                <a:lnTo>
                  <a:pt x="1577727" y="617950"/>
                </a:lnTo>
                <a:lnTo>
                  <a:pt x="1509544" y="617950"/>
                </a:lnTo>
                <a:lnTo>
                  <a:pt x="1509544" y="555311"/>
                </a:lnTo>
                <a:cubicBezTo>
                  <a:pt x="1509544" y="552213"/>
                  <a:pt x="1512055" y="549702"/>
                  <a:pt x="1515153" y="549702"/>
                </a:cubicBezTo>
                <a:close/>
                <a:moveTo>
                  <a:pt x="5576" y="549702"/>
                </a:moveTo>
                <a:lnTo>
                  <a:pt x="66813" y="549702"/>
                </a:lnTo>
                <a:cubicBezTo>
                  <a:pt x="68737" y="549702"/>
                  <a:pt x="70302" y="551267"/>
                  <a:pt x="70302" y="553191"/>
                </a:cubicBezTo>
                <a:lnTo>
                  <a:pt x="70302" y="614428"/>
                </a:lnTo>
                <a:cubicBezTo>
                  <a:pt x="70302" y="616352"/>
                  <a:pt x="68737" y="617918"/>
                  <a:pt x="66813" y="617918"/>
                </a:cubicBezTo>
                <a:lnTo>
                  <a:pt x="5576" y="617918"/>
                </a:lnTo>
                <a:cubicBezTo>
                  <a:pt x="3652" y="617918"/>
                  <a:pt x="2087" y="616352"/>
                  <a:pt x="2087" y="614428"/>
                </a:cubicBezTo>
                <a:lnTo>
                  <a:pt x="2087" y="553191"/>
                </a:lnTo>
                <a:cubicBezTo>
                  <a:pt x="2087" y="551267"/>
                  <a:pt x="3652" y="549702"/>
                  <a:pt x="5576" y="549702"/>
                </a:cubicBezTo>
                <a:close/>
                <a:moveTo>
                  <a:pt x="829966" y="549636"/>
                </a:moveTo>
                <a:lnTo>
                  <a:pt x="888496" y="549636"/>
                </a:lnTo>
                <a:cubicBezTo>
                  <a:pt x="891594" y="549636"/>
                  <a:pt x="894105" y="552147"/>
                  <a:pt x="894105" y="555245"/>
                </a:cubicBezTo>
                <a:lnTo>
                  <a:pt x="894105" y="613776"/>
                </a:lnTo>
                <a:cubicBezTo>
                  <a:pt x="894105" y="616808"/>
                  <a:pt x="891627" y="619286"/>
                  <a:pt x="888594" y="619286"/>
                </a:cubicBezTo>
                <a:lnTo>
                  <a:pt x="824455" y="619286"/>
                </a:lnTo>
                <a:lnTo>
                  <a:pt x="824455" y="555147"/>
                </a:lnTo>
                <a:cubicBezTo>
                  <a:pt x="824455" y="552114"/>
                  <a:pt x="826933" y="549636"/>
                  <a:pt x="829966" y="549636"/>
                </a:cubicBezTo>
                <a:close/>
                <a:moveTo>
                  <a:pt x="1651291" y="549343"/>
                </a:moveTo>
                <a:lnTo>
                  <a:pt x="1709398" y="549343"/>
                </a:lnTo>
                <a:cubicBezTo>
                  <a:pt x="1712495" y="549343"/>
                  <a:pt x="1715006" y="551854"/>
                  <a:pt x="1715006" y="554952"/>
                </a:cubicBezTo>
                <a:lnTo>
                  <a:pt x="1715006" y="747925"/>
                </a:lnTo>
                <a:cubicBezTo>
                  <a:pt x="1715006" y="750957"/>
                  <a:pt x="1712528" y="753436"/>
                  <a:pt x="1709496" y="753436"/>
                </a:cubicBezTo>
                <a:lnTo>
                  <a:pt x="1645780" y="753436"/>
                </a:lnTo>
                <a:lnTo>
                  <a:pt x="1645780" y="686623"/>
                </a:lnTo>
                <a:lnTo>
                  <a:pt x="1578934" y="686623"/>
                </a:lnTo>
                <a:lnTo>
                  <a:pt x="1578934" y="618439"/>
                </a:lnTo>
                <a:lnTo>
                  <a:pt x="1645780" y="618439"/>
                </a:lnTo>
                <a:lnTo>
                  <a:pt x="1645780" y="554886"/>
                </a:lnTo>
                <a:cubicBezTo>
                  <a:pt x="1645780" y="551821"/>
                  <a:pt x="1648258" y="549343"/>
                  <a:pt x="1651291" y="549343"/>
                </a:cubicBezTo>
                <a:close/>
                <a:moveTo>
                  <a:pt x="417803" y="548071"/>
                </a:moveTo>
                <a:lnTo>
                  <a:pt x="545495" y="548071"/>
                </a:lnTo>
                <a:cubicBezTo>
                  <a:pt x="548527" y="548071"/>
                  <a:pt x="551005" y="550549"/>
                  <a:pt x="551005" y="553582"/>
                </a:cubicBezTo>
                <a:lnTo>
                  <a:pt x="551005" y="685089"/>
                </a:lnTo>
                <a:lnTo>
                  <a:pt x="613514" y="685089"/>
                </a:lnTo>
                <a:cubicBezTo>
                  <a:pt x="616547" y="685089"/>
                  <a:pt x="619025" y="687567"/>
                  <a:pt x="619025" y="690600"/>
                </a:cubicBezTo>
                <a:lnTo>
                  <a:pt x="619025" y="960266"/>
                </a:lnTo>
                <a:lnTo>
                  <a:pt x="549310" y="960266"/>
                </a:lnTo>
                <a:lnTo>
                  <a:pt x="549310" y="1027699"/>
                </a:lnTo>
                <a:lnTo>
                  <a:pt x="413107" y="1027699"/>
                </a:lnTo>
                <a:cubicBezTo>
                  <a:pt x="411151" y="1027699"/>
                  <a:pt x="409553" y="1029297"/>
                  <a:pt x="409553" y="1031253"/>
                </a:cubicBezTo>
                <a:lnTo>
                  <a:pt x="409553" y="1095393"/>
                </a:lnTo>
                <a:cubicBezTo>
                  <a:pt x="409553" y="1097316"/>
                  <a:pt x="411118" y="1098882"/>
                  <a:pt x="413042" y="1098882"/>
                </a:cubicBezTo>
                <a:lnTo>
                  <a:pt x="549636" y="1098882"/>
                </a:lnTo>
                <a:lnTo>
                  <a:pt x="549636" y="1028644"/>
                </a:lnTo>
                <a:lnTo>
                  <a:pt x="619025" y="1028644"/>
                </a:lnTo>
                <a:lnTo>
                  <a:pt x="619025" y="1094838"/>
                </a:lnTo>
                <a:cubicBezTo>
                  <a:pt x="619025" y="1097871"/>
                  <a:pt x="616547" y="1100349"/>
                  <a:pt x="613514" y="1100349"/>
                </a:cubicBezTo>
                <a:lnTo>
                  <a:pt x="549603" y="1100349"/>
                </a:lnTo>
                <a:lnTo>
                  <a:pt x="549603" y="1160641"/>
                </a:lnTo>
                <a:cubicBezTo>
                  <a:pt x="549603" y="1163673"/>
                  <a:pt x="547125" y="1166152"/>
                  <a:pt x="544093" y="1166152"/>
                </a:cubicBezTo>
                <a:lnTo>
                  <a:pt x="212635" y="1166152"/>
                </a:lnTo>
                <a:cubicBezTo>
                  <a:pt x="209602" y="1166152"/>
                  <a:pt x="207124" y="1163673"/>
                  <a:pt x="207124" y="1160641"/>
                </a:cubicBezTo>
                <a:lnTo>
                  <a:pt x="207124" y="1032558"/>
                </a:lnTo>
                <a:lnTo>
                  <a:pt x="143702" y="1032558"/>
                </a:lnTo>
                <a:cubicBezTo>
                  <a:pt x="140669" y="1032558"/>
                  <a:pt x="138191" y="1030079"/>
                  <a:pt x="138191" y="1027047"/>
                </a:cubicBezTo>
                <a:lnTo>
                  <a:pt x="138191" y="960788"/>
                </a:lnTo>
                <a:lnTo>
                  <a:pt x="5967" y="960788"/>
                </a:lnTo>
                <a:cubicBezTo>
                  <a:pt x="2934" y="960788"/>
                  <a:pt x="456" y="958309"/>
                  <a:pt x="456" y="955277"/>
                </a:cubicBezTo>
                <a:lnTo>
                  <a:pt x="456" y="894790"/>
                </a:lnTo>
                <a:cubicBezTo>
                  <a:pt x="456" y="891757"/>
                  <a:pt x="2934" y="889279"/>
                  <a:pt x="5967" y="889279"/>
                </a:cubicBezTo>
                <a:lnTo>
                  <a:pt x="207124" y="889279"/>
                </a:lnTo>
                <a:lnTo>
                  <a:pt x="207124" y="829183"/>
                </a:lnTo>
                <a:cubicBezTo>
                  <a:pt x="207124" y="826150"/>
                  <a:pt x="209602" y="823672"/>
                  <a:pt x="212635" y="823672"/>
                </a:cubicBezTo>
                <a:lnTo>
                  <a:pt x="273350" y="823672"/>
                </a:lnTo>
                <a:lnTo>
                  <a:pt x="273350" y="758000"/>
                </a:lnTo>
                <a:cubicBezTo>
                  <a:pt x="273350" y="754967"/>
                  <a:pt x="275828" y="752489"/>
                  <a:pt x="278861" y="752489"/>
                </a:cubicBezTo>
                <a:lnTo>
                  <a:pt x="343196" y="752489"/>
                </a:lnTo>
                <a:lnTo>
                  <a:pt x="343196" y="690600"/>
                </a:lnTo>
                <a:cubicBezTo>
                  <a:pt x="343196" y="689719"/>
                  <a:pt x="343425" y="688904"/>
                  <a:pt x="343783" y="688187"/>
                </a:cubicBezTo>
                <a:lnTo>
                  <a:pt x="278861" y="688187"/>
                </a:lnTo>
                <a:cubicBezTo>
                  <a:pt x="275828" y="688187"/>
                  <a:pt x="273350" y="685709"/>
                  <a:pt x="273350" y="682676"/>
                </a:cubicBezTo>
                <a:lnTo>
                  <a:pt x="273350" y="622189"/>
                </a:lnTo>
                <a:cubicBezTo>
                  <a:pt x="273350" y="619156"/>
                  <a:pt x="275828" y="616678"/>
                  <a:pt x="278861" y="616678"/>
                </a:cubicBezTo>
                <a:lnTo>
                  <a:pt x="412292" y="616678"/>
                </a:lnTo>
                <a:lnTo>
                  <a:pt x="412292" y="553582"/>
                </a:lnTo>
                <a:cubicBezTo>
                  <a:pt x="412292" y="550549"/>
                  <a:pt x="414770" y="548071"/>
                  <a:pt x="417803" y="548071"/>
                </a:cubicBezTo>
                <a:close/>
                <a:moveTo>
                  <a:pt x="142985" y="547288"/>
                </a:moveTo>
                <a:lnTo>
                  <a:pt x="203472" y="547288"/>
                </a:lnTo>
                <a:cubicBezTo>
                  <a:pt x="206505" y="547288"/>
                  <a:pt x="208983" y="549766"/>
                  <a:pt x="208983" y="552799"/>
                </a:cubicBezTo>
                <a:lnTo>
                  <a:pt x="208983" y="681567"/>
                </a:lnTo>
                <a:cubicBezTo>
                  <a:pt x="208983" y="684599"/>
                  <a:pt x="206538" y="687078"/>
                  <a:pt x="203472" y="687078"/>
                </a:cubicBezTo>
                <a:lnTo>
                  <a:pt x="142985" y="687078"/>
                </a:lnTo>
                <a:cubicBezTo>
                  <a:pt x="139952" y="687078"/>
                  <a:pt x="137474" y="684599"/>
                  <a:pt x="137474" y="681567"/>
                </a:cubicBezTo>
                <a:lnTo>
                  <a:pt x="137474" y="552799"/>
                </a:lnTo>
                <a:cubicBezTo>
                  <a:pt x="137474" y="549766"/>
                  <a:pt x="139952" y="547288"/>
                  <a:pt x="142985" y="547288"/>
                </a:cubicBezTo>
                <a:close/>
                <a:moveTo>
                  <a:pt x="691383" y="413010"/>
                </a:moveTo>
                <a:lnTo>
                  <a:pt x="749196" y="413010"/>
                </a:lnTo>
                <a:cubicBezTo>
                  <a:pt x="752294" y="413010"/>
                  <a:pt x="754805" y="415520"/>
                  <a:pt x="754805" y="418618"/>
                </a:cubicBezTo>
                <a:lnTo>
                  <a:pt x="754805" y="617526"/>
                </a:lnTo>
                <a:lnTo>
                  <a:pt x="824454" y="617526"/>
                </a:lnTo>
                <a:lnTo>
                  <a:pt x="824454" y="681666"/>
                </a:lnTo>
                <a:cubicBezTo>
                  <a:pt x="824454" y="684698"/>
                  <a:pt x="821976" y="687176"/>
                  <a:pt x="818943" y="687176"/>
                </a:cubicBezTo>
                <a:lnTo>
                  <a:pt x="761652" y="687176"/>
                </a:lnTo>
                <a:cubicBezTo>
                  <a:pt x="757869" y="687176"/>
                  <a:pt x="754804" y="684111"/>
                  <a:pt x="754804" y="680328"/>
                </a:cubicBezTo>
                <a:lnTo>
                  <a:pt x="754804" y="617592"/>
                </a:lnTo>
                <a:lnTo>
                  <a:pt x="754349" y="618048"/>
                </a:lnTo>
                <a:lnTo>
                  <a:pt x="692720" y="618048"/>
                </a:lnTo>
                <a:cubicBezTo>
                  <a:pt x="688937" y="618048"/>
                  <a:pt x="685872" y="614983"/>
                  <a:pt x="685872" y="611200"/>
                </a:cubicBezTo>
                <a:lnTo>
                  <a:pt x="685872" y="418553"/>
                </a:lnTo>
                <a:cubicBezTo>
                  <a:pt x="685872" y="415455"/>
                  <a:pt x="688318" y="413010"/>
                  <a:pt x="691383" y="413010"/>
                </a:cubicBezTo>
                <a:close/>
                <a:moveTo>
                  <a:pt x="1103186" y="408543"/>
                </a:moveTo>
                <a:lnTo>
                  <a:pt x="1160152" y="408543"/>
                </a:lnTo>
                <a:cubicBezTo>
                  <a:pt x="1163934" y="408543"/>
                  <a:pt x="1166999" y="411608"/>
                  <a:pt x="1166999" y="415390"/>
                </a:cubicBezTo>
                <a:lnTo>
                  <a:pt x="1166999" y="475128"/>
                </a:lnTo>
                <a:cubicBezTo>
                  <a:pt x="1166999" y="478193"/>
                  <a:pt x="1164521" y="480639"/>
                  <a:pt x="1161488" y="480639"/>
                </a:cubicBezTo>
                <a:lnTo>
                  <a:pt x="1098328" y="480639"/>
                </a:lnTo>
                <a:lnTo>
                  <a:pt x="1098328" y="549702"/>
                </a:lnTo>
                <a:lnTo>
                  <a:pt x="1161359" y="549702"/>
                </a:lnTo>
                <a:cubicBezTo>
                  <a:pt x="1164457" y="549702"/>
                  <a:pt x="1166967" y="552213"/>
                  <a:pt x="1166967" y="555311"/>
                </a:cubicBezTo>
                <a:lnTo>
                  <a:pt x="1166967" y="619124"/>
                </a:lnTo>
                <a:lnTo>
                  <a:pt x="1302420" y="619124"/>
                </a:lnTo>
                <a:lnTo>
                  <a:pt x="1302420" y="554854"/>
                </a:lnTo>
                <a:cubicBezTo>
                  <a:pt x="1302420" y="551822"/>
                  <a:pt x="1304898" y="549343"/>
                  <a:pt x="1307931" y="549343"/>
                </a:cubicBezTo>
                <a:lnTo>
                  <a:pt x="1366168" y="549343"/>
                </a:lnTo>
                <a:cubicBezTo>
                  <a:pt x="1369266" y="549343"/>
                  <a:pt x="1371777" y="551854"/>
                  <a:pt x="1371777" y="554952"/>
                </a:cubicBezTo>
                <a:lnTo>
                  <a:pt x="1371777" y="681112"/>
                </a:lnTo>
                <a:cubicBezTo>
                  <a:pt x="1371777" y="684144"/>
                  <a:pt x="1369298" y="686622"/>
                  <a:pt x="1366266" y="686622"/>
                </a:cubicBezTo>
                <a:lnTo>
                  <a:pt x="1304540" y="686622"/>
                </a:lnTo>
                <a:lnTo>
                  <a:pt x="1304540" y="754642"/>
                </a:lnTo>
                <a:lnTo>
                  <a:pt x="1368287" y="754642"/>
                </a:lnTo>
                <a:cubicBezTo>
                  <a:pt x="1371385" y="754642"/>
                  <a:pt x="1373896" y="757153"/>
                  <a:pt x="1373896" y="760250"/>
                </a:cubicBezTo>
                <a:lnTo>
                  <a:pt x="1373896" y="815814"/>
                </a:lnTo>
                <a:cubicBezTo>
                  <a:pt x="1373896" y="818846"/>
                  <a:pt x="1371418" y="821325"/>
                  <a:pt x="1368385" y="821325"/>
                </a:cubicBezTo>
                <a:lnTo>
                  <a:pt x="1368385" y="821260"/>
                </a:lnTo>
                <a:lnTo>
                  <a:pt x="1304507" y="821260"/>
                </a:lnTo>
                <a:lnTo>
                  <a:pt x="1304507" y="890062"/>
                </a:lnTo>
                <a:lnTo>
                  <a:pt x="1368255" y="890062"/>
                </a:lnTo>
                <a:cubicBezTo>
                  <a:pt x="1371353" y="890062"/>
                  <a:pt x="1373863" y="892573"/>
                  <a:pt x="1373863" y="895671"/>
                </a:cubicBezTo>
                <a:lnTo>
                  <a:pt x="1373863" y="953027"/>
                </a:lnTo>
                <a:cubicBezTo>
                  <a:pt x="1373863" y="956060"/>
                  <a:pt x="1371385" y="958538"/>
                  <a:pt x="1368353" y="958538"/>
                </a:cubicBezTo>
                <a:lnTo>
                  <a:pt x="1242878" y="958538"/>
                </a:lnTo>
                <a:cubicBezTo>
                  <a:pt x="1239096" y="958538"/>
                  <a:pt x="1236030" y="955473"/>
                  <a:pt x="1236030" y="951691"/>
                </a:cubicBezTo>
                <a:lnTo>
                  <a:pt x="1236030" y="891203"/>
                </a:lnTo>
                <a:cubicBezTo>
                  <a:pt x="1236030" y="890584"/>
                  <a:pt x="1236520" y="890095"/>
                  <a:pt x="1237139" y="890095"/>
                </a:cubicBezTo>
                <a:lnTo>
                  <a:pt x="1166967" y="890095"/>
                </a:lnTo>
                <a:lnTo>
                  <a:pt x="1166967" y="1008558"/>
                </a:lnTo>
                <a:cubicBezTo>
                  <a:pt x="1166967" y="1019319"/>
                  <a:pt x="1158229" y="1028025"/>
                  <a:pt x="1147501" y="1028025"/>
                </a:cubicBezTo>
                <a:lnTo>
                  <a:pt x="1035852" y="1028025"/>
                </a:lnTo>
                <a:cubicBezTo>
                  <a:pt x="1032069" y="1028025"/>
                  <a:pt x="1029004" y="1024960"/>
                  <a:pt x="1029004" y="1021178"/>
                </a:cubicBezTo>
                <a:lnTo>
                  <a:pt x="1029004" y="823020"/>
                </a:lnTo>
                <a:lnTo>
                  <a:pt x="965680" y="823020"/>
                </a:lnTo>
                <a:cubicBezTo>
                  <a:pt x="961897" y="823020"/>
                  <a:pt x="958832" y="819955"/>
                  <a:pt x="958832" y="816173"/>
                </a:cubicBezTo>
                <a:lnTo>
                  <a:pt x="958832" y="692133"/>
                </a:lnTo>
                <a:cubicBezTo>
                  <a:pt x="958832" y="689100"/>
                  <a:pt x="961310" y="686622"/>
                  <a:pt x="964343" y="686622"/>
                </a:cubicBezTo>
                <a:lnTo>
                  <a:pt x="1029004" y="686622"/>
                </a:lnTo>
                <a:lnTo>
                  <a:pt x="1029004" y="594570"/>
                </a:lnTo>
                <a:lnTo>
                  <a:pt x="1029004" y="555246"/>
                </a:lnTo>
                <a:lnTo>
                  <a:pt x="1029004" y="478617"/>
                </a:lnTo>
                <a:lnTo>
                  <a:pt x="1097675" y="478617"/>
                </a:lnTo>
                <a:lnTo>
                  <a:pt x="1097675" y="414053"/>
                </a:lnTo>
                <a:cubicBezTo>
                  <a:pt x="1097675" y="411021"/>
                  <a:pt x="1100153" y="408543"/>
                  <a:pt x="1103186" y="408543"/>
                </a:cubicBezTo>
                <a:close/>
                <a:moveTo>
                  <a:pt x="554886" y="343294"/>
                </a:moveTo>
                <a:lnTo>
                  <a:pt x="613416" y="343294"/>
                </a:lnTo>
                <a:cubicBezTo>
                  <a:pt x="616514" y="343294"/>
                  <a:pt x="619025" y="345804"/>
                  <a:pt x="619025" y="348902"/>
                </a:cubicBezTo>
                <a:lnTo>
                  <a:pt x="619025" y="474181"/>
                </a:lnTo>
                <a:cubicBezTo>
                  <a:pt x="619025" y="477214"/>
                  <a:pt x="616547" y="479692"/>
                  <a:pt x="613514" y="479692"/>
                </a:cubicBezTo>
                <a:lnTo>
                  <a:pt x="556223" y="479692"/>
                </a:lnTo>
                <a:cubicBezTo>
                  <a:pt x="552440" y="479692"/>
                  <a:pt x="549375" y="476627"/>
                  <a:pt x="549375" y="472844"/>
                </a:cubicBezTo>
                <a:lnTo>
                  <a:pt x="549375" y="348804"/>
                </a:lnTo>
                <a:cubicBezTo>
                  <a:pt x="549375" y="345739"/>
                  <a:pt x="551853" y="343294"/>
                  <a:pt x="554886" y="343294"/>
                </a:cubicBezTo>
                <a:close/>
                <a:moveTo>
                  <a:pt x="963430" y="272894"/>
                </a:moveTo>
                <a:lnTo>
                  <a:pt x="1025026" y="272894"/>
                </a:lnTo>
                <a:cubicBezTo>
                  <a:pt x="1026982" y="272894"/>
                  <a:pt x="1028580" y="274491"/>
                  <a:pt x="1028580" y="276448"/>
                </a:cubicBezTo>
                <a:lnTo>
                  <a:pt x="1028580" y="478616"/>
                </a:lnTo>
                <a:lnTo>
                  <a:pt x="964343" y="478616"/>
                </a:lnTo>
                <a:cubicBezTo>
                  <a:pt x="962354" y="478616"/>
                  <a:pt x="960723" y="476986"/>
                  <a:pt x="960723" y="474996"/>
                </a:cubicBezTo>
                <a:lnTo>
                  <a:pt x="960723" y="275600"/>
                </a:lnTo>
                <a:cubicBezTo>
                  <a:pt x="960756" y="274100"/>
                  <a:pt x="961962" y="272894"/>
                  <a:pt x="963430" y="272894"/>
                </a:cubicBezTo>
                <a:close/>
                <a:moveTo>
                  <a:pt x="1374353" y="138517"/>
                </a:moveTo>
                <a:cubicBezTo>
                  <a:pt x="1439079" y="138647"/>
                  <a:pt x="1503773" y="138647"/>
                  <a:pt x="1568499" y="138517"/>
                </a:cubicBezTo>
                <a:cubicBezTo>
                  <a:pt x="1572771" y="138517"/>
                  <a:pt x="1574173" y="139462"/>
                  <a:pt x="1574173" y="143995"/>
                </a:cubicBezTo>
                <a:cubicBezTo>
                  <a:pt x="1574010" y="208917"/>
                  <a:pt x="1574010" y="273839"/>
                  <a:pt x="1574140" y="338761"/>
                </a:cubicBezTo>
                <a:cubicBezTo>
                  <a:pt x="1574140" y="342935"/>
                  <a:pt x="1572934" y="343946"/>
                  <a:pt x="1568891" y="343913"/>
                </a:cubicBezTo>
                <a:cubicBezTo>
                  <a:pt x="1536348" y="343717"/>
                  <a:pt x="1503806" y="343783"/>
                  <a:pt x="1471230" y="343815"/>
                </a:cubicBezTo>
                <a:cubicBezTo>
                  <a:pt x="1439275" y="343815"/>
                  <a:pt x="1407286" y="343717"/>
                  <a:pt x="1375331" y="343913"/>
                </a:cubicBezTo>
                <a:cubicBezTo>
                  <a:pt x="1370505" y="343946"/>
                  <a:pt x="1368679" y="343130"/>
                  <a:pt x="1368711" y="337620"/>
                </a:cubicBezTo>
                <a:cubicBezTo>
                  <a:pt x="1368940" y="273089"/>
                  <a:pt x="1368907" y="208558"/>
                  <a:pt x="1368777" y="144060"/>
                </a:cubicBezTo>
                <a:cubicBezTo>
                  <a:pt x="1368777" y="139626"/>
                  <a:pt x="1369983" y="138517"/>
                  <a:pt x="1374353" y="138517"/>
                </a:cubicBezTo>
                <a:close/>
                <a:moveTo>
                  <a:pt x="141843" y="138517"/>
                </a:moveTo>
                <a:cubicBezTo>
                  <a:pt x="206570" y="138647"/>
                  <a:pt x="271264" y="138647"/>
                  <a:pt x="335990" y="138517"/>
                </a:cubicBezTo>
                <a:cubicBezTo>
                  <a:pt x="340262" y="138517"/>
                  <a:pt x="341664" y="139462"/>
                  <a:pt x="341664" y="143995"/>
                </a:cubicBezTo>
                <a:cubicBezTo>
                  <a:pt x="341501" y="208917"/>
                  <a:pt x="341501" y="273839"/>
                  <a:pt x="341631" y="338761"/>
                </a:cubicBezTo>
                <a:cubicBezTo>
                  <a:pt x="341631" y="342935"/>
                  <a:pt x="340425" y="343946"/>
                  <a:pt x="336382" y="343913"/>
                </a:cubicBezTo>
                <a:cubicBezTo>
                  <a:pt x="303839" y="343717"/>
                  <a:pt x="271297" y="343783"/>
                  <a:pt x="238721" y="343815"/>
                </a:cubicBezTo>
                <a:cubicBezTo>
                  <a:pt x="206766" y="343815"/>
                  <a:pt x="174777" y="343717"/>
                  <a:pt x="142822" y="343913"/>
                </a:cubicBezTo>
                <a:cubicBezTo>
                  <a:pt x="137996" y="343946"/>
                  <a:pt x="136170" y="343130"/>
                  <a:pt x="136202" y="337620"/>
                </a:cubicBezTo>
                <a:cubicBezTo>
                  <a:pt x="136431" y="273089"/>
                  <a:pt x="136398" y="208558"/>
                  <a:pt x="136268" y="144060"/>
                </a:cubicBezTo>
                <a:cubicBezTo>
                  <a:pt x="136268" y="139626"/>
                  <a:pt x="137474" y="138517"/>
                  <a:pt x="141843" y="138517"/>
                </a:cubicBezTo>
                <a:close/>
                <a:moveTo>
                  <a:pt x="754218" y="135518"/>
                </a:moveTo>
                <a:lnTo>
                  <a:pt x="953419" y="135518"/>
                </a:lnTo>
                <a:cubicBezTo>
                  <a:pt x="956516" y="135518"/>
                  <a:pt x="959027" y="138028"/>
                  <a:pt x="959027" y="141126"/>
                </a:cubicBezTo>
                <a:lnTo>
                  <a:pt x="959027" y="274199"/>
                </a:lnTo>
                <a:lnTo>
                  <a:pt x="894073" y="274199"/>
                </a:lnTo>
                <a:lnTo>
                  <a:pt x="894073" y="475128"/>
                </a:lnTo>
                <a:cubicBezTo>
                  <a:pt x="894073" y="477052"/>
                  <a:pt x="892508" y="478617"/>
                  <a:pt x="890584" y="478617"/>
                </a:cubicBezTo>
                <a:lnTo>
                  <a:pt x="829868" y="478617"/>
                </a:lnTo>
                <a:cubicBezTo>
                  <a:pt x="827879" y="478617"/>
                  <a:pt x="826248" y="476987"/>
                  <a:pt x="826248" y="474998"/>
                </a:cubicBezTo>
                <a:lnTo>
                  <a:pt x="826248" y="408574"/>
                </a:lnTo>
                <a:lnTo>
                  <a:pt x="755196" y="408574"/>
                </a:lnTo>
                <a:cubicBezTo>
                  <a:pt x="753272" y="408574"/>
                  <a:pt x="751707" y="407009"/>
                  <a:pt x="751707" y="405085"/>
                </a:cubicBezTo>
                <a:lnTo>
                  <a:pt x="751707" y="342772"/>
                </a:lnTo>
                <a:cubicBezTo>
                  <a:pt x="751707" y="340815"/>
                  <a:pt x="753305" y="339218"/>
                  <a:pt x="755261" y="339218"/>
                </a:cubicBezTo>
                <a:lnTo>
                  <a:pt x="826248" y="339218"/>
                </a:lnTo>
                <a:lnTo>
                  <a:pt x="826248" y="274199"/>
                </a:lnTo>
                <a:lnTo>
                  <a:pt x="761065" y="274199"/>
                </a:lnTo>
                <a:cubicBezTo>
                  <a:pt x="757283" y="274199"/>
                  <a:pt x="754218" y="271134"/>
                  <a:pt x="754218" y="267351"/>
                </a:cubicBezTo>
                <a:close/>
                <a:moveTo>
                  <a:pt x="1106610" y="71280"/>
                </a:moveTo>
                <a:lnTo>
                  <a:pt x="1167424" y="71280"/>
                </a:lnTo>
                <a:cubicBezTo>
                  <a:pt x="1169380" y="71280"/>
                  <a:pt x="1170978" y="72877"/>
                  <a:pt x="1170978" y="74834"/>
                </a:cubicBezTo>
                <a:lnTo>
                  <a:pt x="1170978" y="201352"/>
                </a:lnTo>
                <a:cubicBezTo>
                  <a:pt x="1170978" y="203276"/>
                  <a:pt x="1169413" y="204841"/>
                  <a:pt x="1167489" y="204841"/>
                </a:cubicBezTo>
                <a:lnTo>
                  <a:pt x="1117468" y="204841"/>
                </a:lnTo>
                <a:lnTo>
                  <a:pt x="1117468" y="204842"/>
                </a:lnTo>
                <a:lnTo>
                  <a:pt x="1032068" y="204842"/>
                </a:lnTo>
                <a:cubicBezTo>
                  <a:pt x="1030177" y="204842"/>
                  <a:pt x="1028612" y="203277"/>
                  <a:pt x="1028612" y="201353"/>
                </a:cubicBezTo>
                <a:lnTo>
                  <a:pt x="1028612" y="139072"/>
                </a:lnTo>
                <a:cubicBezTo>
                  <a:pt x="1028612" y="137115"/>
                  <a:pt x="1030210" y="135518"/>
                  <a:pt x="1032166" y="135518"/>
                </a:cubicBezTo>
                <a:lnTo>
                  <a:pt x="1103121" y="135518"/>
                </a:lnTo>
                <a:lnTo>
                  <a:pt x="1103121" y="74769"/>
                </a:lnTo>
                <a:cubicBezTo>
                  <a:pt x="1103121" y="72845"/>
                  <a:pt x="1104686" y="71280"/>
                  <a:pt x="1106610" y="71280"/>
                </a:cubicBezTo>
                <a:close/>
                <a:moveTo>
                  <a:pt x="1636029" y="69324"/>
                </a:moveTo>
                <a:cubicBezTo>
                  <a:pt x="1526011" y="69552"/>
                  <a:pt x="1415959" y="69520"/>
                  <a:pt x="1305941" y="69357"/>
                </a:cubicBezTo>
                <a:cubicBezTo>
                  <a:pt x="1300397" y="69357"/>
                  <a:pt x="1299680" y="71248"/>
                  <a:pt x="1299680" y="76106"/>
                </a:cubicBezTo>
                <a:cubicBezTo>
                  <a:pt x="1299811" y="186158"/>
                  <a:pt x="1299811" y="296176"/>
                  <a:pt x="1299647" y="406227"/>
                </a:cubicBezTo>
                <a:cubicBezTo>
                  <a:pt x="1299647" y="411510"/>
                  <a:pt x="1300821" y="413075"/>
                  <a:pt x="1306332" y="413075"/>
                </a:cubicBezTo>
                <a:cubicBezTo>
                  <a:pt x="1416351" y="412879"/>
                  <a:pt x="1526402" y="412912"/>
                  <a:pt x="1636420" y="413042"/>
                </a:cubicBezTo>
                <a:cubicBezTo>
                  <a:pt x="1641605" y="413042"/>
                  <a:pt x="1643333" y="411966"/>
                  <a:pt x="1643268" y="406390"/>
                </a:cubicBezTo>
                <a:cubicBezTo>
                  <a:pt x="1643040" y="351479"/>
                  <a:pt x="1643138" y="296535"/>
                  <a:pt x="1643138" y="241623"/>
                </a:cubicBezTo>
                <a:cubicBezTo>
                  <a:pt x="1643138" y="186712"/>
                  <a:pt x="1643073" y="131768"/>
                  <a:pt x="1643268" y="76857"/>
                </a:cubicBezTo>
                <a:cubicBezTo>
                  <a:pt x="1643301" y="71183"/>
                  <a:pt x="1642290" y="69324"/>
                  <a:pt x="1636029" y="69324"/>
                </a:cubicBezTo>
                <a:close/>
                <a:moveTo>
                  <a:pt x="403521" y="69324"/>
                </a:moveTo>
                <a:cubicBezTo>
                  <a:pt x="293503" y="69552"/>
                  <a:pt x="183451" y="69520"/>
                  <a:pt x="73433" y="69357"/>
                </a:cubicBezTo>
                <a:cubicBezTo>
                  <a:pt x="67889" y="69357"/>
                  <a:pt x="67172" y="71248"/>
                  <a:pt x="67172" y="76106"/>
                </a:cubicBezTo>
                <a:cubicBezTo>
                  <a:pt x="67303" y="186158"/>
                  <a:pt x="67303" y="296176"/>
                  <a:pt x="67139" y="406227"/>
                </a:cubicBezTo>
                <a:cubicBezTo>
                  <a:pt x="67139" y="411510"/>
                  <a:pt x="68313" y="413075"/>
                  <a:pt x="73824" y="413075"/>
                </a:cubicBezTo>
                <a:cubicBezTo>
                  <a:pt x="183843" y="412879"/>
                  <a:pt x="293894" y="412912"/>
                  <a:pt x="403912" y="413042"/>
                </a:cubicBezTo>
                <a:cubicBezTo>
                  <a:pt x="409097" y="413042"/>
                  <a:pt x="410825" y="411966"/>
                  <a:pt x="410760" y="406390"/>
                </a:cubicBezTo>
                <a:cubicBezTo>
                  <a:pt x="410532" y="351479"/>
                  <a:pt x="410630" y="296535"/>
                  <a:pt x="410630" y="241623"/>
                </a:cubicBezTo>
                <a:cubicBezTo>
                  <a:pt x="410630" y="186712"/>
                  <a:pt x="410564" y="131768"/>
                  <a:pt x="410760" y="76857"/>
                </a:cubicBezTo>
                <a:cubicBezTo>
                  <a:pt x="410793" y="71183"/>
                  <a:pt x="409782" y="69324"/>
                  <a:pt x="403521" y="69324"/>
                </a:cubicBezTo>
                <a:close/>
                <a:moveTo>
                  <a:pt x="1239291" y="1924"/>
                </a:moveTo>
                <a:lnTo>
                  <a:pt x="1712136" y="1924"/>
                </a:lnTo>
                <a:lnTo>
                  <a:pt x="1712861" y="2656"/>
                </a:lnTo>
                <a:lnTo>
                  <a:pt x="1715006" y="3782"/>
                </a:lnTo>
                <a:lnTo>
                  <a:pt x="1715028" y="4846"/>
                </a:lnTo>
                <a:lnTo>
                  <a:pt x="1715331" y="5152"/>
                </a:lnTo>
                <a:lnTo>
                  <a:pt x="1715331" y="477964"/>
                </a:lnTo>
                <a:cubicBezTo>
                  <a:pt x="1715331" y="479725"/>
                  <a:pt x="1713896" y="481160"/>
                  <a:pt x="1712136" y="481160"/>
                </a:cubicBezTo>
                <a:lnTo>
                  <a:pt x="1239291" y="481160"/>
                </a:lnTo>
                <a:lnTo>
                  <a:pt x="1238731" y="480600"/>
                </a:lnTo>
                <a:lnTo>
                  <a:pt x="1238349" y="480655"/>
                </a:lnTo>
                <a:lnTo>
                  <a:pt x="1237431" y="479300"/>
                </a:lnTo>
                <a:lnTo>
                  <a:pt x="1236095" y="477964"/>
                </a:lnTo>
                <a:lnTo>
                  <a:pt x="1236095" y="5119"/>
                </a:lnTo>
                <a:cubicBezTo>
                  <a:pt x="1236095" y="3358"/>
                  <a:pt x="1237530" y="1924"/>
                  <a:pt x="1239291" y="1924"/>
                </a:cubicBezTo>
                <a:close/>
                <a:moveTo>
                  <a:pt x="662884" y="1924"/>
                </a:moveTo>
                <a:lnTo>
                  <a:pt x="748609" y="1924"/>
                </a:lnTo>
                <a:cubicBezTo>
                  <a:pt x="751707" y="1924"/>
                  <a:pt x="754218" y="4434"/>
                  <a:pt x="754218" y="7532"/>
                </a:cubicBezTo>
                <a:lnTo>
                  <a:pt x="754218" y="134735"/>
                </a:lnTo>
                <a:lnTo>
                  <a:pt x="686198" y="134735"/>
                </a:lnTo>
                <a:lnTo>
                  <a:pt x="686198" y="271427"/>
                </a:lnTo>
                <a:cubicBezTo>
                  <a:pt x="686198" y="273351"/>
                  <a:pt x="684633" y="274916"/>
                  <a:pt x="682709" y="274916"/>
                </a:cubicBezTo>
                <a:lnTo>
                  <a:pt x="621961" y="274916"/>
                </a:lnTo>
                <a:cubicBezTo>
                  <a:pt x="619972" y="274916"/>
                  <a:pt x="618341" y="273286"/>
                  <a:pt x="618341" y="271297"/>
                </a:cubicBezTo>
                <a:lnTo>
                  <a:pt x="618341" y="204874"/>
                </a:lnTo>
                <a:lnTo>
                  <a:pt x="552473" y="204874"/>
                </a:lnTo>
                <a:cubicBezTo>
                  <a:pt x="550582" y="204841"/>
                  <a:pt x="549017" y="203276"/>
                  <a:pt x="549017" y="201385"/>
                </a:cubicBezTo>
                <a:lnTo>
                  <a:pt x="549017" y="139072"/>
                </a:lnTo>
                <a:cubicBezTo>
                  <a:pt x="549017" y="137115"/>
                  <a:pt x="550615" y="135518"/>
                  <a:pt x="552571" y="135518"/>
                </a:cubicBezTo>
                <a:lnTo>
                  <a:pt x="618341" y="135518"/>
                </a:lnTo>
                <a:lnTo>
                  <a:pt x="618341" y="71312"/>
                </a:lnTo>
                <a:lnTo>
                  <a:pt x="552506" y="71312"/>
                </a:lnTo>
                <a:cubicBezTo>
                  <a:pt x="550582" y="71280"/>
                  <a:pt x="549017" y="69714"/>
                  <a:pt x="549017" y="67790"/>
                </a:cubicBezTo>
                <a:lnTo>
                  <a:pt x="549017" y="5510"/>
                </a:lnTo>
                <a:cubicBezTo>
                  <a:pt x="549017" y="3553"/>
                  <a:pt x="550615" y="1956"/>
                  <a:pt x="552571" y="1956"/>
                </a:cubicBezTo>
                <a:lnTo>
                  <a:pt x="662852" y="1956"/>
                </a:lnTo>
                <a:close/>
                <a:moveTo>
                  <a:pt x="6782" y="1924"/>
                </a:moveTo>
                <a:lnTo>
                  <a:pt x="479628" y="1924"/>
                </a:lnTo>
                <a:lnTo>
                  <a:pt x="480379" y="2683"/>
                </a:lnTo>
                <a:lnTo>
                  <a:pt x="481551" y="3456"/>
                </a:lnTo>
                <a:lnTo>
                  <a:pt x="481571" y="3887"/>
                </a:lnTo>
                <a:lnTo>
                  <a:pt x="482823" y="5152"/>
                </a:lnTo>
                <a:lnTo>
                  <a:pt x="482823" y="477964"/>
                </a:lnTo>
                <a:lnTo>
                  <a:pt x="481272" y="479515"/>
                </a:lnTo>
                <a:lnTo>
                  <a:pt x="481258" y="479693"/>
                </a:lnTo>
                <a:lnTo>
                  <a:pt x="481081" y="479707"/>
                </a:lnTo>
                <a:lnTo>
                  <a:pt x="479628" y="481160"/>
                </a:lnTo>
                <a:lnTo>
                  <a:pt x="6782" y="481160"/>
                </a:lnTo>
                <a:lnTo>
                  <a:pt x="5416" y="479794"/>
                </a:lnTo>
                <a:lnTo>
                  <a:pt x="4467" y="479726"/>
                </a:lnTo>
                <a:lnTo>
                  <a:pt x="4473" y="478850"/>
                </a:lnTo>
                <a:lnTo>
                  <a:pt x="3587" y="477964"/>
                </a:lnTo>
                <a:lnTo>
                  <a:pt x="3587" y="5119"/>
                </a:lnTo>
                <a:cubicBezTo>
                  <a:pt x="3587" y="3358"/>
                  <a:pt x="5022" y="1924"/>
                  <a:pt x="6782" y="1924"/>
                </a:cubicBezTo>
                <a:close/>
                <a:moveTo>
                  <a:pt x="832509" y="0"/>
                </a:moveTo>
                <a:lnTo>
                  <a:pt x="885790" y="0"/>
                </a:lnTo>
                <a:cubicBezTo>
                  <a:pt x="890192" y="0"/>
                  <a:pt x="893779" y="3587"/>
                  <a:pt x="893779" y="7989"/>
                </a:cubicBezTo>
                <a:lnTo>
                  <a:pt x="893779" y="62085"/>
                </a:lnTo>
                <a:cubicBezTo>
                  <a:pt x="893779" y="66095"/>
                  <a:pt x="890519" y="69356"/>
                  <a:pt x="886508" y="69356"/>
                </a:cubicBezTo>
                <a:lnTo>
                  <a:pt x="832411" y="69356"/>
                </a:lnTo>
                <a:cubicBezTo>
                  <a:pt x="828042" y="69324"/>
                  <a:pt x="824455" y="65769"/>
                  <a:pt x="824455" y="61367"/>
                </a:cubicBezTo>
                <a:lnTo>
                  <a:pt x="824455" y="8054"/>
                </a:lnTo>
                <a:cubicBezTo>
                  <a:pt x="824455" y="3587"/>
                  <a:pt x="828075" y="0"/>
                  <a:pt x="832509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scene3d>
            <a:camera prst="orthographicFront"/>
            <a:lightRig rig="balanced" dir="t"/>
          </a:scene3d>
          <a:sp3d extrusionH="44450" prstMaterial="matte">
            <a:extrusionClr>
              <a:schemeClr val="accent1">
                <a:lumMod val="50000"/>
              </a:schemeClr>
            </a:extrusionClr>
            <a:contourClr>
              <a:schemeClr val="bg1"/>
            </a:contourClr>
          </a:sp3d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4902BD6-C694-4DB0-95D8-B7AB889E9FC6}"/>
              </a:ext>
            </a:extLst>
          </p:cNvPr>
          <p:cNvSpPr/>
          <p:nvPr/>
        </p:nvSpPr>
        <p:spPr>
          <a:xfrm>
            <a:off x="854842" y="3068395"/>
            <a:ext cx="1085160" cy="337691"/>
          </a:xfrm>
          <a:custGeom>
            <a:avLst/>
            <a:gdLst>
              <a:gd name="connsiteX0" fmla="*/ 3928459 w 5186590"/>
              <a:gd name="connsiteY0" fmla="*/ 529570 h 1614016"/>
              <a:gd name="connsiteX1" fmla="*/ 3960577 w 5186590"/>
              <a:gd name="connsiteY1" fmla="*/ 547619 h 1614016"/>
              <a:gd name="connsiteX2" fmla="*/ 3975447 w 5186590"/>
              <a:gd name="connsiteY2" fmla="*/ 591424 h 1614016"/>
              <a:gd name="connsiteX3" fmla="*/ 3974678 w 5186590"/>
              <a:gd name="connsiteY3" fmla="*/ 769022 h 1614016"/>
              <a:gd name="connsiteX4" fmla="*/ 4017398 w 5186590"/>
              <a:gd name="connsiteY4" fmla="*/ 900437 h 1614016"/>
              <a:gd name="connsiteX5" fmla="*/ 4092552 w 5186590"/>
              <a:gd name="connsiteY5" fmla="*/ 1001692 h 1614016"/>
              <a:gd name="connsiteX6" fmla="*/ 4117778 w 5186590"/>
              <a:gd name="connsiteY6" fmla="*/ 1018171 h 1614016"/>
              <a:gd name="connsiteX7" fmla="*/ 4133768 w 5186590"/>
              <a:gd name="connsiteY7" fmla="*/ 993295 h 1614016"/>
              <a:gd name="connsiteX8" fmla="*/ 4126351 w 5186590"/>
              <a:gd name="connsiteY8" fmla="*/ 980979 h 1614016"/>
              <a:gd name="connsiteX9" fmla="*/ 4062253 w 5186590"/>
              <a:gd name="connsiteY9" fmla="*/ 884867 h 1614016"/>
              <a:gd name="connsiteX10" fmla="*/ 4049622 w 5186590"/>
              <a:gd name="connsiteY10" fmla="*/ 827242 h 1614016"/>
              <a:gd name="connsiteX11" fmla="*/ 4106687 w 5186590"/>
              <a:gd name="connsiteY11" fmla="*/ 792919 h 1614016"/>
              <a:gd name="connsiteX12" fmla="*/ 4139611 w 5186590"/>
              <a:gd name="connsiteY12" fmla="*/ 813072 h 1614016"/>
              <a:gd name="connsiteX13" fmla="*/ 4280752 w 5186590"/>
              <a:gd name="connsiteY13" fmla="*/ 987732 h 1614016"/>
              <a:gd name="connsiteX14" fmla="*/ 4324032 w 5186590"/>
              <a:gd name="connsiteY14" fmla="*/ 1083844 h 1614016"/>
              <a:gd name="connsiteX15" fmla="*/ 4325502 w 5186590"/>
              <a:gd name="connsiteY15" fmla="*/ 1096824 h 1614016"/>
              <a:gd name="connsiteX16" fmla="*/ 4325642 w 5186590"/>
              <a:gd name="connsiteY16" fmla="*/ 1324490 h 1614016"/>
              <a:gd name="connsiteX17" fmla="*/ 4325222 w 5186590"/>
              <a:gd name="connsiteY17" fmla="*/ 1331978 h 1614016"/>
              <a:gd name="connsiteX18" fmla="*/ 4041295 w 5186590"/>
              <a:gd name="connsiteY18" fmla="*/ 1331978 h 1614016"/>
              <a:gd name="connsiteX19" fmla="*/ 4041435 w 5186590"/>
              <a:gd name="connsiteY19" fmla="*/ 1297585 h 1614016"/>
              <a:gd name="connsiteX20" fmla="*/ 4022016 w 5186590"/>
              <a:gd name="connsiteY20" fmla="*/ 1223935 h 1614016"/>
              <a:gd name="connsiteX21" fmla="*/ 3927199 w 5186590"/>
              <a:gd name="connsiteY21" fmla="*/ 1086922 h 1614016"/>
              <a:gd name="connsiteX22" fmla="*/ 3884829 w 5186590"/>
              <a:gd name="connsiteY22" fmla="*/ 1022265 h 1614016"/>
              <a:gd name="connsiteX23" fmla="*/ 3874402 w 5186590"/>
              <a:gd name="connsiteY23" fmla="*/ 981154 h 1614016"/>
              <a:gd name="connsiteX24" fmla="*/ 3873877 w 5186590"/>
              <a:gd name="connsiteY24" fmla="*/ 592963 h 1614016"/>
              <a:gd name="connsiteX25" fmla="*/ 3893715 w 5186590"/>
              <a:gd name="connsiteY25" fmla="*/ 542196 h 1614016"/>
              <a:gd name="connsiteX26" fmla="*/ 3928459 w 5186590"/>
              <a:gd name="connsiteY26" fmla="*/ 529570 h 1614016"/>
              <a:gd name="connsiteX27" fmla="*/ 4831462 w 5186590"/>
              <a:gd name="connsiteY27" fmla="*/ 529426 h 1614016"/>
              <a:gd name="connsiteX28" fmla="*/ 4878381 w 5186590"/>
              <a:gd name="connsiteY28" fmla="*/ 581838 h 1614016"/>
              <a:gd name="connsiteX29" fmla="*/ 4878451 w 5186590"/>
              <a:gd name="connsiteY29" fmla="*/ 593699 h 1614016"/>
              <a:gd name="connsiteX30" fmla="*/ 4878871 w 5186590"/>
              <a:gd name="connsiteY30" fmla="*/ 971428 h 1614016"/>
              <a:gd name="connsiteX31" fmla="*/ 4859103 w 5186590"/>
              <a:gd name="connsiteY31" fmla="*/ 1037975 h 1614016"/>
              <a:gd name="connsiteX32" fmla="*/ 4770233 w 5186590"/>
              <a:gd name="connsiteY32" fmla="*/ 1161727 h 1614016"/>
              <a:gd name="connsiteX33" fmla="*/ 4745707 w 5186590"/>
              <a:gd name="connsiteY33" fmla="*/ 1197450 h 1614016"/>
              <a:gd name="connsiteX34" fmla="*/ 4711034 w 5186590"/>
              <a:gd name="connsiteY34" fmla="*/ 1316899 h 1614016"/>
              <a:gd name="connsiteX35" fmla="*/ 4710929 w 5186590"/>
              <a:gd name="connsiteY35" fmla="*/ 1328724 h 1614016"/>
              <a:gd name="connsiteX36" fmla="*/ 4709669 w 5186590"/>
              <a:gd name="connsiteY36" fmla="*/ 1331803 h 1614016"/>
              <a:gd name="connsiteX37" fmla="*/ 4426057 w 5186590"/>
              <a:gd name="connsiteY37" fmla="*/ 1331803 h 1614016"/>
              <a:gd name="connsiteX38" fmla="*/ 4426057 w 5186590"/>
              <a:gd name="connsiteY38" fmla="*/ 1317388 h 1614016"/>
              <a:gd name="connsiteX39" fmla="*/ 4425602 w 5186590"/>
              <a:gd name="connsiteY39" fmla="*/ 1133142 h 1614016"/>
              <a:gd name="connsiteX40" fmla="*/ 4469757 w 5186590"/>
              <a:gd name="connsiteY40" fmla="*/ 990532 h 1614016"/>
              <a:gd name="connsiteX41" fmla="*/ 4613907 w 5186590"/>
              <a:gd name="connsiteY41" fmla="*/ 811464 h 1614016"/>
              <a:gd name="connsiteX42" fmla="*/ 4661876 w 5186590"/>
              <a:gd name="connsiteY42" fmla="*/ 790401 h 1614016"/>
              <a:gd name="connsiteX43" fmla="*/ 4703196 w 5186590"/>
              <a:gd name="connsiteY43" fmla="*/ 842288 h 1614016"/>
              <a:gd name="connsiteX44" fmla="*/ 4687872 w 5186590"/>
              <a:gd name="connsiteY44" fmla="*/ 887317 h 1614016"/>
              <a:gd name="connsiteX45" fmla="*/ 4623494 w 5186590"/>
              <a:gd name="connsiteY45" fmla="*/ 984793 h 1614016"/>
              <a:gd name="connsiteX46" fmla="*/ 4622864 w 5186590"/>
              <a:gd name="connsiteY46" fmla="*/ 1014743 h 1614016"/>
              <a:gd name="connsiteX47" fmla="*/ 4655333 w 5186590"/>
              <a:gd name="connsiteY47" fmla="*/ 1007396 h 1614016"/>
              <a:gd name="connsiteX48" fmla="*/ 4755189 w 5186590"/>
              <a:gd name="connsiteY48" fmla="*/ 868913 h 1614016"/>
              <a:gd name="connsiteX49" fmla="*/ 4776951 w 5186590"/>
              <a:gd name="connsiteY49" fmla="*/ 790681 h 1614016"/>
              <a:gd name="connsiteX50" fmla="*/ 4776951 w 5186590"/>
              <a:gd name="connsiteY50" fmla="*/ 599822 h 1614016"/>
              <a:gd name="connsiteX51" fmla="*/ 4780905 w 5186590"/>
              <a:gd name="connsiteY51" fmla="*/ 568788 h 1614016"/>
              <a:gd name="connsiteX52" fmla="*/ 4831462 w 5186590"/>
              <a:gd name="connsiteY52" fmla="*/ 529426 h 1614016"/>
              <a:gd name="connsiteX53" fmla="*/ 4175509 w 5186590"/>
              <a:gd name="connsiteY53" fmla="*/ 501785 h 1614016"/>
              <a:gd name="connsiteX54" fmla="*/ 4227116 w 5186590"/>
              <a:gd name="connsiteY54" fmla="*/ 540307 h 1614016"/>
              <a:gd name="connsiteX55" fmla="*/ 4338378 w 5186590"/>
              <a:gd name="connsiteY55" fmla="*/ 624138 h 1614016"/>
              <a:gd name="connsiteX56" fmla="*/ 4346110 w 5186590"/>
              <a:gd name="connsiteY56" fmla="*/ 637503 h 1614016"/>
              <a:gd name="connsiteX57" fmla="*/ 4346460 w 5186590"/>
              <a:gd name="connsiteY57" fmla="*/ 830426 h 1614016"/>
              <a:gd name="connsiteX58" fmla="*/ 4271026 w 5186590"/>
              <a:gd name="connsiteY58" fmla="*/ 774026 h 1614016"/>
              <a:gd name="connsiteX59" fmla="*/ 4184851 w 5186590"/>
              <a:gd name="connsiteY59" fmla="*/ 709333 h 1614016"/>
              <a:gd name="connsiteX60" fmla="*/ 4175894 w 5186590"/>
              <a:gd name="connsiteY60" fmla="*/ 696423 h 1614016"/>
              <a:gd name="connsiteX61" fmla="*/ 4175509 w 5186590"/>
              <a:gd name="connsiteY61" fmla="*/ 501785 h 1614016"/>
              <a:gd name="connsiteX62" fmla="*/ 4577030 w 5186590"/>
              <a:gd name="connsiteY62" fmla="*/ 501540 h 1614016"/>
              <a:gd name="connsiteX63" fmla="*/ 4577030 w 5186590"/>
              <a:gd name="connsiteY63" fmla="*/ 525822 h 1614016"/>
              <a:gd name="connsiteX64" fmla="*/ 4577205 w 5186590"/>
              <a:gd name="connsiteY64" fmla="*/ 691560 h 1614016"/>
              <a:gd name="connsiteX65" fmla="*/ 4568493 w 5186590"/>
              <a:gd name="connsiteY65" fmla="*/ 708879 h 1614016"/>
              <a:gd name="connsiteX66" fmla="*/ 4417100 w 5186590"/>
              <a:gd name="connsiteY66" fmla="*/ 822275 h 1614016"/>
              <a:gd name="connsiteX67" fmla="*/ 4406919 w 5186590"/>
              <a:gd name="connsiteY67" fmla="*/ 829133 h 1614016"/>
              <a:gd name="connsiteX68" fmla="*/ 4406919 w 5186590"/>
              <a:gd name="connsiteY68" fmla="*/ 815732 h 1614016"/>
              <a:gd name="connsiteX69" fmla="*/ 4407269 w 5186590"/>
              <a:gd name="connsiteY69" fmla="*/ 639498 h 1614016"/>
              <a:gd name="connsiteX70" fmla="*/ 4414966 w 5186590"/>
              <a:gd name="connsiteY70" fmla="*/ 623438 h 1614016"/>
              <a:gd name="connsiteX71" fmla="*/ 4577030 w 5186590"/>
              <a:gd name="connsiteY71" fmla="*/ 501540 h 1614016"/>
              <a:gd name="connsiteX72" fmla="*/ 344631 w 5186590"/>
              <a:gd name="connsiteY72" fmla="*/ 378919 h 1614016"/>
              <a:gd name="connsiteX73" fmla="*/ 503162 w 5186590"/>
              <a:gd name="connsiteY73" fmla="*/ 378919 h 1614016"/>
              <a:gd name="connsiteX74" fmla="*/ 437314 w 5186590"/>
              <a:gd name="connsiteY74" fmla="*/ 495674 h 1614016"/>
              <a:gd name="connsiteX75" fmla="*/ 485528 w 5186590"/>
              <a:gd name="connsiteY75" fmla="*/ 513448 h 1614016"/>
              <a:gd name="connsiteX76" fmla="*/ 415132 w 5186590"/>
              <a:gd name="connsiteY76" fmla="*/ 623309 h 1614016"/>
              <a:gd name="connsiteX77" fmla="*/ 344631 w 5186590"/>
              <a:gd name="connsiteY77" fmla="*/ 378919 h 1614016"/>
              <a:gd name="connsiteX78" fmla="*/ 575762 w 5186590"/>
              <a:gd name="connsiteY78" fmla="*/ 377974 h 1614016"/>
              <a:gd name="connsiteX79" fmla="*/ 1232625 w 5186590"/>
              <a:gd name="connsiteY79" fmla="*/ 377974 h 1614016"/>
              <a:gd name="connsiteX80" fmla="*/ 1249139 w 5186590"/>
              <a:gd name="connsiteY80" fmla="*/ 377974 h 1614016"/>
              <a:gd name="connsiteX81" fmla="*/ 1239623 w 5186590"/>
              <a:gd name="connsiteY81" fmla="*/ 447880 h 1614016"/>
              <a:gd name="connsiteX82" fmla="*/ 1115695 w 5186590"/>
              <a:gd name="connsiteY82" fmla="*/ 720716 h 1614016"/>
              <a:gd name="connsiteX83" fmla="*/ 881136 w 5186590"/>
              <a:gd name="connsiteY83" fmla="*/ 870919 h 1614016"/>
              <a:gd name="connsiteX84" fmla="*/ 847443 w 5186590"/>
              <a:gd name="connsiteY84" fmla="*/ 877671 h 1614016"/>
              <a:gd name="connsiteX85" fmla="*/ 847443 w 5186590"/>
              <a:gd name="connsiteY85" fmla="*/ 1201485 h 1614016"/>
              <a:gd name="connsiteX86" fmla="*/ 1047014 w 5186590"/>
              <a:gd name="connsiteY86" fmla="*/ 1201485 h 1614016"/>
              <a:gd name="connsiteX87" fmla="*/ 1047014 w 5186590"/>
              <a:gd name="connsiteY87" fmla="*/ 1281922 h 1614016"/>
              <a:gd name="connsiteX88" fmla="*/ 546302 w 5186590"/>
              <a:gd name="connsiteY88" fmla="*/ 1281922 h 1614016"/>
              <a:gd name="connsiteX89" fmla="*/ 546302 w 5186590"/>
              <a:gd name="connsiteY89" fmla="*/ 1202114 h 1614016"/>
              <a:gd name="connsiteX90" fmla="*/ 745873 w 5186590"/>
              <a:gd name="connsiteY90" fmla="*/ 1202114 h 1614016"/>
              <a:gd name="connsiteX91" fmla="*/ 745873 w 5186590"/>
              <a:gd name="connsiteY91" fmla="*/ 1184830 h 1614016"/>
              <a:gd name="connsiteX92" fmla="*/ 746223 w 5186590"/>
              <a:gd name="connsiteY92" fmla="*/ 895235 h 1614016"/>
              <a:gd name="connsiteX93" fmla="*/ 728379 w 5186590"/>
              <a:gd name="connsiteY93" fmla="*/ 873788 h 1614016"/>
              <a:gd name="connsiteX94" fmla="*/ 511769 w 5186590"/>
              <a:gd name="connsiteY94" fmla="*/ 755984 h 1614016"/>
              <a:gd name="connsiteX95" fmla="*/ 451485 w 5186590"/>
              <a:gd name="connsiteY95" fmla="*/ 684888 h 1614016"/>
              <a:gd name="connsiteX96" fmla="*/ 450609 w 5186590"/>
              <a:gd name="connsiteY96" fmla="*/ 660781 h 1614016"/>
              <a:gd name="connsiteX97" fmla="*/ 554139 w 5186590"/>
              <a:gd name="connsiteY97" fmla="*/ 499452 h 1614016"/>
              <a:gd name="connsiteX98" fmla="*/ 561662 w 5186590"/>
              <a:gd name="connsiteY98" fmla="*/ 487276 h 1614016"/>
              <a:gd name="connsiteX99" fmla="*/ 510299 w 5186590"/>
              <a:gd name="connsiteY99" fmla="*/ 468662 h 1614016"/>
              <a:gd name="connsiteX100" fmla="*/ 558757 w 5186590"/>
              <a:gd name="connsiteY100" fmla="*/ 383607 h 1614016"/>
              <a:gd name="connsiteX101" fmla="*/ 567924 w 5186590"/>
              <a:gd name="connsiteY101" fmla="*/ 378149 h 1614016"/>
              <a:gd name="connsiteX102" fmla="*/ 575762 w 5186590"/>
              <a:gd name="connsiteY102" fmla="*/ 377974 h 1614016"/>
              <a:gd name="connsiteX103" fmla="*/ 2540507 w 5186590"/>
              <a:gd name="connsiteY103" fmla="*/ 302400 h 1614016"/>
              <a:gd name="connsiteX104" fmla="*/ 2621609 w 5186590"/>
              <a:gd name="connsiteY104" fmla="*/ 302400 h 1614016"/>
              <a:gd name="connsiteX105" fmla="*/ 2621609 w 5186590"/>
              <a:gd name="connsiteY105" fmla="*/ 401101 h 1614016"/>
              <a:gd name="connsiteX106" fmla="*/ 2726713 w 5186590"/>
              <a:gd name="connsiteY106" fmla="*/ 417406 h 1614016"/>
              <a:gd name="connsiteX107" fmla="*/ 2995980 w 5186590"/>
              <a:gd name="connsiteY107" fmla="*/ 555328 h 1614016"/>
              <a:gd name="connsiteX108" fmla="*/ 3082330 w 5186590"/>
              <a:gd name="connsiteY108" fmla="*/ 725299 h 1614016"/>
              <a:gd name="connsiteX109" fmla="*/ 3083450 w 5186590"/>
              <a:gd name="connsiteY109" fmla="*/ 742129 h 1614016"/>
              <a:gd name="connsiteX110" fmla="*/ 2981670 w 5186590"/>
              <a:gd name="connsiteY110" fmla="*/ 694510 h 1614016"/>
              <a:gd name="connsiteX111" fmla="*/ 2868869 w 5186590"/>
              <a:gd name="connsiteY111" fmla="*/ 711724 h 1614016"/>
              <a:gd name="connsiteX112" fmla="*/ 2833111 w 5186590"/>
              <a:gd name="connsiteY112" fmla="*/ 747097 h 1614016"/>
              <a:gd name="connsiteX113" fmla="*/ 2761981 w 5186590"/>
              <a:gd name="connsiteY113" fmla="*/ 699723 h 1614016"/>
              <a:gd name="connsiteX114" fmla="*/ 2637493 w 5186590"/>
              <a:gd name="connsiteY114" fmla="*/ 703607 h 1614016"/>
              <a:gd name="connsiteX115" fmla="*/ 2621818 w 5186590"/>
              <a:gd name="connsiteY115" fmla="*/ 724320 h 1614016"/>
              <a:gd name="connsiteX116" fmla="*/ 2622169 w 5186590"/>
              <a:gd name="connsiteY116" fmla="*/ 1199456 h 1614016"/>
              <a:gd name="connsiteX117" fmla="*/ 2523398 w 5186590"/>
              <a:gd name="connsiteY117" fmla="*/ 1324153 h 1614016"/>
              <a:gd name="connsiteX118" fmla="*/ 2382816 w 5186590"/>
              <a:gd name="connsiteY118" fmla="*/ 1225312 h 1614016"/>
              <a:gd name="connsiteX119" fmla="*/ 2379597 w 5186590"/>
              <a:gd name="connsiteY119" fmla="*/ 1186720 h 1614016"/>
              <a:gd name="connsiteX120" fmla="*/ 2461574 w 5186590"/>
              <a:gd name="connsiteY120" fmla="*/ 1186720 h 1614016"/>
              <a:gd name="connsiteX121" fmla="*/ 2461574 w 5186590"/>
              <a:gd name="connsiteY121" fmla="*/ 1204389 h 1614016"/>
              <a:gd name="connsiteX122" fmla="*/ 2501390 w 5186590"/>
              <a:gd name="connsiteY122" fmla="*/ 1246130 h 1614016"/>
              <a:gd name="connsiteX123" fmla="*/ 2541031 w 5186590"/>
              <a:gd name="connsiteY123" fmla="*/ 1204179 h 1614016"/>
              <a:gd name="connsiteX124" fmla="*/ 2541102 w 5186590"/>
              <a:gd name="connsiteY124" fmla="*/ 756684 h 1614016"/>
              <a:gd name="connsiteX125" fmla="*/ 2540752 w 5186590"/>
              <a:gd name="connsiteY125" fmla="*/ 717217 h 1614016"/>
              <a:gd name="connsiteX126" fmla="*/ 2533824 w 5186590"/>
              <a:gd name="connsiteY126" fmla="*/ 706896 h 1614016"/>
              <a:gd name="connsiteX127" fmla="*/ 2356191 w 5186590"/>
              <a:gd name="connsiteY127" fmla="*/ 717917 h 1614016"/>
              <a:gd name="connsiteX128" fmla="*/ 2329110 w 5186590"/>
              <a:gd name="connsiteY128" fmla="*/ 743318 h 1614016"/>
              <a:gd name="connsiteX129" fmla="*/ 2262877 w 5186590"/>
              <a:gd name="connsiteY129" fmla="*/ 700808 h 1614016"/>
              <a:gd name="connsiteX130" fmla="*/ 2108546 w 5186590"/>
              <a:gd name="connsiteY130" fmla="*/ 715853 h 1614016"/>
              <a:gd name="connsiteX131" fmla="*/ 2078421 w 5186590"/>
              <a:gd name="connsiteY131" fmla="*/ 740309 h 1614016"/>
              <a:gd name="connsiteX132" fmla="*/ 2090107 w 5186590"/>
              <a:gd name="connsiteY132" fmla="*/ 682684 h 1614016"/>
              <a:gd name="connsiteX133" fmla="*/ 2226805 w 5186590"/>
              <a:gd name="connsiteY133" fmla="*/ 505190 h 1614016"/>
              <a:gd name="connsiteX134" fmla="*/ 2466508 w 5186590"/>
              <a:gd name="connsiteY134" fmla="*/ 411807 h 1614016"/>
              <a:gd name="connsiteX135" fmla="*/ 2540507 w 5186590"/>
              <a:gd name="connsiteY135" fmla="*/ 402081 h 1614016"/>
              <a:gd name="connsiteX136" fmla="*/ 2540507 w 5186590"/>
              <a:gd name="connsiteY136" fmla="*/ 302400 h 1614016"/>
              <a:gd name="connsiteX137" fmla="*/ 4376164 w 5186590"/>
              <a:gd name="connsiteY137" fmla="*/ 287939 h 1614016"/>
              <a:gd name="connsiteX138" fmla="*/ 4577100 w 5186590"/>
              <a:gd name="connsiteY138" fmla="*/ 438562 h 1614016"/>
              <a:gd name="connsiteX139" fmla="*/ 4376199 w 5186590"/>
              <a:gd name="connsiteY139" fmla="*/ 589186 h 1614016"/>
              <a:gd name="connsiteX140" fmla="*/ 4175438 w 5186590"/>
              <a:gd name="connsiteY140" fmla="*/ 438562 h 1614016"/>
              <a:gd name="connsiteX141" fmla="*/ 4376164 w 5186590"/>
              <a:gd name="connsiteY141" fmla="*/ 287939 h 1614016"/>
              <a:gd name="connsiteX142" fmla="*/ 3654049 w 5186590"/>
              <a:gd name="connsiteY142" fmla="*/ 83049 h 1614016"/>
              <a:gd name="connsiteX143" fmla="*/ 3654049 w 5186590"/>
              <a:gd name="connsiteY143" fmla="*/ 1533299 h 1614016"/>
              <a:gd name="connsiteX144" fmla="*/ 5104228 w 5186590"/>
              <a:gd name="connsiteY144" fmla="*/ 1533299 h 1614016"/>
              <a:gd name="connsiteX145" fmla="*/ 5104228 w 5186590"/>
              <a:gd name="connsiteY145" fmla="*/ 83049 h 1614016"/>
              <a:gd name="connsiteX146" fmla="*/ 3654049 w 5186590"/>
              <a:gd name="connsiteY146" fmla="*/ 83049 h 1614016"/>
              <a:gd name="connsiteX147" fmla="*/ 1838474 w 5186590"/>
              <a:gd name="connsiteY147" fmla="*/ 80996 h 1614016"/>
              <a:gd name="connsiteX148" fmla="*/ 1838474 w 5186590"/>
              <a:gd name="connsiteY148" fmla="*/ 1530825 h 1614016"/>
              <a:gd name="connsiteX149" fmla="*/ 3288654 w 5186590"/>
              <a:gd name="connsiteY149" fmla="*/ 1530825 h 1614016"/>
              <a:gd name="connsiteX150" fmla="*/ 3288654 w 5186590"/>
              <a:gd name="connsiteY150" fmla="*/ 80996 h 1614016"/>
              <a:gd name="connsiteX151" fmla="*/ 1838474 w 5186590"/>
              <a:gd name="connsiteY151" fmla="*/ 80996 h 1614016"/>
              <a:gd name="connsiteX152" fmla="*/ 81487 w 5186590"/>
              <a:gd name="connsiteY152" fmla="*/ 80822 h 1614016"/>
              <a:gd name="connsiteX153" fmla="*/ 81487 w 5186590"/>
              <a:gd name="connsiteY153" fmla="*/ 1530932 h 1614016"/>
              <a:gd name="connsiteX154" fmla="*/ 1531736 w 5186590"/>
              <a:gd name="connsiteY154" fmla="*/ 1530932 h 1614016"/>
              <a:gd name="connsiteX155" fmla="*/ 1531736 w 5186590"/>
              <a:gd name="connsiteY155" fmla="*/ 80822 h 1614016"/>
              <a:gd name="connsiteX156" fmla="*/ 81487 w 5186590"/>
              <a:gd name="connsiteY156" fmla="*/ 80822 h 1614016"/>
              <a:gd name="connsiteX157" fmla="*/ 3572597 w 5186590"/>
              <a:gd name="connsiteY157" fmla="*/ 1598 h 1614016"/>
              <a:gd name="connsiteX158" fmla="*/ 5186590 w 5186590"/>
              <a:gd name="connsiteY158" fmla="*/ 1598 h 1614016"/>
              <a:gd name="connsiteX159" fmla="*/ 5185190 w 5186590"/>
              <a:gd name="connsiteY159" fmla="*/ 19757 h 1614016"/>
              <a:gd name="connsiteX160" fmla="*/ 5185120 w 5186590"/>
              <a:gd name="connsiteY160" fmla="*/ 1595228 h 1614016"/>
              <a:gd name="connsiteX161" fmla="*/ 5185120 w 5186590"/>
              <a:gd name="connsiteY161" fmla="*/ 1614016 h 1614016"/>
              <a:gd name="connsiteX162" fmla="*/ 5168956 w 5186590"/>
              <a:gd name="connsiteY162" fmla="*/ 1614016 h 1614016"/>
              <a:gd name="connsiteX163" fmla="*/ 3588237 w 5186590"/>
              <a:gd name="connsiteY163" fmla="*/ 1613981 h 1614016"/>
              <a:gd name="connsiteX164" fmla="*/ 3572597 w 5186590"/>
              <a:gd name="connsiteY164" fmla="*/ 1613002 h 1614016"/>
              <a:gd name="connsiteX165" fmla="*/ 3572597 w 5186590"/>
              <a:gd name="connsiteY165" fmla="*/ 1598 h 1614016"/>
              <a:gd name="connsiteX166" fmla="*/ 1758527 w 5186590"/>
              <a:gd name="connsiteY166" fmla="*/ 909 h 1614016"/>
              <a:gd name="connsiteX167" fmla="*/ 3369406 w 5186590"/>
              <a:gd name="connsiteY167" fmla="*/ 909 h 1614016"/>
              <a:gd name="connsiteX168" fmla="*/ 3369406 w 5186590"/>
              <a:gd name="connsiteY168" fmla="*/ 1611437 h 1614016"/>
              <a:gd name="connsiteX169" fmla="*/ 1758527 w 5186590"/>
              <a:gd name="connsiteY169" fmla="*/ 1611437 h 1614016"/>
              <a:gd name="connsiteX170" fmla="*/ 1758527 w 5186590"/>
              <a:gd name="connsiteY170" fmla="*/ 909 h 1614016"/>
              <a:gd name="connsiteX171" fmla="*/ 1595274 w 5186590"/>
              <a:gd name="connsiteY171" fmla="*/ 0 h 1614016"/>
              <a:gd name="connsiteX172" fmla="*/ 1611684 w 5186590"/>
              <a:gd name="connsiteY172" fmla="*/ 0 h 1614016"/>
              <a:gd name="connsiteX173" fmla="*/ 1611684 w 5186590"/>
              <a:gd name="connsiteY173" fmla="*/ 1612418 h 1614016"/>
              <a:gd name="connsiteX174" fmla="*/ 0 w 5186590"/>
              <a:gd name="connsiteY174" fmla="*/ 1612418 h 1614016"/>
              <a:gd name="connsiteX175" fmla="*/ 0 w 5186590"/>
              <a:gd name="connsiteY175" fmla="*/ 1014 h 1614016"/>
              <a:gd name="connsiteX176" fmla="*/ 15640 w 5186590"/>
              <a:gd name="connsiteY176" fmla="*/ 35 h 1614016"/>
              <a:gd name="connsiteX177" fmla="*/ 1595274 w 5186590"/>
              <a:gd name="connsiteY177" fmla="*/ 0 h 161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5186590" h="1614016">
                <a:moveTo>
                  <a:pt x="3928459" y="529570"/>
                </a:moveTo>
                <a:cubicBezTo>
                  <a:pt x="3940381" y="530501"/>
                  <a:pt x="3951865" y="536545"/>
                  <a:pt x="3960577" y="547619"/>
                </a:cubicBezTo>
                <a:cubicBezTo>
                  <a:pt x="3970654" y="560390"/>
                  <a:pt x="3975517" y="574979"/>
                  <a:pt x="3975447" y="591424"/>
                </a:cubicBezTo>
                <a:cubicBezTo>
                  <a:pt x="3975272" y="650623"/>
                  <a:pt x="3977686" y="709963"/>
                  <a:pt x="3974678" y="769022"/>
                </a:cubicBezTo>
                <a:cubicBezTo>
                  <a:pt x="3972089" y="819370"/>
                  <a:pt x="3987763" y="861495"/>
                  <a:pt x="4017398" y="900437"/>
                </a:cubicBezTo>
                <a:cubicBezTo>
                  <a:pt x="4042834" y="933885"/>
                  <a:pt x="4067430" y="967999"/>
                  <a:pt x="4092552" y="1001692"/>
                </a:cubicBezTo>
                <a:cubicBezTo>
                  <a:pt x="4098850" y="1010159"/>
                  <a:pt x="4105533" y="1018311"/>
                  <a:pt x="4117778" y="1018171"/>
                </a:cubicBezTo>
                <a:cubicBezTo>
                  <a:pt x="4132683" y="1017996"/>
                  <a:pt x="4140066" y="1006905"/>
                  <a:pt x="4133768" y="993295"/>
                </a:cubicBezTo>
                <a:cubicBezTo>
                  <a:pt x="4131774" y="988957"/>
                  <a:pt x="4129010" y="984968"/>
                  <a:pt x="4126351" y="980979"/>
                </a:cubicBezTo>
                <a:cubicBezTo>
                  <a:pt x="4105043" y="948895"/>
                  <a:pt x="4083910" y="916706"/>
                  <a:pt x="4062253" y="884867"/>
                </a:cubicBezTo>
                <a:cubicBezTo>
                  <a:pt x="4050182" y="867163"/>
                  <a:pt x="4046998" y="847675"/>
                  <a:pt x="4049622" y="827242"/>
                </a:cubicBezTo>
                <a:cubicBezTo>
                  <a:pt x="4053365" y="798028"/>
                  <a:pt x="4077087" y="783263"/>
                  <a:pt x="4106687" y="792919"/>
                </a:cubicBezTo>
                <a:cubicBezTo>
                  <a:pt x="4118688" y="796838"/>
                  <a:pt x="4131424" y="803800"/>
                  <a:pt x="4139611" y="813072"/>
                </a:cubicBezTo>
                <a:cubicBezTo>
                  <a:pt x="4189259" y="869158"/>
                  <a:pt x="4239536" y="924823"/>
                  <a:pt x="4280752" y="987732"/>
                </a:cubicBezTo>
                <a:cubicBezTo>
                  <a:pt x="4300206" y="1017472"/>
                  <a:pt x="4317490" y="1048261"/>
                  <a:pt x="4324032" y="1083844"/>
                </a:cubicBezTo>
                <a:cubicBezTo>
                  <a:pt x="4324837" y="1088112"/>
                  <a:pt x="4325502" y="1092521"/>
                  <a:pt x="4325502" y="1096824"/>
                </a:cubicBezTo>
                <a:cubicBezTo>
                  <a:pt x="4325607" y="1172713"/>
                  <a:pt x="4325607" y="1248602"/>
                  <a:pt x="4325642" y="1324490"/>
                </a:cubicBezTo>
                <a:cubicBezTo>
                  <a:pt x="4325642" y="1326659"/>
                  <a:pt x="4325397" y="1328794"/>
                  <a:pt x="4325222" y="1331978"/>
                </a:cubicBezTo>
                <a:cubicBezTo>
                  <a:pt x="4230159" y="1331978"/>
                  <a:pt x="4136392" y="1331978"/>
                  <a:pt x="4041295" y="1331978"/>
                </a:cubicBezTo>
                <a:cubicBezTo>
                  <a:pt x="4041295" y="1320187"/>
                  <a:pt x="4040665" y="1308851"/>
                  <a:pt x="4041435" y="1297585"/>
                </a:cubicBezTo>
                <a:cubicBezTo>
                  <a:pt x="4043254" y="1270749"/>
                  <a:pt x="4036501" y="1245732"/>
                  <a:pt x="4022016" y="1223935"/>
                </a:cubicBezTo>
                <a:cubicBezTo>
                  <a:pt x="3991262" y="1177681"/>
                  <a:pt x="3958723" y="1132651"/>
                  <a:pt x="3927199" y="1086922"/>
                </a:cubicBezTo>
                <a:cubicBezTo>
                  <a:pt x="3912574" y="1065685"/>
                  <a:pt x="3897144" y="1044797"/>
                  <a:pt x="3884829" y="1022265"/>
                </a:cubicBezTo>
                <a:cubicBezTo>
                  <a:pt x="3878216" y="1010194"/>
                  <a:pt x="3874472" y="994974"/>
                  <a:pt x="3874402" y="981154"/>
                </a:cubicBezTo>
                <a:cubicBezTo>
                  <a:pt x="3873632" y="851769"/>
                  <a:pt x="3874017" y="722349"/>
                  <a:pt x="3873877" y="592963"/>
                </a:cubicBezTo>
                <a:cubicBezTo>
                  <a:pt x="3873842" y="573265"/>
                  <a:pt x="3878426" y="555876"/>
                  <a:pt x="3893715" y="542196"/>
                </a:cubicBezTo>
                <a:cubicBezTo>
                  <a:pt x="3904177" y="532819"/>
                  <a:pt x="3916536" y="528638"/>
                  <a:pt x="3928459" y="529570"/>
                </a:cubicBezTo>
                <a:close/>
                <a:moveTo>
                  <a:pt x="4831462" y="529426"/>
                </a:moveTo>
                <a:cubicBezTo>
                  <a:pt x="4856654" y="532855"/>
                  <a:pt x="4876911" y="555457"/>
                  <a:pt x="4878381" y="581838"/>
                </a:cubicBezTo>
                <a:cubicBezTo>
                  <a:pt x="4878591" y="585792"/>
                  <a:pt x="4878451" y="589745"/>
                  <a:pt x="4878451" y="593699"/>
                </a:cubicBezTo>
                <a:cubicBezTo>
                  <a:pt x="4878451" y="719620"/>
                  <a:pt x="4877961" y="845542"/>
                  <a:pt x="4878871" y="971428"/>
                </a:cubicBezTo>
                <a:cubicBezTo>
                  <a:pt x="4879046" y="996375"/>
                  <a:pt x="4873028" y="1018207"/>
                  <a:pt x="4859103" y="1037975"/>
                </a:cubicBezTo>
                <a:cubicBezTo>
                  <a:pt x="4829818" y="1079471"/>
                  <a:pt x="4799798" y="1120442"/>
                  <a:pt x="4770233" y="1161727"/>
                </a:cubicBezTo>
                <a:cubicBezTo>
                  <a:pt x="4761836" y="1173483"/>
                  <a:pt x="4753999" y="1185624"/>
                  <a:pt x="4745707" y="1197450"/>
                </a:cubicBezTo>
                <a:cubicBezTo>
                  <a:pt x="4720586" y="1233347"/>
                  <a:pt x="4706275" y="1272324"/>
                  <a:pt x="4711034" y="1316899"/>
                </a:cubicBezTo>
                <a:cubicBezTo>
                  <a:pt x="4711454" y="1320782"/>
                  <a:pt x="4711069" y="1324771"/>
                  <a:pt x="4710929" y="1328724"/>
                </a:cubicBezTo>
                <a:cubicBezTo>
                  <a:pt x="4710929" y="1329564"/>
                  <a:pt x="4710334" y="1330334"/>
                  <a:pt x="4709669" y="1331803"/>
                </a:cubicBezTo>
                <a:cubicBezTo>
                  <a:pt x="4615831" y="1331803"/>
                  <a:pt x="4521749" y="1331803"/>
                  <a:pt x="4426057" y="1331803"/>
                </a:cubicBezTo>
                <a:cubicBezTo>
                  <a:pt x="4426057" y="1326660"/>
                  <a:pt x="4426057" y="1322042"/>
                  <a:pt x="4426057" y="1317388"/>
                </a:cubicBezTo>
                <a:cubicBezTo>
                  <a:pt x="4426057" y="1255949"/>
                  <a:pt x="4427771" y="1194476"/>
                  <a:pt x="4425602" y="1133142"/>
                </a:cubicBezTo>
                <a:cubicBezTo>
                  <a:pt x="4423713" y="1079751"/>
                  <a:pt x="4441242" y="1033987"/>
                  <a:pt x="4469757" y="990532"/>
                </a:cubicBezTo>
                <a:cubicBezTo>
                  <a:pt x="4512023" y="926154"/>
                  <a:pt x="4563490" y="869228"/>
                  <a:pt x="4613907" y="811464"/>
                </a:cubicBezTo>
                <a:cubicBezTo>
                  <a:pt x="4626258" y="797329"/>
                  <a:pt x="4643052" y="790716"/>
                  <a:pt x="4661876" y="790401"/>
                </a:cubicBezTo>
                <a:cubicBezTo>
                  <a:pt x="4688817" y="789981"/>
                  <a:pt x="4707080" y="811359"/>
                  <a:pt x="4703196" y="842288"/>
                </a:cubicBezTo>
                <a:cubicBezTo>
                  <a:pt x="4701237" y="857752"/>
                  <a:pt x="4695954" y="873987"/>
                  <a:pt x="4687872" y="887317"/>
                </a:cubicBezTo>
                <a:cubicBezTo>
                  <a:pt x="4667719" y="920591"/>
                  <a:pt x="4645081" y="952360"/>
                  <a:pt x="4623494" y="984793"/>
                </a:cubicBezTo>
                <a:cubicBezTo>
                  <a:pt x="4613767" y="999418"/>
                  <a:pt x="4613662" y="1007956"/>
                  <a:pt x="4622864" y="1014743"/>
                </a:cubicBezTo>
                <a:cubicBezTo>
                  <a:pt x="4632241" y="1021671"/>
                  <a:pt x="4646621" y="1019291"/>
                  <a:pt x="4655333" y="1007396"/>
                </a:cubicBezTo>
                <a:cubicBezTo>
                  <a:pt x="4688991" y="961491"/>
                  <a:pt x="4722300" y="915343"/>
                  <a:pt x="4755189" y="868913"/>
                </a:cubicBezTo>
                <a:cubicBezTo>
                  <a:pt x="4771668" y="845647"/>
                  <a:pt x="4777231" y="819126"/>
                  <a:pt x="4776951" y="790681"/>
                </a:cubicBezTo>
                <a:cubicBezTo>
                  <a:pt x="4776356" y="727073"/>
                  <a:pt x="4776601" y="663465"/>
                  <a:pt x="4776951" y="599822"/>
                </a:cubicBezTo>
                <a:cubicBezTo>
                  <a:pt x="4777021" y="589430"/>
                  <a:pt x="4778036" y="578689"/>
                  <a:pt x="4780905" y="568788"/>
                </a:cubicBezTo>
                <a:cubicBezTo>
                  <a:pt x="4788357" y="543211"/>
                  <a:pt x="4810575" y="526592"/>
                  <a:pt x="4831462" y="529426"/>
                </a:cubicBezTo>
                <a:close/>
                <a:moveTo>
                  <a:pt x="4175509" y="501785"/>
                </a:moveTo>
                <a:cubicBezTo>
                  <a:pt x="4193878" y="515465"/>
                  <a:pt x="4210532" y="527851"/>
                  <a:pt x="4227116" y="540307"/>
                </a:cubicBezTo>
                <a:cubicBezTo>
                  <a:pt x="4264273" y="568157"/>
                  <a:pt x="4301501" y="595902"/>
                  <a:pt x="4338378" y="624138"/>
                </a:cubicBezTo>
                <a:cubicBezTo>
                  <a:pt x="4342227" y="627077"/>
                  <a:pt x="4346075" y="632955"/>
                  <a:pt x="4346110" y="637503"/>
                </a:cubicBezTo>
                <a:cubicBezTo>
                  <a:pt x="4346600" y="700656"/>
                  <a:pt x="4346460" y="763809"/>
                  <a:pt x="4346460" y="830426"/>
                </a:cubicBezTo>
                <a:cubicBezTo>
                  <a:pt x="4319799" y="810483"/>
                  <a:pt x="4295413" y="792290"/>
                  <a:pt x="4271026" y="774026"/>
                </a:cubicBezTo>
                <a:cubicBezTo>
                  <a:pt x="4242266" y="752508"/>
                  <a:pt x="4213366" y="731166"/>
                  <a:pt x="4184851" y="709333"/>
                </a:cubicBezTo>
                <a:cubicBezTo>
                  <a:pt x="4180792" y="706219"/>
                  <a:pt x="4175929" y="700796"/>
                  <a:pt x="4175894" y="696423"/>
                </a:cubicBezTo>
                <a:cubicBezTo>
                  <a:pt x="4175334" y="632430"/>
                  <a:pt x="4175509" y="568472"/>
                  <a:pt x="4175509" y="501785"/>
                </a:cubicBezTo>
                <a:close/>
                <a:moveTo>
                  <a:pt x="4577030" y="501540"/>
                </a:moveTo>
                <a:cubicBezTo>
                  <a:pt x="4577030" y="511232"/>
                  <a:pt x="4577030" y="518509"/>
                  <a:pt x="4577030" y="525822"/>
                </a:cubicBezTo>
                <a:cubicBezTo>
                  <a:pt x="4577030" y="581068"/>
                  <a:pt x="4576890" y="636314"/>
                  <a:pt x="4577205" y="691560"/>
                </a:cubicBezTo>
                <a:cubicBezTo>
                  <a:pt x="4577240" y="699362"/>
                  <a:pt x="4574896" y="704156"/>
                  <a:pt x="4568493" y="708879"/>
                </a:cubicBezTo>
                <a:cubicBezTo>
                  <a:pt x="4517831" y="746421"/>
                  <a:pt x="4467553" y="784453"/>
                  <a:pt x="4417100" y="822275"/>
                </a:cubicBezTo>
                <a:cubicBezTo>
                  <a:pt x="4414441" y="824269"/>
                  <a:pt x="4411572" y="826019"/>
                  <a:pt x="4406919" y="829133"/>
                </a:cubicBezTo>
                <a:cubicBezTo>
                  <a:pt x="4406919" y="823219"/>
                  <a:pt x="4406919" y="819476"/>
                  <a:pt x="4406919" y="815732"/>
                </a:cubicBezTo>
                <a:cubicBezTo>
                  <a:pt x="4406919" y="756987"/>
                  <a:pt x="4406709" y="698242"/>
                  <a:pt x="4407269" y="639498"/>
                </a:cubicBezTo>
                <a:cubicBezTo>
                  <a:pt x="4407304" y="634040"/>
                  <a:pt x="4410698" y="626692"/>
                  <a:pt x="4414966" y="623438"/>
                </a:cubicBezTo>
                <a:cubicBezTo>
                  <a:pt x="4467868" y="583097"/>
                  <a:pt x="4521225" y="543351"/>
                  <a:pt x="4577030" y="501540"/>
                </a:cubicBezTo>
                <a:close/>
                <a:moveTo>
                  <a:pt x="344631" y="378919"/>
                </a:moveTo>
                <a:cubicBezTo>
                  <a:pt x="397428" y="378919"/>
                  <a:pt x="449350" y="378919"/>
                  <a:pt x="503162" y="378919"/>
                </a:cubicBezTo>
                <a:cubicBezTo>
                  <a:pt x="481119" y="417966"/>
                  <a:pt x="459426" y="456452"/>
                  <a:pt x="437314" y="495674"/>
                </a:cubicBezTo>
                <a:cubicBezTo>
                  <a:pt x="453444" y="501622"/>
                  <a:pt x="468873" y="507325"/>
                  <a:pt x="485528" y="513448"/>
                </a:cubicBezTo>
                <a:cubicBezTo>
                  <a:pt x="461946" y="550220"/>
                  <a:pt x="438924" y="586152"/>
                  <a:pt x="415132" y="623309"/>
                </a:cubicBezTo>
                <a:cubicBezTo>
                  <a:pt x="374931" y="545811"/>
                  <a:pt x="351524" y="465339"/>
                  <a:pt x="344631" y="378919"/>
                </a:cubicBezTo>
                <a:close/>
                <a:moveTo>
                  <a:pt x="575762" y="377974"/>
                </a:moveTo>
                <a:cubicBezTo>
                  <a:pt x="794716" y="377974"/>
                  <a:pt x="1013671" y="377974"/>
                  <a:pt x="1232625" y="377974"/>
                </a:cubicBezTo>
                <a:cubicBezTo>
                  <a:pt x="1237349" y="377974"/>
                  <a:pt x="1242072" y="377974"/>
                  <a:pt x="1249139" y="377974"/>
                </a:cubicBezTo>
                <a:cubicBezTo>
                  <a:pt x="1245885" y="402291"/>
                  <a:pt x="1243891" y="425313"/>
                  <a:pt x="1239623" y="447880"/>
                </a:cubicBezTo>
                <a:cubicBezTo>
                  <a:pt x="1220554" y="548855"/>
                  <a:pt x="1181683" y="641118"/>
                  <a:pt x="1115695" y="720716"/>
                </a:cubicBezTo>
                <a:cubicBezTo>
                  <a:pt x="1053592" y="795590"/>
                  <a:pt x="976933" y="848386"/>
                  <a:pt x="881136" y="870919"/>
                </a:cubicBezTo>
                <a:cubicBezTo>
                  <a:pt x="870150" y="873508"/>
                  <a:pt x="858954" y="875362"/>
                  <a:pt x="847443" y="877671"/>
                </a:cubicBezTo>
                <a:cubicBezTo>
                  <a:pt x="847443" y="985644"/>
                  <a:pt x="847443" y="1092952"/>
                  <a:pt x="847443" y="1201485"/>
                </a:cubicBezTo>
                <a:cubicBezTo>
                  <a:pt x="914025" y="1201485"/>
                  <a:pt x="980082" y="1201485"/>
                  <a:pt x="1047014" y="1201485"/>
                </a:cubicBezTo>
                <a:cubicBezTo>
                  <a:pt x="1047014" y="1228775"/>
                  <a:pt x="1047014" y="1254841"/>
                  <a:pt x="1047014" y="1281922"/>
                </a:cubicBezTo>
                <a:cubicBezTo>
                  <a:pt x="880436" y="1281922"/>
                  <a:pt x="713929" y="1281922"/>
                  <a:pt x="546302" y="1281922"/>
                </a:cubicBezTo>
                <a:cubicBezTo>
                  <a:pt x="546302" y="1256066"/>
                  <a:pt x="546302" y="1230035"/>
                  <a:pt x="546302" y="1202114"/>
                </a:cubicBezTo>
                <a:cubicBezTo>
                  <a:pt x="612009" y="1202114"/>
                  <a:pt x="678346" y="1202114"/>
                  <a:pt x="745873" y="1202114"/>
                </a:cubicBezTo>
                <a:cubicBezTo>
                  <a:pt x="745873" y="1195152"/>
                  <a:pt x="745873" y="1190008"/>
                  <a:pt x="745873" y="1184830"/>
                </a:cubicBezTo>
                <a:cubicBezTo>
                  <a:pt x="745873" y="1088298"/>
                  <a:pt x="745558" y="991767"/>
                  <a:pt x="746223" y="895235"/>
                </a:cubicBezTo>
                <a:cubicBezTo>
                  <a:pt x="746328" y="881135"/>
                  <a:pt x="742864" y="876412"/>
                  <a:pt x="728379" y="873788"/>
                </a:cubicBezTo>
                <a:cubicBezTo>
                  <a:pt x="643428" y="858393"/>
                  <a:pt x="571773" y="817212"/>
                  <a:pt x="511769" y="755984"/>
                </a:cubicBezTo>
                <a:cubicBezTo>
                  <a:pt x="490076" y="733871"/>
                  <a:pt x="471742" y="708470"/>
                  <a:pt x="451485" y="684888"/>
                </a:cubicBezTo>
                <a:cubicBezTo>
                  <a:pt x="444382" y="676596"/>
                  <a:pt x="444557" y="670088"/>
                  <a:pt x="450609" y="660781"/>
                </a:cubicBezTo>
                <a:cubicBezTo>
                  <a:pt x="485528" y="607285"/>
                  <a:pt x="519711" y="553298"/>
                  <a:pt x="554139" y="499452"/>
                </a:cubicBezTo>
                <a:cubicBezTo>
                  <a:pt x="556448" y="495849"/>
                  <a:pt x="558652" y="492175"/>
                  <a:pt x="561662" y="487276"/>
                </a:cubicBezTo>
                <a:cubicBezTo>
                  <a:pt x="543747" y="480769"/>
                  <a:pt x="527443" y="474856"/>
                  <a:pt x="510299" y="468662"/>
                </a:cubicBezTo>
                <a:cubicBezTo>
                  <a:pt x="526709" y="439728"/>
                  <a:pt x="542488" y="411528"/>
                  <a:pt x="558757" y="383607"/>
                </a:cubicBezTo>
                <a:cubicBezTo>
                  <a:pt x="560332" y="380878"/>
                  <a:pt x="564565" y="379339"/>
                  <a:pt x="567924" y="378149"/>
                </a:cubicBezTo>
                <a:cubicBezTo>
                  <a:pt x="570268" y="377309"/>
                  <a:pt x="573137" y="377974"/>
                  <a:pt x="575762" y="377974"/>
                </a:cubicBezTo>
                <a:close/>
                <a:moveTo>
                  <a:pt x="2540507" y="302400"/>
                </a:moveTo>
                <a:cubicBezTo>
                  <a:pt x="2567763" y="302400"/>
                  <a:pt x="2593829" y="302400"/>
                  <a:pt x="2621609" y="302400"/>
                </a:cubicBezTo>
                <a:cubicBezTo>
                  <a:pt x="2621609" y="335324"/>
                  <a:pt x="2621609" y="368807"/>
                  <a:pt x="2621609" y="401101"/>
                </a:cubicBezTo>
                <a:cubicBezTo>
                  <a:pt x="2657891" y="406629"/>
                  <a:pt x="2692669" y="410198"/>
                  <a:pt x="2726713" y="417406"/>
                </a:cubicBezTo>
                <a:cubicBezTo>
                  <a:pt x="2828772" y="438958"/>
                  <a:pt x="2921280" y="480244"/>
                  <a:pt x="2995980" y="555328"/>
                </a:cubicBezTo>
                <a:cubicBezTo>
                  <a:pt x="3042934" y="602527"/>
                  <a:pt x="3073653" y="658437"/>
                  <a:pt x="3082330" y="725299"/>
                </a:cubicBezTo>
                <a:cubicBezTo>
                  <a:pt x="3082960" y="730058"/>
                  <a:pt x="3082960" y="734886"/>
                  <a:pt x="3083450" y="742129"/>
                </a:cubicBezTo>
                <a:cubicBezTo>
                  <a:pt x="3057419" y="706126"/>
                  <a:pt x="3019701" y="698709"/>
                  <a:pt x="2981670" y="694510"/>
                </a:cubicBezTo>
                <a:cubicBezTo>
                  <a:pt x="2942973" y="690242"/>
                  <a:pt x="2904696" y="694790"/>
                  <a:pt x="2868869" y="711724"/>
                </a:cubicBezTo>
                <a:cubicBezTo>
                  <a:pt x="2853264" y="719106"/>
                  <a:pt x="2839339" y="728658"/>
                  <a:pt x="2833111" y="747097"/>
                </a:cubicBezTo>
                <a:cubicBezTo>
                  <a:pt x="2818521" y="715607"/>
                  <a:pt x="2790321" y="706616"/>
                  <a:pt x="2761981" y="699723"/>
                </a:cubicBezTo>
                <a:cubicBezTo>
                  <a:pt x="2720415" y="689612"/>
                  <a:pt x="2678744" y="691221"/>
                  <a:pt x="2637493" y="703607"/>
                </a:cubicBezTo>
                <a:cubicBezTo>
                  <a:pt x="2626437" y="706931"/>
                  <a:pt x="2621749" y="711374"/>
                  <a:pt x="2621818" y="724320"/>
                </a:cubicBezTo>
                <a:cubicBezTo>
                  <a:pt x="2622413" y="882710"/>
                  <a:pt x="2622309" y="1041065"/>
                  <a:pt x="2622169" y="1199456"/>
                </a:cubicBezTo>
                <a:cubicBezTo>
                  <a:pt x="2622134" y="1263484"/>
                  <a:pt x="2584452" y="1310752"/>
                  <a:pt x="2523398" y="1324153"/>
                </a:cubicBezTo>
                <a:cubicBezTo>
                  <a:pt x="2459790" y="1338113"/>
                  <a:pt x="2391073" y="1289900"/>
                  <a:pt x="2382816" y="1225312"/>
                </a:cubicBezTo>
                <a:cubicBezTo>
                  <a:pt x="2381207" y="1212856"/>
                  <a:pt x="2380717" y="1200226"/>
                  <a:pt x="2379597" y="1186720"/>
                </a:cubicBezTo>
                <a:cubicBezTo>
                  <a:pt x="2407413" y="1186720"/>
                  <a:pt x="2433514" y="1186720"/>
                  <a:pt x="2461574" y="1186720"/>
                </a:cubicBezTo>
                <a:cubicBezTo>
                  <a:pt x="2461574" y="1192528"/>
                  <a:pt x="2461504" y="1198441"/>
                  <a:pt x="2461574" y="1204389"/>
                </a:cubicBezTo>
                <a:cubicBezTo>
                  <a:pt x="2461959" y="1228356"/>
                  <a:pt x="2478998" y="1246199"/>
                  <a:pt x="2501390" y="1246130"/>
                </a:cubicBezTo>
                <a:cubicBezTo>
                  <a:pt x="2523713" y="1246059"/>
                  <a:pt x="2540997" y="1228111"/>
                  <a:pt x="2541031" y="1204179"/>
                </a:cubicBezTo>
                <a:cubicBezTo>
                  <a:pt x="2541137" y="1055026"/>
                  <a:pt x="2541102" y="905837"/>
                  <a:pt x="2541102" y="756684"/>
                </a:cubicBezTo>
                <a:cubicBezTo>
                  <a:pt x="2541102" y="743528"/>
                  <a:pt x="2541592" y="730338"/>
                  <a:pt x="2540752" y="717217"/>
                </a:cubicBezTo>
                <a:cubicBezTo>
                  <a:pt x="2540507" y="713543"/>
                  <a:pt x="2537043" y="707945"/>
                  <a:pt x="2533824" y="706896"/>
                </a:cubicBezTo>
                <a:cubicBezTo>
                  <a:pt x="2473225" y="686777"/>
                  <a:pt x="2413396" y="686568"/>
                  <a:pt x="2356191" y="717917"/>
                </a:cubicBezTo>
                <a:cubicBezTo>
                  <a:pt x="2345694" y="723690"/>
                  <a:pt x="2338102" y="734676"/>
                  <a:pt x="2329110" y="743318"/>
                </a:cubicBezTo>
                <a:cubicBezTo>
                  <a:pt x="2316619" y="717147"/>
                  <a:pt x="2290448" y="707491"/>
                  <a:pt x="2262877" y="700808"/>
                </a:cubicBezTo>
                <a:cubicBezTo>
                  <a:pt x="2209836" y="687932"/>
                  <a:pt x="2157739" y="689856"/>
                  <a:pt x="2108546" y="715853"/>
                </a:cubicBezTo>
                <a:cubicBezTo>
                  <a:pt x="2098119" y="721346"/>
                  <a:pt x="2089827" y="730897"/>
                  <a:pt x="2078421" y="740309"/>
                </a:cubicBezTo>
                <a:cubicBezTo>
                  <a:pt x="2082305" y="720646"/>
                  <a:pt x="2084649" y="701193"/>
                  <a:pt x="2090107" y="682684"/>
                </a:cubicBezTo>
                <a:cubicBezTo>
                  <a:pt x="2112744" y="606096"/>
                  <a:pt x="2162777" y="549940"/>
                  <a:pt x="2226805" y="505190"/>
                </a:cubicBezTo>
                <a:cubicBezTo>
                  <a:pt x="2299055" y="454738"/>
                  <a:pt x="2379912" y="425593"/>
                  <a:pt x="2466508" y="411807"/>
                </a:cubicBezTo>
                <a:cubicBezTo>
                  <a:pt x="2490649" y="407959"/>
                  <a:pt x="2514966" y="405405"/>
                  <a:pt x="2540507" y="402081"/>
                </a:cubicBezTo>
                <a:cubicBezTo>
                  <a:pt x="2540507" y="369752"/>
                  <a:pt x="2540507" y="336618"/>
                  <a:pt x="2540507" y="302400"/>
                </a:cubicBezTo>
                <a:close/>
                <a:moveTo>
                  <a:pt x="4376164" y="287939"/>
                </a:moveTo>
                <a:cubicBezTo>
                  <a:pt x="4442501" y="337692"/>
                  <a:pt x="4509188" y="387655"/>
                  <a:pt x="4577100" y="438562"/>
                </a:cubicBezTo>
                <a:cubicBezTo>
                  <a:pt x="4509188" y="489505"/>
                  <a:pt x="4442991" y="539118"/>
                  <a:pt x="4376199" y="589186"/>
                </a:cubicBezTo>
                <a:cubicBezTo>
                  <a:pt x="4309582" y="539223"/>
                  <a:pt x="4243175" y="489400"/>
                  <a:pt x="4175438" y="438562"/>
                </a:cubicBezTo>
                <a:cubicBezTo>
                  <a:pt x="4242650" y="388110"/>
                  <a:pt x="4308707" y="338567"/>
                  <a:pt x="4376164" y="287939"/>
                </a:cubicBezTo>
                <a:close/>
                <a:moveTo>
                  <a:pt x="3654049" y="83049"/>
                </a:moveTo>
                <a:cubicBezTo>
                  <a:pt x="3654049" y="566898"/>
                  <a:pt x="3654049" y="1049801"/>
                  <a:pt x="3654049" y="1533299"/>
                </a:cubicBezTo>
                <a:cubicBezTo>
                  <a:pt x="4137512" y="1533299"/>
                  <a:pt x="4620101" y="1533299"/>
                  <a:pt x="5104228" y="1533299"/>
                </a:cubicBezTo>
                <a:cubicBezTo>
                  <a:pt x="5104228" y="1049417"/>
                  <a:pt x="5104228" y="566513"/>
                  <a:pt x="5104228" y="83049"/>
                </a:cubicBezTo>
                <a:cubicBezTo>
                  <a:pt x="4620275" y="83049"/>
                  <a:pt x="4137022" y="83049"/>
                  <a:pt x="3654049" y="83049"/>
                </a:cubicBezTo>
                <a:close/>
                <a:moveTo>
                  <a:pt x="1838474" y="80996"/>
                </a:moveTo>
                <a:cubicBezTo>
                  <a:pt x="1838474" y="564424"/>
                  <a:pt x="1838474" y="1046978"/>
                  <a:pt x="1838474" y="1530825"/>
                </a:cubicBezTo>
                <a:cubicBezTo>
                  <a:pt x="2322672" y="1530825"/>
                  <a:pt x="2805925" y="1530825"/>
                  <a:pt x="3288654" y="1530825"/>
                </a:cubicBezTo>
                <a:cubicBezTo>
                  <a:pt x="3288654" y="1046908"/>
                  <a:pt x="3288654" y="564004"/>
                  <a:pt x="3288654" y="80996"/>
                </a:cubicBezTo>
                <a:cubicBezTo>
                  <a:pt x="2804806" y="80996"/>
                  <a:pt x="2321938" y="80996"/>
                  <a:pt x="1838474" y="80996"/>
                </a:cubicBezTo>
                <a:close/>
                <a:moveTo>
                  <a:pt x="81487" y="80822"/>
                </a:moveTo>
                <a:cubicBezTo>
                  <a:pt x="81487" y="564740"/>
                  <a:pt x="81487" y="1047993"/>
                  <a:pt x="81487" y="1530932"/>
                </a:cubicBezTo>
                <a:cubicBezTo>
                  <a:pt x="565335" y="1530932"/>
                  <a:pt x="1048273" y="1530932"/>
                  <a:pt x="1531736" y="1530932"/>
                </a:cubicBezTo>
                <a:cubicBezTo>
                  <a:pt x="1531736" y="1047469"/>
                  <a:pt x="1531736" y="564880"/>
                  <a:pt x="1531736" y="80822"/>
                </a:cubicBezTo>
                <a:cubicBezTo>
                  <a:pt x="1047783" y="80822"/>
                  <a:pt x="564880" y="80822"/>
                  <a:pt x="81487" y="80822"/>
                </a:cubicBezTo>
                <a:close/>
                <a:moveTo>
                  <a:pt x="3572597" y="1598"/>
                </a:moveTo>
                <a:cubicBezTo>
                  <a:pt x="4110606" y="1598"/>
                  <a:pt x="4648581" y="1598"/>
                  <a:pt x="5186590" y="1598"/>
                </a:cubicBezTo>
                <a:cubicBezTo>
                  <a:pt x="5186100" y="7651"/>
                  <a:pt x="5185190" y="13703"/>
                  <a:pt x="5185190" y="19757"/>
                </a:cubicBezTo>
                <a:cubicBezTo>
                  <a:pt x="5185120" y="544926"/>
                  <a:pt x="5185120" y="1070059"/>
                  <a:pt x="5185120" y="1595228"/>
                </a:cubicBezTo>
                <a:cubicBezTo>
                  <a:pt x="5185120" y="1600861"/>
                  <a:pt x="5185120" y="1606494"/>
                  <a:pt x="5185120" y="1614016"/>
                </a:cubicBezTo>
                <a:cubicBezTo>
                  <a:pt x="5179137" y="1614016"/>
                  <a:pt x="5174029" y="1614016"/>
                  <a:pt x="5168956" y="1614016"/>
                </a:cubicBezTo>
                <a:cubicBezTo>
                  <a:pt x="4642038" y="1614016"/>
                  <a:pt x="4115155" y="1614016"/>
                  <a:pt x="3588237" y="1613981"/>
                </a:cubicBezTo>
                <a:cubicBezTo>
                  <a:pt x="3583023" y="1613981"/>
                  <a:pt x="3577810" y="1613351"/>
                  <a:pt x="3572597" y="1613002"/>
                </a:cubicBezTo>
                <a:cubicBezTo>
                  <a:pt x="3572597" y="1075867"/>
                  <a:pt x="3572597" y="538733"/>
                  <a:pt x="3572597" y="1598"/>
                </a:cubicBezTo>
                <a:close/>
                <a:moveTo>
                  <a:pt x="1758527" y="909"/>
                </a:moveTo>
                <a:cubicBezTo>
                  <a:pt x="2295242" y="909"/>
                  <a:pt x="2831956" y="909"/>
                  <a:pt x="3369406" y="909"/>
                </a:cubicBezTo>
                <a:cubicBezTo>
                  <a:pt x="3369406" y="537659"/>
                  <a:pt x="3369406" y="1074058"/>
                  <a:pt x="3369406" y="1611437"/>
                </a:cubicBezTo>
                <a:cubicBezTo>
                  <a:pt x="2832691" y="1611437"/>
                  <a:pt x="2295976" y="1611437"/>
                  <a:pt x="1758527" y="1611437"/>
                </a:cubicBezTo>
                <a:cubicBezTo>
                  <a:pt x="1758527" y="1074653"/>
                  <a:pt x="1758527" y="538253"/>
                  <a:pt x="1758527" y="909"/>
                </a:cubicBezTo>
                <a:close/>
                <a:moveTo>
                  <a:pt x="1595274" y="0"/>
                </a:moveTo>
                <a:cubicBezTo>
                  <a:pt x="1600453" y="0"/>
                  <a:pt x="1605666" y="0"/>
                  <a:pt x="1611684" y="0"/>
                </a:cubicBezTo>
                <a:cubicBezTo>
                  <a:pt x="1611684" y="537590"/>
                  <a:pt x="1611684" y="1074024"/>
                  <a:pt x="1611684" y="1612418"/>
                </a:cubicBezTo>
                <a:cubicBezTo>
                  <a:pt x="1074619" y="1612418"/>
                  <a:pt x="537310" y="1612418"/>
                  <a:pt x="0" y="1612418"/>
                </a:cubicBezTo>
                <a:cubicBezTo>
                  <a:pt x="0" y="1075284"/>
                  <a:pt x="0" y="538149"/>
                  <a:pt x="0" y="1014"/>
                </a:cubicBezTo>
                <a:cubicBezTo>
                  <a:pt x="5213" y="664"/>
                  <a:pt x="10427" y="35"/>
                  <a:pt x="15640" y="35"/>
                </a:cubicBezTo>
                <a:cubicBezTo>
                  <a:pt x="542173" y="0"/>
                  <a:pt x="1068741" y="0"/>
                  <a:pt x="1595274" y="0"/>
                </a:cubicBezTo>
                <a:close/>
              </a:path>
            </a:pathLst>
          </a:custGeom>
          <a:solidFill>
            <a:srgbClr val="000000"/>
          </a:solidFill>
          <a:ln w="7121" cap="flat">
            <a:noFill/>
            <a:prstDash val="solid"/>
            <a:miter/>
          </a:ln>
          <a:scene3d>
            <a:camera prst="isometricOffAxis1Left"/>
            <a:lightRig rig="threePt" dir="t"/>
          </a:scene3d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3" name="Graphic 106">
            <a:extLst>
              <a:ext uri="{FF2B5EF4-FFF2-40B4-BE49-F238E27FC236}">
                <a16:creationId xmlns:a16="http://schemas.microsoft.com/office/drawing/2014/main" id="{C942E9A8-918E-4F68-89D2-3B5631B68B42}"/>
              </a:ext>
            </a:extLst>
          </p:cNvPr>
          <p:cNvSpPr/>
          <p:nvPr/>
        </p:nvSpPr>
        <p:spPr>
          <a:xfrm>
            <a:off x="3335500" y="4366287"/>
            <a:ext cx="357919" cy="255587"/>
          </a:xfrm>
          <a:custGeom>
            <a:avLst/>
            <a:gdLst>
              <a:gd name="connsiteX0" fmla="*/ 146118 w 370097"/>
              <a:gd name="connsiteY0" fmla="*/ 2633 h 264283"/>
              <a:gd name="connsiteX1" fmla="*/ 364018 w 370097"/>
              <a:gd name="connsiteY1" fmla="*/ 92188 h 264283"/>
              <a:gd name="connsiteX2" fmla="*/ 359677 w 370097"/>
              <a:gd name="connsiteY2" fmla="*/ 110373 h 264283"/>
              <a:gd name="connsiteX3" fmla="*/ 272636 w 370097"/>
              <a:gd name="connsiteY3" fmla="*/ 177218 h 264283"/>
              <a:gd name="connsiteX4" fmla="*/ 178375 w 370097"/>
              <a:gd name="connsiteY4" fmla="*/ 250598 h 264283"/>
              <a:gd name="connsiteX5" fmla="*/ 122632 w 370097"/>
              <a:gd name="connsiteY5" fmla="*/ 248999 h 264283"/>
              <a:gd name="connsiteX6" fmla="*/ 34495 w 370097"/>
              <a:gd name="connsiteY6" fmla="*/ 171827 h 264283"/>
              <a:gd name="connsiteX7" fmla="*/ 23026 w 370097"/>
              <a:gd name="connsiteY7" fmla="*/ 46314 h 264283"/>
              <a:gd name="connsiteX8" fmla="*/ 146118 w 370097"/>
              <a:gd name="connsiteY8" fmla="*/ 2633 h 26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097" h="264283">
                <a:moveTo>
                  <a:pt x="146118" y="2633"/>
                </a:moveTo>
                <a:cubicBezTo>
                  <a:pt x="186874" y="5695"/>
                  <a:pt x="327876" y="67058"/>
                  <a:pt x="364018" y="92188"/>
                </a:cubicBezTo>
                <a:cubicBezTo>
                  <a:pt x="377862" y="101828"/>
                  <a:pt x="364383" y="106626"/>
                  <a:pt x="359677" y="110373"/>
                </a:cubicBezTo>
                <a:cubicBezTo>
                  <a:pt x="331029" y="133127"/>
                  <a:pt x="301604" y="154876"/>
                  <a:pt x="272636" y="177218"/>
                </a:cubicBezTo>
                <a:cubicBezTo>
                  <a:pt x="241109" y="201526"/>
                  <a:pt x="209628" y="225925"/>
                  <a:pt x="178375" y="250598"/>
                </a:cubicBezTo>
                <a:cubicBezTo>
                  <a:pt x="154844" y="269149"/>
                  <a:pt x="145341" y="269057"/>
                  <a:pt x="122632" y="248999"/>
                </a:cubicBezTo>
                <a:cubicBezTo>
                  <a:pt x="112809" y="240318"/>
                  <a:pt x="43724" y="181148"/>
                  <a:pt x="34495" y="171827"/>
                </a:cubicBezTo>
                <a:cubicBezTo>
                  <a:pt x="4247" y="141260"/>
                  <a:pt x="-19421" y="88761"/>
                  <a:pt x="23026" y="46314"/>
                </a:cubicBezTo>
                <a:cubicBezTo>
                  <a:pt x="65427" y="3821"/>
                  <a:pt x="102803" y="-5408"/>
                  <a:pt x="146118" y="2633"/>
                </a:cubicBezTo>
                <a:close/>
              </a:path>
            </a:pathLst>
          </a:custGeom>
          <a:solidFill>
            <a:srgbClr val="FAEFE9">
              <a:alpha val="70000"/>
            </a:srgbClr>
          </a:solidFill>
          <a:ln w="45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C01FE607-4D4C-4B86-B233-F4C5DA30F233}"/>
              </a:ext>
            </a:extLst>
          </p:cNvPr>
          <p:cNvGrpSpPr/>
          <p:nvPr/>
        </p:nvGrpSpPr>
        <p:grpSpPr>
          <a:xfrm>
            <a:off x="2131011" y="3196480"/>
            <a:ext cx="2509359" cy="3661520"/>
            <a:chOff x="2722715" y="2634777"/>
            <a:chExt cx="2894312" cy="4223223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7DE12CE7-319A-46EC-8BF8-762661CC76C1}"/>
                </a:ext>
              </a:extLst>
            </p:cNvPr>
            <p:cNvGrpSpPr/>
            <p:nvPr/>
          </p:nvGrpSpPr>
          <p:grpSpPr>
            <a:xfrm rot="21344502">
              <a:off x="2866701" y="2634777"/>
              <a:ext cx="1393571" cy="2781323"/>
              <a:chOff x="8767903" y="321074"/>
              <a:chExt cx="1576880" cy="3147176"/>
            </a:xfrm>
          </p:grpSpPr>
          <p:sp>
            <p:nvSpPr>
              <p:cNvPr id="282" name="Graphic 2">
                <a:extLst>
                  <a:ext uri="{FF2B5EF4-FFF2-40B4-BE49-F238E27FC236}">
                    <a16:creationId xmlns:a16="http://schemas.microsoft.com/office/drawing/2014/main" id="{89E67FC6-BA4D-4A48-93A1-F2FBEE3084D4}"/>
                  </a:ext>
                </a:extLst>
              </p:cNvPr>
              <p:cNvSpPr/>
              <p:nvPr/>
            </p:nvSpPr>
            <p:spPr>
              <a:xfrm>
                <a:off x="8770344" y="321074"/>
                <a:ext cx="1572693" cy="3147176"/>
              </a:xfrm>
              <a:custGeom>
                <a:avLst/>
                <a:gdLst>
                  <a:gd name="connsiteX0" fmla="*/ 2940654 w 3387838"/>
                  <a:gd name="connsiteY0" fmla="*/ 6858876 h 6858875"/>
                  <a:gd name="connsiteX1" fmla="*/ 447185 w 3387838"/>
                  <a:gd name="connsiteY1" fmla="*/ 6858876 h 6858875"/>
                  <a:gd name="connsiteX2" fmla="*/ 0 w 3387838"/>
                  <a:gd name="connsiteY2" fmla="*/ 6411691 h 6858875"/>
                  <a:gd name="connsiteX3" fmla="*/ 0 w 3387838"/>
                  <a:gd name="connsiteY3" fmla="*/ 447185 h 6858875"/>
                  <a:gd name="connsiteX4" fmla="*/ 447185 w 3387838"/>
                  <a:gd name="connsiteY4" fmla="*/ 0 h 6858875"/>
                  <a:gd name="connsiteX5" fmla="*/ 2940654 w 3387838"/>
                  <a:gd name="connsiteY5" fmla="*/ 0 h 6858875"/>
                  <a:gd name="connsiteX6" fmla="*/ 3387838 w 3387838"/>
                  <a:gd name="connsiteY6" fmla="*/ 447185 h 6858875"/>
                  <a:gd name="connsiteX7" fmla="*/ 3387838 w 3387838"/>
                  <a:gd name="connsiteY7" fmla="*/ 6411759 h 6858875"/>
                  <a:gd name="connsiteX8" fmla="*/ 2940654 w 3387838"/>
                  <a:gd name="connsiteY8" fmla="*/ 6858876 h 6858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7838" h="6858875">
                    <a:moveTo>
                      <a:pt x="2940654" y="6858876"/>
                    </a:moveTo>
                    <a:lnTo>
                      <a:pt x="447185" y="6858876"/>
                    </a:lnTo>
                    <a:cubicBezTo>
                      <a:pt x="200216" y="6858876"/>
                      <a:pt x="0" y="6658660"/>
                      <a:pt x="0" y="6411691"/>
                    </a:cubicBezTo>
                    <a:lnTo>
                      <a:pt x="0" y="447185"/>
                    </a:lnTo>
                    <a:cubicBezTo>
                      <a:pt x="67" y="200216"/>
                      <a:pt x="200216" y="0"/>
                      <a:pt x="447185" y="0"/>
                    </a:cubicBezTo>
                    <a:lnTo>
                      <a:pt x="2940654" y="0"/>
                    </a:lnTo>
                    <a:cubicBezTo>
                      <a:pt x="3187622" y="0"/>
                      <a:pt x="3387838" y="200216"/>
                      <a:pt x="3387838" y="447185"/>
                    </a:cubicBezTo>
                    <a:lnTo>
                      <a:pt x="3387838" y="6411759"/>
                    </a:lnTo>
                    <a:cubicBezTo>
                      <a:pt x="3387771" y="6658660"/>
                      <a:pt x="3187555" y="6858876"/>
                      <a:pt x="2940654" y="6858876"/>
                    </a:cubicBezTo>
                    <a:close/>
                  </a:path>
                </a:pathLst>
              </a:custGeom>
              <a:solidFill>
                <a:srgbClr val="D0D4D8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Graphic 2">
                <a:extLst>
                  <a:ext uri="{FF2B5EF4-FFF2-40B4-BE49-F238E27FC236}">
                    <a16:creationId xmlns:a16="http://schemas.microsoft.com/office/drawing/2014/main" id="{DF9C713E-16AD-4A42-9F10-3967638DE2AC}"/>
                  </a:ext>
                </a:extLst>
              </p:cNvPr>
              <p:cNvSpPr/>
              <p:nvPr/>
            </p:nvSpPr>
            <p:spPr>
              <a:xfrm>
                <a:off x="8791415" y="337581"/>
                <a:ext cx="1530550" cy="3114132"/>
              </a:xfrm>
              <a:custGeom>
                <a:avLst/>
                <a:gdLst>
                  <a:gd name="connsiteX0" fmla="*/ 2858870 w 3305986"/>
                  <a:gd name="connsiteY0" fmla="*/ 6786860 h 6786860"/>
                  <a:gd name="connsiteX1" fmla="*/ 447185 w 3305986"/>
                  <a:gd name="connsiteY1" fmla="*/ 6786860 h 6786860"/>
                  <a:gd name="connsiteX2" fmla="*/ 0 w 3305986"/>
                  <a:gd name="connsiteY2" fmla="*/ 6339676 h 6786860"/>
                  <a:gd name="connsiteX3" fmla="*/ 0 w 3305986"/>
                  <a:gd name="connsiteY3" fmla="*/ 447185 h 6786860"/>
                  <a:gd name="connsiteX4" fmla="*/ 447185 w 3305986"/>
                  <a:gd name="connsiteY4" fmla="*/ 0 h 6786860"/>
                  <a:gd name="connsiteX5" fmla="*/ 2858802 w 3305986"/>
                  <a:gd name="connsiteY5" fmla="*/ 0 h 6786860"/>
                  <a:gd name="connsiteX6" fmla="*/ 3305987 w 3305986"/>
                  <a:gd name="connsiteY6" fmla="*/ 447185 h 6786860"/>
                  <a:gd name="connsiteX7" fmla="*/ 3305987 w 3305986"/>
                  <a:gd name="connsiteY7" fmla="*/ 6339743 h 6786860"/>
                  <a:gd name="connsiteX8" fmla="*/ 2858870 w 3305986"/>
                  <a:gd name="connsiteY8" fmla="*/ 6786860 h 678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5986" h="6786860">
                    <a:moveTo>
                      <a:pt x="2858870" y="6786860"/>
                    </a:moveTo>
                    <a:lnTo>
                      <a:pt x="447185" y="6786860"/>
                    </a:lnTo>
                    <a:cubicBezTo>
                      <a:pt x="200216" y="6786860"/>
                      <a:pt x="0" y="6586644"/>
                      <a:pt x="0" y="6339676"/>
                    </a:cubicBezTo>
                    <a:lnTo>
                      <a:pt x="0" y="447185"/>
                    </a:lnTo>
                    <a:cubicBezTo>
                      <a:pt x="0" y="200216"/>
                      <a:pt x="200216" y="0"/>
                      <a:pt x="447185" y="0"/>
                    </a:cubicBezTo>
                    <a:lnTo>
                      <a:pt x="2858802" y="0"/>
                    </a:lnTo>
                    <a:cubicBezTo>
                      <a:pt x="3105771" y="0"/>
                      <a:pt x="3305987" y="200216"/>
                      <a:pt x="3305987" y="447185"/>
                    </a:cubicBezTo>
                    <a:lnTo>
                      <a:pt x="3305987" y="6339743"/>
                    </a:lnTo>
                    <a:cubicBezTo>
                      <a:pt x="3305987" y="6586644"/>
                      <a:pt x="3105771" y="6786860"/>
                      <a:pt x="2858870" y="6786860"/>
                    </a:cubicBezTo>
                    <a:close/>
                  </a:path>
                </a:pathLst>
              </a:custGeom>
              <a:solidFill>
                <a:srgbClr val="070808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Graphic 2">
                <a:extLst>
                  <a:ext uri="{FF2B5EF4-FFF2-40B4-BE49-F238E27FC236}">
                    <a16:creationId xmlns:a16="http://schemas.microsoft.com/office/drawing/2014/main" id="{58ED4519-1BFC-4208-8333-4D11C3DBEE48}"/>
                  </a:ext>
                </a:extLst>
              </p:cNvPr>
              <p:cNvSpPr/>
              <p:nvPr/>
            </p:nvSpPr>
            <p:spPr>
              <a:xfrm>
                <a:off x="8828208" y="391212"/>
                <a:ext cx="1456965" cy="3006900"/>
              </a:xfrm>
              <a:custGeom>
                <a:avLst/>
                <a:gdLst>
                  <a:gd name="connsiteX0" fmla="*/ 2682906 w 3006269"/>
                  <a:gd name="connsiteY0" fmla="*/ 0 h 6553162"/>
                  <a:gd name="connsiteX1" fmla="*/ 2383121 w 3006269"/>
                  <a:gd name="connsiteY1" fmla="*/ 0 h 6553162"/>
                  <a:gd name="connsiteX2" fmla="*/ 2355366 w 3006269"/>
                  <a:gd name="connsiteY2" fmla="*/ 27755 h 6553162"/>
                  <a:gd name="connsiteX3" fmla="*/ 2355366 w 3006269"/>
                  <a:gd name="connsiteY3" fmla="*/ 27755 h 6553162"/>
                  <a:gd name="connsiteX4" fmla="*/ 2140599 w 3006269"/>
                  <a:gd name="connsiteY4" fmla="*/ 242523 h 6553162"/>
                  <a:gd name="connsiteX5" fmla="*/ 852197 w 3006269"/>
                  <a:gd name="connsiteY5" fmla="*/ 242523 h 6553162"/>
                  <a:gd name="connsiteX6" fmla="*/ 637430 w 3006269"/>
                  <a:gd name="connsiteY6" fmla="*/ 27755 h 6553162"/>
                  <a:gd name="connsiteX7" fmla="*/ 637430 w 3006269"/>
                  <a:gd name="connsiteY7" fmla="*/ 27755 h 6553162"/>
                  <a:gd name="connsiteX8" fmla="*/ 609675 w 3006269"/>
                  <a:gd name="connsiteY8" fmla="*/ 0 h 6553162"/>
                  <a:gd name="connsiteX9" fmla="*/ 323363 w 3006269"/>
                  <a:gd name="connsiteY9" fmla="*/ 0 h 6553162"/>
                  <a:gd name="connsiteX10" fmla="*/ 0 w 3006269"/>
                  <a:gd name="connsiteY10" fmla="*/ 323363 h 6553162"/>
                  <a:gd name="connsiteX11" fmla="*/ 0 w 3006269"/>
                  <a:gd name="connsiteY11" fmla="*/ 6229799 h 6553162"/>
                  <a:gd name="connsiteX12" fmla="*/ 323363 w 3006269"/>
                  <a:gd name="connsiteY12" fmla="*/ 6553163 h 6553162"/>
                  <a:gd name="connsiteX13" fmla="*/ 2682906 w 3006269"/>
                  <a:gd name="connsiteY13" fmla="*/ 6553163 h 6553162"/>
                  <a:gd name="connsiteX14" fmla="*/ 3006269 w 3006269"/>
                  <a:gd name="connsiteY14" fmla="*/ 6229799 h 6553162"/>
                  <a:gd name="connsiteX15" fmla="*/ 3006269 w 3006269"/>
                  <a:gd name="connsiteY15" fmla="*/ 323363 h 6553162"/>
                  <a:gd name="connsiteX16" fmla="*/ 2682906 w 3006269"/>
                  <a:gd name="connsiteY16" fmla="*/ 0 h 6553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006269" h="6553162">
                    <a:moveTo>
                      <a:pt x="2682906" y="0"/>
                    </a:moveTo>
                    <a:lnTo>
                      <a:pt x="2383121" y="0"/>
                    </a:lnTo>
                    <a:cubicBezTo>
                      <a:pt x="2367761" y="0"/>
                      <a:pt x="2355366" y="12463"/>
                      <a:pt x="2355366" y="27755"/>
                    </a:cubicBezTo>
                    <a:lnTo>
                      <a:pt x="2355366" y="27755"/>
                    </a:lnTo>
                    <a:cubicBezTo>
                      <a:pt x="2355366" y="146322"/>
                      <a:pt x="2259233" y="242523"/>
                      <a:pt x="2140599" y="242523"/>
                    </a:cubicBezTo>
                    <a:lnTo>
                      <a:pt x="852197" y="242523"/>
                    </a:lnTo>
                    <a:cubicBezTo>
                      <a:pt x="733631" y="242523"/>
                      <a:pt x="637430" y="146389"/>
                      <a:pt x="637430" y="27755"/>
                    </a:cubicBezTo>
                    <a:lnTo>
                      <a:pt x="637430" y="27755"/>
                    </a:lnTo>
                    <a:cubicBezTo>
                      <a:pt x="637430" y="12396"/>
                      <a:pt x="624967" y="0"/>
                      <a:pt x="609675" y="0"/>
                    </a:cubicBezTo>
                    <a:lnTo>
                      <a:pt x="323363" y="0"/>
                    </a:lnTo>
                    <a:cubicBezTo>
                      <a:pt x="144772" y="0"/>
                      <a:pt x="0" y="144773"/>
                      <a:pt x="0" y="323363"/>
                    </a:cubicBezTo>
                    <a:lnTo>
                      <a:pt x="0" y="6229799"/>
                    </a:lnTo>
                    <a:cubicBezTo>
                      <a:pt x="0" y="6408390"/>
                      <a:pt x="144772" y="6553163"/>
                      <a:pt x="323363" y="6553163"/>
                    </a:cubicBezTo>
                    <a:lnTo>
                      <a:pt x="2682906" y="6553163"/>
                    </a:lnTo>
                    <a:cubicBezTo>
                      <a:pt x="2861497" y="6553163"/>
                      <a:pt x="3006269" y="6408390"/>
                      <a:pt x="3006269" y="6229799"/>
                    </a:cubicBezTo>
                    <a:lnTo>
                      <a:pt x="3006269" y="323363"/>
                    </a:lnTo>
                    <a:cubicBezTo>
                      <a:pt x="3006269" y="144773"/>
                      <a:pt x="2861497" y="0"/>
                      <a:pt x="268290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Graphic 2">
                <a:extLst>
                  <a:ext uri="{FF2B5EF4-FFF2-40B4-BE49-F238E27FC236}">
                    <a16:creationId xmlns:a16="http://schemas.microsoft.com/office/drawing/2014/main" id="{9F8A12C3-0072-4FEC-9BF8-FF4EB67947A2}"/>
                  </a:ext>
                </a:extLst>
              </p:cNvPr>
              <p:cNvSpPr/>
              <p:nvPr/>
            </p:nvSpPr>
            <p:spPr>
              <a:xfrm>
                <a:off x="8768181" y="768762"/>
                <a:ext cx="11004" cy="107231"/>
              </a:xfrm>
              <a:custGeom>
                <a:avLst/>
                <a:gdLst>
                  <a:gd name="connsiteX0" fmla="*/ 15158 w 23982"/>
                  <a:gd name="connsiteY0" fmla="*/ 233697 h 233697"/>
                  <a:gd name="connsiteX1" fmla="*/ 0 w 23982"/>
                  <a:gd name="connsiteY1" fmla="*/ 233697 h 233697"/>
                  <a:gd name="connsiteX2" fmla="*/ 0 w 23982"/>
                  <a:gd name="connsiteY2" fmla="*/ 0 h 233697"/>
                  <a:gd name="connsiteX3" fmla="*/ 15158 w 23982"/>
                  <a:gd name="connsiteY3" fmla="*/ 0 h 233697"/>
                  <a:gd name="connsiteX4" fmla="*/ 23983 w 23982"/>
                  <a:gd name="connsiteY4" fmla="*/ 8825 h 233697"/>
                  <a:gd name="connsiteX5" fmla="*/ 23983 w 23982"/>
                  <a:gd name="connsiteY5" fmla="*/ 224805 h 233697"/>
                  <a:gd name="connsiteX6" fmla="*/ 15158 w 23982"/>
                  <a:gd name="connsiteY6" fmla="*/ 233697 h 23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2" h="233697">
                    <a:moveTo>
                      <a:pt x="15158" y="233697"/>
                    </a:moveTo>
                    <a:lnTo>
                      <a:pt x="0" y="233697"/>
                    </a:lnTo>
                    <a:lnTo>
                      <a:pt x="0" y="0"/>
                    </a:lnTo>
                    <a:lnTo>
                      <a:pt x="15158" y="0"/>
                    </a:lnTo>
                    <a:cubicBezTo>
                      <a:pt x="20008" y="0"/>
                      <a:pt x="23983" y="3975"/>
                      <a:pt x="23983" y="8825"/>
                    </a:cubicBezTo>
                    <a:lnTo>
                      <a:pt x="23983" y="224805"/>
                    </a:lnTo>
                    <a:cubicBezTo>
                      <a:pt x="23983" y="229723"/>
                      <a:pt x="20008" y="233697"/>
                      <a:pt x="15158" y="233697"/>
                    </a:cubicBezTo>
                    <a:close/>
                  </a:path>
                </a:pathLst>
              </a:custGeom>
              <a:solidFill>
                <a:srgbClr val="364551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Graphic 2">
                <a:extLst>
                  <a:ext uri="{FF2B5EF4-FFF2-40B4-BE49-F238E27FC236}">
                    <a16:creationId xmlns:a16="http://schemas.microsoft.com/office/drawing/2014/main" id="{58C6DB61-A92E-4A4E-93E9-C0310D1B2951}"/>
                  </a:ext>
                </a:extLst>
              </p:cNvPr>
              <p:cNvSpPr/>
              <p:nvPr/>
            </p:nvSpPr>
            <p:spPr>
              <a:xfrm>
                <a:off x="8768181" y="998836"/>
                <a:ext cx="15362" cy="213875"/>
              </a:xfrm>
              <a:custGeom>
                <a:avLst/>
                <a:gdLst>
                  <a:gd name="connsiteX0" fmla="*/ 24656 w 33481"/>
                  <a:gd name="connsiteY0" fmla="*/ 466115 h 466115"/>
                  <a:gd name="connsiteX1" fmla="*/ 10105 w 33481"/>
                  <a:gd name="connsiteY1" fmla="*/ 466115 h 466115"/>
                  <a:gd name="connsiteX2" fmla="*/ 0 w 33481"/>
                  <a:gd name="connsiteY2" fmla="*/ 456010 h 466115"/>
                  <a:gd name="connsiteX3" fmla="*/ 0 w 33481"/>
                  <a:gd name="connsiteY3" fmla="*/ 10105 h 466115"/>
                  <a:gd name="connsiteX4" fmla="*/ 10105 w 33481"/>
                  <a:gd name="connsiteY4" fmla="*/ 0 h 466115"/>
                  <a:gd name="connsiteX5" fmla="*/ 24656 w 33481"/>
                  <a:gd name="connsiteY5" fmla="*/ 0 h 466115"/>
                  <a:gd name="connsiteX6" fmla="*/ 33482 w 33481"/>
                  <a:gd name="connsiteY6" fmla="*/ 8825 h 466115"/>
                  <a:gd name="connsiteX7" fmla="*/ 33482 w 33481"/>
                  <a:gd name="connsiteY7" fmla="*/ 457223 h 466115"/>
                  <a:gd name="connsiteX8" fmla="*/ 24656 w 33481"/>
                  <a:gd name="connsiteY8" fmla="*/ 466115 h 46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81" h="466115">
                    <a:moveTo>
                      <a:pt x="24656" y="466115"/>
                    </a:moveTo>
                    <a:lnTo>
                      <a:pt x="10105" y="466115"/>
                    </a:lnTo>
                    <a:cubicBezTo>
                      <a:pt x="4514" y="466115"/>
                      <a:pt x="0" y="461601"/>
                      <a:pt x="0" y="456010"/>
                    </a:cubicBezTo>
                    <a:lnTo>
                      <a:pt x="0" y="10105"/>
                    </a:lnTo>
                    <a:cubicBezTo>
                      <a:pt x="0" y="4514"/>
                      <a:pt x="4514" y="0"/>
                      <a:pt x="10105" y="0"/>
                    </a:cubicBezTo>
                    <a:lnTo>
                      <a:pt x="24656" y="0"/>
                    </a:lnTo>
                    <a:cubicBezTo>
                      <a:pt x="29507" y="0"/>
                      <a:pt x="33482" y="3975"/>
                      <a:pt x="33482" y="8825"/>
                    </a:cubicBezTo>
                    <a:lnTo>
                      <a:pt x="33482" y="457223"/>
                    </a:lnTo>
                    <a:cubicBezTo>
                      <a:pt x="33482" y="462140"/>
                      <a:pt x="29507" y="466115"/>
                      <a:pt x="24656" y="466115"/>
                    </a:cubicBezTo>
                    <a:close/>
                  </a:path>
                </a:pathLst>
              </a:custGeom>
              <a:solidFill>
                <a:srgbClr val="364551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Graphic 2">
                <a:extLst>
                  <a:ext uri="{FF2B5EF4-FFF2-40B4-BE49-F238E27FC236}">
                    <a16:creationId xmlns:a16="http://schemas.microsoft.com/office/drawing/2014/main" id="{FB27E4E1-85DA-480E-86CF-8D80DEF5A704}"/>
                  </a:ext>
                </a:extLst>
              </p:cNvPr>
              <p:cNvSpPr/>
              <p:nvPr/>
            </p:nvSpPr>
            <p:spPr>
              <a:xfrm>
                <a:off x="8768212" y="1014199"/>
                <a:ext cx="8686" cy="179100"/>
              </a:xfrm>
              <a:custGeom>
                <a:avLst/>
                <a:gdLst>
                  <a:gd name="connsiteX0" fmla="*/ 17650 w 18930"/>
                  <a:gd name="connsiteY0" fmla="*/ 390327 h 390326"/>
                  <a:gd name="connsiteX1" fmla="*/ 1886 w 18930"/>
                  <a:gd name="connsiteY1" fmla="*/ 390327 h 390326"/>
                  <a:gd name="connsiteX2" fmla="*/ 0 w 18930"/>
                  <a:gd name="connsiteY2" fmla="*/ 388440 h 390326"/>
                  <a:gd name="connsiteX3" fmla="*/ 0 w 18930"/>
                  <a:gd name="connsiteY3" fmla="*/ 1886 h 390326"/>
                  <a:gd name="connsiteX4" fmla="*/ 1886 w 18930"/>
                  <a:gd name="connsiteY4" fmla="*/ 0 h 390326"/>
                  <a:gd name="connsiteX5" fmla="*/ 17650 w 18930"/>
                  <a:gd name="connsiteY5" fmla="*/ 0 h 390326"/>
                  <a:gd name="connsiteX6" fmla="*/ 18930 w 18930"/>
                  <a:gd name="connsiteY6" fmla="*/ 1280 h 390326"/>
                  <a:gd name="connsiteX7" fmla="*/ 18930 w 18930"/>
                  <a:gd name="connsiteY7" fmla="*/ 389047 h 390326"/>
                  <a:gd name="connsiteX8" fmla="*/ 17650 w 18930"/>
                  <a:gd name="connsiteY8" fmla="*/ 390327 h 390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30" h="390326">
                    <a:moveTo>
                      <a:pt x="17650" y="390327"/>
                    </a:moveTo>
                    <a:lnTo>
                      <a:pt x="1886" y="390327"/>
                    </a:lnTo>
                    <a:cubicBezTo>
                      <a:pt x="808" y="390327"/>
                      <a:pt x="0" y="389451"/>
                      <a:pt x="0" y="388440"/>
                    </a:cubicBezTo>
                    <a:lnTo>
                      <a:pt x="0" y="1886"/>
                    </a:lnTo>
                    <a:cubicBezTo>
                      <a:pt x="0" y="808"/>
                      <a:pt x="876" y="0"/>
                      <a:pt x="1886" y="0"/>
                    </a:cubicBezTo>
                    <a:lnTo>
                      <a:pt x="17650" y="0"/>
                    </a:lnTo>
                    <a:cubicBezTo>
                      <a:pt x="18324" y="0"/>
                      <a:pt x="18930" y="539"/>
                      <a:pt x="18930" y="1280"/>
                    </a:cubicBezTo>
                    <a:lnTo>
                      <a:pt x="18930" y="389047"/>
                    </a:lnTo>
                    <a:cubicBezTo>
                      <a:pt x="18930" y="389788"/>
                      <a:pt x="18324" y="390327"/>
                      <a:pt x="17650" y="390327"/>
                    </a:cubicBezTo>
                    <a:close/>
                  </a:path>
                </a:pathLst>
              </a:custGeom>
              <a:solidFill>
                <a:srgbClr val="FAFDFF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Graphic 2">
                <a:extLst>
                  <a:ext uri="{FF2B5EF4-FFF2-40B4-BE49-F238E27FC236}">
                    <a16:creationId xmlns:a16="http://schemas.microsoft.com/office/drawing/2014/main" id="{EC97980A-7573-419C-9D60-2A1163C49004}"/>
                  </a:ext>
                </a:extLst>
              </p:cNvPr>
              <p:cNvSpPr/>
              <p:nvPr/>
            </p:nvSpPr>
            <p:spPr>
              <a:xfrm>
                <a:off x="8767903" y="1284426"/>
                <a:ext cx="15362" cy="213875"/>
              </a:xfrm>
              <a:custGeom>
                <a:avLst/>
                <a:gdLst>
                  <a:gd name="connsiteX0" fmla="*/ 24656 w 33481"/>
                  <a:gd name="connsiteY0" fmla="*/ 466115 h 466114"/>
                  <a:gd name="connsiteX1" fmla="*/ 10105 w 33481"/>
                  <a:gd name="connsiteY1" fmla="*/ 466115 h 466114"/>
                  <a:gd name="connsiteX2" fmla="*/ 0 w 33481"/>
                  <a:gd name="connsiteY2" fmla="*/ 456010 h 466114"/>
                  <a:gd name="connsiteX3" fmla="*/ 0 w 33481"/>
                  <a:gd name="connsiteY3" fmla="*/ 10105 h 466114"/>
                  <a:gd name="connsiteX4" fmla="*/ 10105 w 33481"/>
                  <a:gd name="connsiteY4" fmla="*/ 0 h 466114"/>
                  <a:gd name="connsiteX5" fmla="*/ 24656 w 33481"/>
                  <a:gd name="connsiteY5" fmla="*/ 0 h 466114"/>
                  <a:gd name="connsiteX6" fmla="*/ 33482 w 33481"/>
                  <a:gd name="connsiteY6" fmla="*/ 8825 h 466114"/>
                  <a:gd name="connsiteX7" fmla="*/ 33482 w 33481"/>
                  <a:gd name="connsiteY7" fmla="*/ 457222 h 466114"/>
                  <a:gd name="connsiteX8" fmla="*/ 24656 w 33481"/>
                  <a:gd name="connsiteY8" fmla="*/ 466115 h 466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81" h="466114">
                    <a:moveTo>
                      <a:pt x="24656" y="466115"/>
                    </a:moveTo>
                    <a:lnTo>
                      <a:pt x="10105" y="466115"/>
                    </a:lnTo>
                    <a:cubicBezTo>
                      <a:pt x="4514" y="466115"/>
                      <a:pt x="0" y="461601"/>
                      <a:pt x="0" y="456010"/>
                    </a:cubicBezTo>
                    <a:lnTo>
                      <a:pt x="0" y="10105"/>
                    </a:lnTo>
                    <a:cubicBezTo>
                      <a:pt x="0" y="4514"/>
                      <a:pt x="4514" y="0"/>
                      <a:pt x="10105" y="0"/>
                    </a:cubicBezTo>
                    <a:lnTo>
                      <a:pt x="24656" y="0"/>
                    </a:lnTo>
                    <a:cubicBezTo>
                      <a:pt x="29507" y="0"/>
                      <a:pt x="33482" y="3975"/>
                      <a:pt x="33482" y="8825"/>
                    </a:cubicBezTo>
                    <a:lnTo>
                      <a:pt x="33482" y="457222"/>
                    </a:lnTo>
                    <a:cubicBezTo>
                      <a:pt x="33482" y="462208"/>
                      <a:pt x="29507" y="466115"/>
                      <a:pt x="24656" y="466115"/>
                    </a:cubicBezTo>
                    <a:close/>
                  </a:path>
                </a:pathLst>
              </a:custGeom>
              <a:solidFill>
                <a:srgbClr val="364551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Graphic 2">
                <a:extLst>
                  <a:ext uri="{FF2B5EF4-FFF2-40B4-BE49-F238E27FC236}">
                    <a16:creationId xmlns:a16="http://schemas.microsoft.com/office/drawing/2014/main" id="{FE2C41DD-22F2-4CA7-A90D-1284EB82720A}"/>
                  </a:ext>
                </a:extLst>
              </p:cNvPr>
              <p:cNvSpPr/>
              <p:nvPr/>
            </p:nvSpPr>
            <p:spPr>
              <a:xfrm>
                <a:off x="8767903" y="1299789"/>
                <a:ext cx="8686" cy="179100"/>
              </a:xfrm>
              <a:custGeom>
                <a:avLst/>
                <a:gdLst>
                  <a:gd name="connsiteX0" fmla="*/ 17718 w 18930"/>
                  <a:gd name="connsiteY0" fmla="*/ 390327 h 390326"/>
                  <a:gd name="connsiteX1" fmla="*/ 1886 w 18930"/>
                  <a:gd name="connsiteY1" fmla="*/ 390327 h 390326"/>
                  <a:gd name="connsiteX2" fmla="*/ 0 w 18930"/>
                  <a:gd name="connsiteY2" fmla="*/ 388440 h 390326"/>
                  <a:gd name="connsiteX3" fmla="*/ 0 w 18930"/>
                  <a:gd name="connsiteY3" fmla="*/ 1886 h 390326"/>
                  <a:gd name="connsiteX4" fmla="*/ 1886 w 18930"/>
                  <a:gd name="connsiteY4" fmla="*/ 0 h 390326"/>
                  <a:gd name="connsiteX5" fmla="*/ 17650 w 18930"/>
                  <a:gd name="connsiteY5" fmla="*/ 0 h 390326"/>
                  <a:gd name="connsiteX6" fmla="*/ 18930 w 18930"/>
                  <a:gd name="connsiteY6" fmla="*/ 1280 h 390326"/>
                  <a:gd name="connsiteX7" fmla="*/ 18930 w 18930"/>
                  <a:gd name="connsiteY7" fmla="*/ 389047 h 390326"/>
                  <a:gd name="connsiteX8" fmla="*/ 17718 w 18930"/>
                  <a:gd name="connsiteY8" fmla="*/ 390327 h 390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30" h="390326">
                    <a:moveTo>
                      <a:pt x="17718" y="390327"/>
                    </a:moveTo>
                    <a:lnTo>
                      <a:pt x="1886" y="390327"/>
                    </a:lnTo>
                    <a:cubicBezTo>
                      <a:pt x="808" y="390327"/>
                      <a:pt x="0" y="389451"/>
                      <a:pt x="0" y="388440"/>
                    </a:cubicBezTo>
                    <a:lnTo>
                      <a:pt x="0" y="1886"/>
                    </a:lnTo>
                    <a:cubicBezTo>
                      <a:pt x="0" y="808"/>
                      <a:pt x="876" y="0"/>
                      <a:pt x="1886" y="0"/>
                    </a:cubicBezTo>
                    <a:lnTo>
                      <a:pt x="17650" y="0"/>
                    </a:lnTo>
                    <a:cubicBezTo>
                      <a:pt x="18324" y="0"/>
                      <a:pt x="18930" y="539"/>
                      <a:pt x="18930" y="1280"/>
                    </a:cubicBezTo>
                    <a:lnTo>
                      <a:pt x="18930" y="389047"/>
                    </a:lnTo>
                    <a:cubicBezTo>
                      <a:pt x="18930" y="389788"/>
                      <a:pt x="18391" y="390327"/>
                      <a:pt x="17718" y="390327"/>
                    </a:cubicBezTo>
                    <a:close/>
                  </a:path>
                </a:pathLst>
              </a:custGeom>
              <a:solidFill>
                <a:srgbClr val="FAFDFF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Graphic 2">
                <a:extLst>
                  <a:ext uri="{FF2B5EF4-FFF2-40B4-BE49-F238E27FC236}">
                    <a16:creationId xmlns:a16="http://schemas.microsoft.com/office/drawing/2014/main" id="{0F6D968E-667C-4A19-852C-841892FD3436}"/>
                  </a:ext>
                </a:extLst>
              </p:cNvPr>
              <p:cNvSpPr/>
              <p:nvPr/>
            </p:nvSpPr>
            <p:spPr>
              <a:xfrm>
                <a:off x="10329421" y="1070581"/>
                <a:ext cx="15362" cy="346145"/>
              </a:xfrm>
              <a:custGeom>
                <a:avLst/>
                <a:gdLst>
                  <a:gd name="connsiteX0" fmla="*/ 24656 w 33481"/>
                  <a:gd name="connsiteY0" fmla="*/ 754380 h 754380"/>
                  <a:gd name="connsiteX1" fmla="*/ 10105 w 33481"/>
                  <a:gd name="connsiteY1" fmla="*/ 754380 h 754380"/>
                  <a:gd name="connsiteX2" fmla="*/ 0 w 33481"/>
                  <a:gd name="connsiteY2" fmla="*/ 744275 h 754380"/>
                  <a:gd name="connsiteX3" fmla="*/ 0 w 33481"/>
                  <a:gd name="connsiteY3" fmla="*/ 10105 h 754380"/>
                  <a:gd name="connsiteX4" fmla="*/ 10105 w 33481"/>
                  <a:gd name="connsiteY4" fmla="*/ 0 h 754380"/>
                  <a:gd name="connsiteX5" fmla="*/ 24656 w 33481"/>
                  <a:gd name="connsiteY5" fmla="*/ 0 h 754380"/>
                  <a:gd name="connsiteX6" fmla="*/ 33482 w 33481"/>
                  <a:gd name="connsiteY6" fmla="*/ 8825 h 754380"/>
                  <a:gd name="connsiteX7" fmla="*/ 33482 w 33481"/>
                  <a:gd name="connsiteY7" fmla="*/ 745555 h 754380"/>
                  <a:gd name="connsiteX8" fmla="*/ 24656 w 33481"/>
                  <a:gd name="connsiteY8" fmla="*/ 754380 h 754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81" h="754380">
                    <a:moveTo>
                      <a:pt x="24656" y="754380"/>
                    </a:moveTo>
                    <a:lnTo>
                      <a:pt x="10105" y="754380"/>
                    </a:lnTo>
                    <a:cubicBezTo>
                      <a:pt x="4514" y="754380"/>
                      <a:pt x="0" y="749866"/>
                      <a:pt x="0" y="744275"/>
                    </a:cubicBezTo>
                    <a:lnTo>
                      <a:pt x="0" y="10105"/>
                    </a:lnTo>
                    <a:cubicBezTo>
                      <a:pt x="0" y="4514"/>
                      <a:pt x="4514" y="0"/>
                      <a:pt x="10105" y="0"/>
                    </a:cubicBezTo>
                    <a:lnTo>
                      <a:pt x="24656" y="0"/>
                    </a:lnTo>
                    <a:cubicBezTo>
                      <a:pt x="29507" y="0"/>
                      <a:pt x="33482" y="3975"/>
                      <a:pt x="33482" y="8825"/>
                    </a:cubicBezTo>
                    <a:lnTo>
                      <a:pt x="33482" y="745555"/>
                    </a:lnTo>
                    <a:cubicBezTo>
                      <a:pt x="33482" y="750405"/>
                      <a:pt x="29507" y="754380"/>
                      <a:pt x="24656" y="754380"/>
                    </a:cubicBezTo>
                    <a:close/>
                  </a:path>
                </a:pathLst>
              </a:custGeom>
              <a:solidFill>
                <a:srgbClr val="8A9096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  <p:sp>
            <p:nvSpPr>
              <p:cNvPr id="291" name="Graphic 2">
                <a:extLst>
                  <a:ext uri="{FF2B5EF4-FFF2-40B4-BE49-F238E27FC236}">
                    <a16:creationId xmlns:a16="http://schemas.microsoft.com/office/drawing/2014/main" id="{E835079A-92EF-481C-8F96-4443644D68A2}"/>
                  </a:ext>
                </a:extLst>
              </p:cNvPr>
              <p:cNvSpPr/>
              <p:nvPr/>
            </p:nvSpPr>
            <p:spPr>
              <a:xfrm>
                <a:off x="10336097" y="1095464"/>
                <a:ext cx="8686" cy="289856"/>
              </a:xfrm>
              <a:custGeom>
                <a:avLst/>
                <a:gdLst>
                  <a:gd name="connsiteX0" fmla="*/ 17650 w 18930"/>
                  <a:gd name="connsiteY0" fmla="*/ 631704 h 631704"/>
                  <a:gd name="connsiteX1" fmla="*/ 1886 w 18930"/>
                  <a:gd name="connsiteY1" fmla="*/ 631704 h 631704"/>
                  <a:gd name="connsiteX2" fmla="*/ 0 w 18930"/>
                  <a:gd name="connsiteY2" fmla="*/ 629818 h 631704"/>
                  <a:gd name="connsiteX3" fmla="*/ 0 w 18930"/>
                  <a:gd name="connsiteY3" fmla="*/ 1886 h 631704"/>
                  <a:gd name="connsiteX4" fmla="*/ 1886 w 18930"/>
                  <a:gd name="connsiteY4" fmla="*/ 0 h 631704"/>
                  <a:gd name="connsiteX5" fmla="*/ 17650 w 18930"/>
                  <a:gd name="connsiteY5" fmla="*/ 0 h 631704"/>
                  <a:gd name="connsiteX6" fmla="*/ 18930 w 18930"/>
                  <a:gd name="connsiteY6" fmla="*/ 1280 h 631704"/>
                  <a:gd name="connsiteX7" fmla="*/ 18930 w 18930"/>
                  <a:gd name="connsiteY7" fmla="*/ 630491 h 631704"/>
                  <a:gd name="connsiteX8" fmla="*/ 17650 w 18930"/>
                  <a:gd name="connsiteY8" fmla="*/ 631704 h 631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30" h="631704">
                    <a:moveTo>
                      <a:pt x="17650" y="631704"/>
                    </a:moveTo>
                    <a:lnTo>
                      <a:pt x="1886" y="631704"/>
                    </a:lnTo>
                    <a:cubicBezTo>
                      <a:pt x="808" y="631704"/>
                      <a:pt x="0" y="630828"/>
                      <a:pt x="0" y="629818"/>
                    </a:cubicBezTo>
                    <a:lnTo>
                      <a:pt x="0" y="1886"/>
                    </a:lnTo>
                    <a:cubicBezTo>
                      <a:pt x="0" y="808"/>
                      <a:pt x="876" y="0"/>
                      <a:pt x="1886" y="0"/>
                    </a:cubicBezTo>
                    <a:lnTo>
                      <a:pt x="17650" y="0"/>
                    </a:lnTo>
                    <a:cubicBezTo>
                      <a:pt x="18324" y="0"/>
                      <a:pt x="18930" y="539"/>
                      <a:pt x="18930" y="1280"/>
                    </a:cubicBezTo>
                    <a:lnTo>
                      <a:pt x="18930" y="630491"/>
                    </a:lnTo>
                    <a:cubicBezTo>
                      <a:pt x="18863" y="631098"/>
                      <a:pt x="18324" y="631704"/>
                      <a:pt x="17650" y="631704"/>
                    </a:cubicBezTo>
                    <a:close/>
                  </a:path>
                </a:pathLst>
              </a:custGeom>
              <a:solidFill>
                <a:srgbClr val="4A4C4D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  <p:sp>
            <p:nvSpPr>
              <p:cNvPr id="292" name="Graphic 2">
                <a:extLst>
                  <a:ext uri="{FF2B5EF4-FFF2-40B4-BE49-F238E27FC236}">
                    <a16:creationId xmlns:a16="http://schemas.microsoft.com/office/drawing/2014/main" id="{10817750-6635-4EA2-BBAB-2E79D26BDFF8}"/>
                  </a:ext>
                </a:extLst>
              </p:cNvPr>
              <p:cNvSpPr/>
              <p:nvPr/>
            </p:nvSpPr>
            <p:spPr>
              <a:xfrm>
                <a:off x="10332357" y="1794710"/>
                <a:ext cx="12426" cy="237214"/>
              </a:xfrm>
              <a:custGeom>
                <a:avLst/>
                <a:gdLst>
                  <a:gd name="connsiteX0" fmla="*/ 18257 w 27081"/>
                  <a:gd name="connsiteY0" fmla="*/ 516977 h 516977"/>
                  <a:gd name="connsiteX1" fmla="*/ 10105 w 27081"/>
                  <a:gd name="connsiteY1" fmla="*/ 516977 h 516977"/>
                  <a:gd name="connsiteX2" fmla="*/ 0 w 27081"/>
                  <a:gd name="connsiteY2" fmla="*/ 506872 h 516977"/>
                  <a:gd name="connsiteX3" fmla="*/ 0 w 27081"/>
                  <a:gd name="connsiteY3" fmla="*/ 10105 h 516977"/>
                  <a:gd name="connsiteX4" fmla="*/ 10105 w 27081"/>
                  <a:gd name="connsiteY4" fmla="*/ 0 h 516977"/>
                  <a:gd name="connsiteX5" fmla="*/ 18257 w 27081"/>
                  <a:gd name="connsiteY5" fmla="*/ 0 h 516977"/>
                  <a:gd name="connsiteX6" fmla="*/ 27082 w 27081"/>
                  <a:gd name="connsiteY6" fmla="*/ 8825 h 516977"/>
                  <a:gd name="connsiteX7" fmla="*/ 27082 w 27081"/>
                  <a:gd name="connsiteY7" fmla="*/ 508152 h 516977"/>
                  <a:gd name="connsiteX8" fmla="*/ 18257 w 27081"/>
                  <a:gd name="connsiteY8" fmla="*/ 516977 h 516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81" h="516977">
                    <a:moveTo>
                      <a:pt x="18257" y="516977"/>
                    </a:moveTo>
                    <a:lnTo>
                      <a:pt x="10105" y="516977"/>
                    </a:lnTo>
                    <a:cubicBezTo>
                      <a:pt x="4514" y="516977"/>
                      <a:pt x="0" y="512464"/>
                      <a:pt x="0" y="506872"/>
                    </a:cubicBezTo>
                    <a:lnTo>
                      <a:pt x="0" y="10105"/>
                    </a:lnTo>
                    <a:cubicBezTo>
                      <a:pt x="0" y="4514"/>
                      <a:pt x="4514" y="0"/>
                      <a:pt x="10105" y="0"/>
                    </a:cubicBezTo>
                    <a:lnTo>
                      <a:pt x="18257" y="0"/>
                    </a:lnTo>
                    <a:cubicBezTo>
                      <a:pt x="23107" y="0"/>
                      <a:pt x="27082" y="3975"/>
                      <a:pt x="27082" y="8825"/>
                    </a:cubicBezTo>
                    <a:lnTo>
                      <a:pt x="27082" y="508152"/>
                    </a:lnTo>
                    <a:cubicBezTo>
                      <a:pt x="27082" y="513003"/>
                      <a:pt x="23107" y="516977"/>
                      <a:pt x="18257" y="516977"/>
                    </a:cubicBezTo>
                    <a:close/>
                  </a:path>
                </a:pathLst>
              </a:custGeom>
              <a:solidFill>
                <a:srgbClr val="8A9096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Graphic 2">
                <a:extLst>
                  <a:ext uri="{FF2B5EF4-FFF2-40B4-BE49-F238E27FC236}">
                    <a16:creationId xmlns:a16="http://schemas.microsoft.com/office/drawing/2014/main" id="{6EE4C85D-4FC1-4F53-8647-D97A90AB62FD}"/>
                  </a:ext>
                </a:extLst>
              </p:cNvPr>
              <p:cNvSpPr/>
              <p:nvPr/>
            </p:nvSpPr>
            <p:spPr>
              <a:xfrm>
                <a:off x="10337736" y="1811742"/>
                <a:ext cx="7047" cy="198636"/>
              </a:xfrm>
              <a:custGeom>
                <a:avLst/>
                <a:gdLst>
                  <a:gd name="connsiteX0" fmla="*/ 14080 w 15359"/>
                  <a:gd name="connsiteY0" fmla="*/ 432903 h 432902"/>
                  <a:gd name="connsiteX1" fmla="*/ 1886 w 15359"/>
                  <a:gd name="connsiteY1" fmla="*/ 432903 h 432902"/>
                  <a:gd name="connsiteX2" fmla="*/ 0 w 15359"/>
                  <a:gd name="connsiteY2" fmla="*/ 431016 h 432902"/>
                  <a:gd name="connsiteX3" fmla="*/ 0 w 15359"/>
                  <a:gd name="connsiteY3" fmla="*/ 1886 h 432902"/>
                  <a:gd name="connsiteX4" fmla="*/ 1886 w 15359"/>
                  <a:gd name="connsiteY4" fmla="*/ 0 h 432902"/>
                  <a:gd name="connsiteX5" fmla="*/ 14080 w 15359"/>
                  <a:gd name="connsiteY5" fmla="*/ 0 h 432902"/>
                  <a:gd name="connsiteX6" fmla="*/ 15360 w 15359"/>
                  <a:gd name="connsiteY6" fmla="*/ 1280 h 432902"/>
                  <a:gd name="connsiteX7" fmla="*/ 15360 w 15359"/>
                  <a:gd name="connsiteY7" fmla="*/ 431690 h 432902"/>
                  <a:gd name="connsiteX8" fmla="*/ 14080 w 15359"/>
                  <a:gd name="connsiteY8" fmla="*/ 432903 h 4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59" h="432902">
                    <a:moveTo>
                      <a:pt x="14080" y="432903"/>
                    </a:moveTo>
                    <a:lnTo>
                      <a:pt x="1886" y="432903"/>
                    </a:lnTo>
                    <a:cubicBezTo>
                      <a:pt x="808" y="432903"/>
                      <a:pt x="0" y="432027"/>
                      <a:pt x="0" y="431016"/>
                    </a:cubicBezTo>
                    <a:lnTo>
                      <a:pt x="0" y="1886"/>
                    </a:lnTo>
                    <a:cubicBezTo>
                      <a:pt x="0" y="808"/>
                      <a:pt x="876" y="0"/>
                      <a:pt x="1886" y="0"/>
                    </a:cubicBezTo>
                    <a:lnTo>
                      <a:pt x="14080" y="0"/>
                    </a:lnTo>
                    <a:cubicBezTo>
                      <a:pt x="14753" y="0"/>
                      <a:pt x="15360" y="539"/>
                      <a:pt x="15360" y="1280"/>
                    </a:cubicBezTo>
                    <a:lnTo>
                      <a:pt x="15360" y="431690"/>
                    </a:lnTo>
                    <a:cubicBezTo>
                      <a:pt x="15360" y="432364"/>
                      <a:pt x="14821" y="432903"/>
                      <a:pt x="14080" y="432903"/>
                    </a:cubicBezTo>
                    <a:close/>
                  </a:path>
                </a:pathLst>
              </a:custGeom>
              <a:solidFill>
                <a:srgbClr val="4A4C4D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91734596-49D8-4C6C-AC3B-CE2A13E0D3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14828" y="385879"/>
                <a:ext cx="73152" cy="7315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7945893A-EF82-4127-8B31-2941DF1674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19400" y="390451"/>
                <a:ext cx="64008" cy="64008"/>
              </a:xfrm>
              <a:prstGeom prst="ellipse">
                <a:avLst/>
              </a:prstGeom>
              <a:solidFill>
                <a:srgbClr val="070808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699659C7-E07A-41E0-A7A9-F3EF5A427571}"/>
                  </a:ext>
                </a:extLst>
              </p:cNvPr>
              <p:cNvSpPr/>
              <p:nvPr/>
            </p:nvSpPr>
            <p:spPr>
              <a:xfrm>
                <a:off x="9835585" y="406636"/>
                <a:ext cx="31638" cy="3163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EB8FD290-9DDD-4F92-AF8D-BB04BA37B97F}"/>
                  </a:ext>
                </a:extLst>
              </p:cNvPr>
              <p:cNvSpPr/>
              <p:nvPr/>
            </p:nvSpPr>
            <p:spPr>
              <a:xfrm>
                <a:off x="9843013" y="414064"/>
                <a:ext cx="16783" cy="16783"/>
              </a:xfrm>
              <a:prstGeom prst="ellipse">
                <a:avLst/>
              </a:prstGeom>
              <a:solidFill>
                <a:srgbClr val="081422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Graphic 2">
                <a:extLst>
                  <a:ext uri="{FF2B5EF4-FFF2-40B4-BE49-F238E27FC236}">
                    <a16:creationId xmlns:a16="http://schemas.microsoft.com/office/drawing/2014/main" id="{FD8D8CD1-D03D-403B-9333-313015AEA656}"/>
                  </a:ext>
                </a:extLst>
              </p:cNvPr>
              <p:cNvSpPr/>
              <p:nvPr userDrawn="1"/>
            </p:nvSpPr>
            <p:spPr>
              <a:xfrm flipH="1">
                <a:off x="8769273" y="781546"/>
                <a:ext cx="5842" cy="81663"/>
              </a:xfrm>
              <a:custGeom>
                <a:avLst/>
                <a:gdLst>
                  <a:gd name="connsiteX0" fmla="*/ 17650 w 18930"/>
                  <a:gd name="connsiteY0" fmla="*/ 390327 h 390326"/>
                  <a:gd name="connsiteX1" fmla="*/ 1886 w 18930"/>
                  <a:gd name="connsiteY1" fmla="*/ 390327 h 390326"/>
                  <a:gd name="connsiteX2" fmla="*/ 0 w 18930"/>
                  <a:gd name="connsiteY2" fmla="*/ 388440 h 390326"/>
                  <a:gd name="connsiteX3" fmla="*/ 0 w 18930"/>
                  <a:gd name="connsiteY3" fmla="*/ 1886 h 390326"/>
                  <a:gd name="connsiteX4" fmla="*/ 1886 w 18930"/>
                  <a:gd name="connsiteY4" fmla="*/ 0 h 390326"/>
                  <a:gd name="connsiteX5" fmla="*/ 17650 w 18930"/>
                  <a:gd name="connsiteY5" fmla="*/ 0 h 390326"/>
                  <a:gd name="connsiteX6" fmla="*/ 18930 w 18930"/>
                  <a:gd name="connsiteY6" fmla="*/ 1280 h 390326"/>
                  <a:gd name="connsiteX7" fmla="*/ 18930 w 18930"/>
                  <a:gd name="connsiteY7" fmla="*/ 389047 h 390326"/>
                  <a:gd name="connsiteX8" fmla="*/ 17650 w 18930"/>
                  <a:gd name="connsiteY8" fmla="*/ 390327 h 390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30" h="390326">
                    <a:moveTo>
                      <a:pt x="17650" y="390327"/>
                    </a:moveTo>
                    <a:lnTo>
                      <a:pt x="1886" y="390327"/>
                    </a:lnTo>
                    <a:cubicBezTo>
                      <a:pt x="808" y="390327"/>
                      <a:pt x="0" y="389451"/>
                      <a:pt x="0" y="388440"/>
                    </a:cubicBezTo>
                    <a:lnTo>
                      <a:pt x="0" y="1886"/>
                    </a:lnTo>
                    <a:cubicBezTo>
                      <a:pt x="0" y="808"/>
                      <a:pt x="876" y="0"/>
                      <a:pt x="1886" y="0"/>
                    </a:cubicBezTo>
                    <a:lnTo>
                      <a:pt x="17650" y="0"/>
                    </a:lnTo>
                    <a:cubicBezTo>
                      <a:pt x="18324" y="0"/>
                      <a:pt x="18930" y="539"/>
                      <a:pt x="18930" y="1280"/>
                    </a:cubicBezTo>
                    <a:lnTo>
                      <a:pt x="18930" y="389047"/>
                    </a:lnTo>
                    <a:cubicBezTo>
                      <a:pt x="18930" y="389788"/>
                      <a:pt x="18324" y="390327"/>
                      <a:pt x="17650" y="390327"/>
                    </a:cubicBezTo>
                    <a:close/>
                  </a:path>
                </a:pathLst>
              </a:custGeom>
              <a:solidFill>
                <a:srgbClr val="FAFDFF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CA1D4D29-D6C2-4C1E-BC8C-24F70426C98D}"/>
                </a:ext>
              </a:extLst>
            </p:cNvPr>
            <p:cNvGrpSpPr/>
            <p:nvPr/>
          </p:nvGrpSpPr>
          <p:grpSpPr>
            <a:xfrm>
              <a:off x="2722715" y="3919006"/>
              <a:ext cx="2894312" cy="2938994"/>
              <a:chOff x="2722715" y="3919006"/>
              <a:chExt cx="2894312" cy="2938994"/>
            </a:xfrm>
          </p:grpSpPr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17D94347-EA48-4680-99A1-FD5EEC89F603}"/>
                  </a:ext>
                </a:extLst>
              </p:cNvPr>
              <p:cNvSpPr/>
              <p:nvPr/>
            </p:nvSpPr>
            <p:spPr>
              <a:xfrm>
                <a:off x="2722715" y="4413841"/>
                <a:ext cx="675640" cy="1302987"/>
              </a:xfrm>
              <a:custGeom>
                <a:avLst/>
                <a:gdLst>
                  <a:gd name="connsiteX0" fmla="*/ 659259 w 675640"/>
                  <a:gd name="connsiteY0" fmla="*/ 1016091 h 1302987"/>
                  <a:gd name="connsiteX1" fmla="*/ 673178 w 675640"/>
                  <a:gd name="connsiteY1" fmla="*/ 1079059 h 1302987"/>
                  <a:gd name="connsiteX2" fmla="*/ 665710 w 675640"/>
                  <a:gd name="connsiteY2" fmla="*/ 1212769 h 1302987"/>
                  <a:gd name="connsiteX3" fmla="*/ 589000 w 675640"/>
                  <a:gd name="connsiteY3" fmla="*/ 1294825 h 1302987"/>
                  <a:gd name="connsiteX4" fmla="*/ 473406 w 675640"/>
                  <a:gd name="connsiteY4" fmla="*/ 1285060 h 1302987"/>
                  <a:gd name="connsiteX5" fmla="*/ 432356 w 675640"/>
                  <a:gd name="connsiteY5" fmla="*/ 1235968 h 1302987"/>
                  <a:gd name="connsiteX6" fmla="*/ 400364 w 675640"/>
                  <a:gd name="connsiteY6" fmla="*/ 1048879 h 1302987"/>
                  <a:gd name="connsiteX7" fmla="*/ 400055 w 675640"/>
                  <a:gd name="connsiteY7" fmla="*/ 1032750 h 1302987"/>
                  <a:gd name="connsiteX8" fmla="*/ 659259 w 675640"/>
                  <a:gd name="connsiteY8" fmla="*/ 1016091 h 1302987"/>
                  <a:gd name="connsiteX9" fmla="*/ 206078 w 675640"/>
                  <a:gd name="connsiteY9" fmla="*/ 455522 h 1302987"/>
                  <a:gd name="connsiteX10" fmla="*/ 216507 w 675640"/>
                  <a:gd name="connsiteY10" fmla="*/ 542969 h 1302987"/>
                  <a:gd name="connsiteX11" fmla="*/ 216998 w 675640"/>
                  <a:gd name="connsiteY11" fmla="*/ 541680 h 1302987"/>
                  <a:gd name="connsiteX12" fmla="*/ 241817 w 675640"/>
                  <a:gd name="connsiteY12" fmla="*/ 875011 h 1302987"/>
                  <a:gd name="connsiteX13" fmla="*/ 210626 w 675640"/>
                  <a:gd name="connsiteY13" fmla="*/ 875626 h 1302987"/>
                  <a:gd name="connsiteX14" fmla="*/ 130871 w 675640"/>
                  <a:gd name="connsiteY14" fmla="*/ 797401 h 1302987"/>
                  <a:gd name="connsiteX15" fmla="*/ 128529 w 675640"/>
                  <a:gd name="connsiteY15" fmla="*/ 694444 h 1302987"/>
                  <a:gd name="connsiteX16" fmla="*/ 153407 w 675640"/>
                  <a:gd name="connsiteY16" fmla="*/ 597055 h 1302987"/>
                  <a:gd name="connsiteX17" fmla="*/ 191275 w 675640"/>
                  <a:gd name="connsiteY17" fmla="*/ 486763 h 1302987"/>
                  <a:gd name="connsiteX18" fmla="*/ 206078 w 675640"/>
                  <a:gd name="connsiteY18" fmla="*/ 455522 h 1302987"/>
                  <a:gd name="connsiteX19" fmla="*/ 174720 w 675640"/>
                  <a:gd name="connsiteY19" fmla="*/ 0 h 1302987"/>
                  <a:gd name="connsiteX20" fmla="*/ 193518 w 675640"/>
                  <a:gd name="connsiteY20" fmla="*/ 252468 h 1302987"/>
                  <a:gd name="connsiteX21" fmla="*/ 193099 w 675640"/>
                  <a:gd name="connsiteY21" fmla="*/ 256175 h 1302987"/>
                  <a:gd name="connsiteX22" fmla="*/ 195396 w 675640"/>
                  <a:gd name="connsiteY22" fmla="*/ 292099 h 1302987"/>
                  <a:gd name="connsiteX23" fmla="*/ 167426 w 675640"/>
                  <a:gd name="connsiteY23" fmla="*/ 335845 h 1302987"/>
                  <a:gd name="connsiteX24" fmla="*/ 99201 w 675640"/>
                  <a:gd name="connsiteY24" fmla="*/ 346759 h 1302987"/>
                  <a:gd name="connsiteX25" fmla="*/ 0 w 675640"/>
                  <a:gd name="connsiteY25" fmla="*/ 249414 h 1302987"/>
                  <a:gd name="connsiteX26" fmla="*/ 58504 w 675640"/>
                  <a:gd name="connsiteY26" fmla="*/ 118090 h 1302987"/>
                  <a:gd name="connsiteX27" fmla="*/ 157705 w 675640"/>
                  <a:gd name="connsiteY27" fmla="*/ 5809 h 1302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75640" h="1302987">
                    <a:moveTo>
                      <a:pt x="659259" y="1016091"/>
                    </a:moveTo>
                    <a:cubicBezTo>
                      <a:pt x="676801" y="1034075"/>
                      <a:pt x="671498" y="1058158"/>
                      <a:pt x="673178" y="1079059"/>
                    </a:cubicBezTo>
                    <a:cubicBezTo>
                      <a:pt x="676801" y="1123644"/>
                      <a:pt x="677950" y="1169201"/>
                      <a:pt x="665710" y="1212769"/>
                    </a:cubicBezTo>
                    <a:cubicBezTo>
                      <a:pt x="654618" y="1252228"/>
                      <a:pt x="630669" y="1280995"/>
                      <a:pt x="589000" y="1294825"/>
                    </a:cubicBezTo>
                    <a:cubicBezTo>
                      <a:pt x="548083" y="1308390"/>
                      <a:pt x="508977" y="1304988"/>
                      <a:pt x="473406" y="1285060"/>
                    </a:cubicBezTo>
                    <a:cubicBezTo>
                      <a:pt x="455908" y="1275250"/>
                      <a:pt x="442033" y="1256117"/>
                      <a:pt x="432356" y="1235968"/>
                    </a:cubicBezTo>
                    <a:cubicBezTo>
                      <a:pt x="403811" y="1176536"/>
                      <a:pt x="396741" y="1113701"/>
                      <a:pt x="400364" y="1048879"/>
                    </a:cubicBezTo>
                    <a:cubicBezTo>
                      <a:pt x="400629" y="1043487"/>
                      <a:pt x="400143" y="1038096"/>
                      <a:pt x="400055" y="1032750"/>
                    </a:cubicBezTo>
                    <a:cubicBezTo>
                      <a:pt x="486354" y="1025945"/>
                      <a:pt x="572607" y="1017727"/>
                      <a:pt x="659259" y="1016091"/>
                    </a:cubicBezTo>
                    <a:close/>
                    <a:moveTo>
                      <a:pt x="206078" y="455522"/>
                    </a:moveTo>
                    <a:cubicBezTo>
                      <a:pt x="213988" y="484464"/>
                      <a:pt x="209393" y="514557"/>
                      <a:pt x="216507" y="542969"/>
                    </a:cubicBezTo>
                    <a:lnTo>
                      <a:pt x="216998" y="541680"/>
                    </a:lnTo>
                    <a:lnTo>
                      <a:pt x="241817" y="875011"/>
                    </a:lnTo>
                    <a:lnTo>
                      <a:pt x="210626" y="875626"/>
                    </a:lnTo>
                    <a:cubicBezTo>
                      <a:pt x="176225" y="869099"/>
                      <a:pt x="148801" y="841377"/>
                      <a:pt x="130871" y="797401"/>
                    </a:cubicBezTo>
                    <a:cubicBezTo>
                      <a:pt x="117129" y="763729"/>
                      <a:pt x="119471" y="729396"/>
                      <a:pt x="128529" y="694444"/>
                    </a:cubicBezTo>
                    <a:cubicBezTo>
                      <a:pt x="136925" y="662010"/>
                      <a:pt x="141918" y="628781"/>
                      <a:pt x="153407" y="597055"/>
                    </a:cubicBezTo>
                    <a:cubicBezTo>
                      <a:pt x="166619" y="560512"/>
                      <a:pt x="178329" y="523394"/>
                      <a:pt x="191275" y="486763"/>
                    </a:cubicBezTo>
                    <a:cubicBezTo>
                      <a:pt x="194943" y="476423"/>
                      <a:pt x="194324" y="464050"/>
                      <a:pt x="206078" y="455522"/>
                    </a:cubicBezTo>
                    <a:close/>
                    <a:moveTo>
                      <a:pt x="174720" y="0"/>
                    </a:moveTo>
                    <a:lnTo>
                      <a:pt x="193518" y="252468"/>
                    </a:lnTo>
                    <a:lnTo>
                      <a:pt x="193099" y="256175"/>
                    </a:lnTo>
                    <a:cubicBezTo>
                      <a:pt x="193187" y="268194"/>
                      <a:pt x="194336" y="280213"/>
                      <a:pt x="195396" y="292099"/>
                    </a:cubicBezTo>
                    <a:cubicBezTo>
                      <a:pt x="198048" y="321749"/>
                      <a:pt x="195618" y="331205"/>
                      <a:pt x="167426" y="335845"/>
                    </a:cubicBezTo>
                    <a:cubicBezTo>
                      <a:pt x="144846" y="339601"/>
                      <a:pt x="123018" y="346671"/>
                      <a:pt x="99201" y="346759"/>
                    </a:cubicBezTo>
                    <a:cubicBezTo>
                      <a:pt x="45116" y="346981"/>
                      <a:pt x="45" y="305400"/>
                      <a:pt x="0" y="249414"/>
                    </a:cubicBezTo>
                    <a:cubicBezTo>
                      <a:pt x="-45" y="195727"/>
                      <a:pt x="27838" y="156223"/>
                      <a:pt x="58504" y="118090"/>
                    </a:cubicBezTo>
                    <a:cubicBezTo>
                      <a:pt x="89789" y="79248"/>
                      <a:pt x="124608" y="43236"/>
                      <a:pt x="157705" y="5809"/>
                    </a:cubicBezTo>
                    <a:close/>
                  </a:path>
                </a:pathLst>
              </a:custGeom>
              <a:solidFill>
                <a:srgbClr val="F0B88F"/>
              </a:solidFill>
              <a:ln w="456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7" name="Graphic 106">
                <a:extLst>
                  <a:ext uri="{FF2B5EF4-FFF2-40B4-BE49-F238E27FC236}">
                    <a16:creationId xmlns:a16="http://schemas.microsoft.com/office/drawing/2014/main" id="{5647E435-2A4B-4484-BDE1-C8A1558FEE05}"/>
                  </a:ext>
                </a:extLst>
              </p:cNvPr>
              <p:cNvSpPr/>
              <p:nvPr/>
            </p:nvSpPr>
            <p:spPr>
              <a:xfrm>
                <a:off x="3850414" y="6073282"/>
                <a:ext cx="1766613" cy="784718"/>
              </a:xfrm>
              <a:custGeom>
                <a:avLst/>
                <a:gdLst>
                  <a:gd name="connsiteX0" fmla="*/ 135565 w 1826722"/>
                  <a:gd name="connsiteY0" fmla="*/ 811419 h 811418"/>
                  <a:gd name="connsiteX1" fmla="*/ 0 w 1826722"/>
                  <a:gd name="connsiteY1" fmla="*/ 325770 h 811418"/>
                  <a:gd name="connsiteX2" fmla="*/ 1617275 w 1826722"/>
                  <a:gd name="connsiteY2" fmla="*/ 1913 h 811418"/>
                  <a:gd name="connsiteX3" fmla="*/ 1639527 w 1826722"/>
                  <a:gd name="connsiteY3" fmla="*/ 16260 h 811418"/>
                  <a:gd name="connsiteX4" fmla="*/ 1826723 w 1826722"/>
                  <a:gd name="connsiteY4" fmla="*/ 811419 h 811418"/>
                  <a:gd name="connsiteX5" fmla="*/ 135565 w 1826722"/>
                  <a:gd name="connsiteY5" fmla="*/ 811419 h 8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6722" h="811418">
                    <a:moveTo>
                      <a:pt x="135565" y="811419"/>
                    </a:moveTo>
                    <a:cubicBezTo>
                      <a:pt x="120853" y="758143"/>
                      <a:pt x="30522" y="434331"/>
                      <a:pt x="0" y="325770"/>
                    </a:cubicBezTo>
                    <a:cubicBezTo>
                      <a:pt x="-548" y="323805"/>
                      <a:pt x="1605076" y="6208"/>
                      <a:pt x="1617275" y="1913"/>
                    </a:cubicBezTo>
                    <a:cubicBezTo>
                      <a:pt x="1632582" y="-3524"/>
                      <a:pt x="1636466" y="3055"/>
                      <a:pt x="1639527" y="16260"/>
                    </a:cubicBezTo>
                    <a:cubicBezTo>
                      <a:pt x="1656798" y="91056"/>
                      <a:pt x="1803146" y="711173"/>
                      <a:pt x="1826723" y="811419"/>
                    </a:cubicBezTo>
                    <a:cubicBezTo>
                      <a:pt x="1262988" y="811419"/>
                      <a:pt x="699299" y="811419"/>
                      <a:pt x="135565" y="811419"/>
                    </a:cubicBezTo>
                    <a:close/>
                  </a:path>
                </a:pathLst>
              </a:custGeom>
              <a:solidFill>
                <a:srgbClr val="010101"/>
              </a:solidFill>
              <a:ln w="45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Graphic 106">
                <a:extLst>
                  <a:ext uri="{FF2B5EF4-FFF2-40B4-BE49-F238E27FC236}">
                    <a16:creationId xmlns:a16="http://schemas.microsoft.com/office/drawing/2014/main" id="{B73DE773-1739-461D-A193-06F48193DE49}"/>
                  </a:ext>
                </a:extLst>
              </p:cNvPr>
              <p:cNvSpPr/>
              <p:nvPr/>
            </p:nvSpPr>
            <p:spPr>
              <a:xfrm>
                <a:off x="3859582" y="5960693"/>
                <a:ext cx="1346767" cy="420216"/>
              </a:xfrm>
              <a:custGeom>
                <a:avLst/>
                <a:gdLst>
                  <a:gd name="connsiteX0" fmla="*/ 1337899 w 1392591"/>
                  <a:gd name="connsiteY0" fmla="*/ 999 h 434514"/>
                  <a:gd name="connsiteX1" fmla="*/ 1359465 w 1392591"/>
                  <a:gd name="connsiteY1" fmla="*/ 15940 h 434514"/>
                  <a:gd name="connsiteX2" fmla="*/ 1392591 w 1392591"/>
                  <a:gd name="connsiteY2" fmla="*/ 159226 h 434514"/>
                  <a:gd name="connsiteX3" fmla="*/ 28444 w 1392591"/>
                  <a:gd name="connsiteY3" fmla="*/ 434514 h 434514"/>
                  <a:gd name="connsiteX4" fmla="*/ 983 w 1392591"/>
                  <a:gd name="connsiteY4" fmla="*/ 282318 h 434514"/>
                  <a:gd name="connsiteX5" fmla="*/ 14051 w 1392591"/>
                  <a:gd name="connsiteY5" fmla="*/ 261803 h 434514"/>
                  <a:gd name="connsiteX6" fmla="*/ 1337899 w 1392591"/>
                  <a:gd name="connsiteY6" fmla="*/ 999 h 434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2591" h="434514">
                    <a:moveTo>
                      <a:pt x="1337899" y="999"/>
                    </a:moveTo>
                    <a:cubicBezTo>
                      <a:pt x="1353526" y="-2337"/>
                      <a:pt x="1356496" y="2690"/>
                      <a:pt x="1359465" y="15940"/>
                    </a:cubicBezTo>
                    <a:cubicBezTo>
                      <a:pt x="1370249" y="63778"/>
                      <a:pt x="1377513" y="112393"/>
                      <a:pt x="1392591" y="159226"/>
                    </a:cubicBezTo>
                    <a:cubicBezTo>
                      <a:pt x="1272653" y="184676"/>
                      <a:pt x="150118" y="411120"/>
                      <a:pt x="28444" y="434514"/>
                    </a:cubicBezTo>
                    <a:cubicBezTo>
                      <a:pt x="20037" y="391382"/>
                      <a:pt x="14554" y="344914"/>
                      <a:pt x="983" y="282318"/>
                    </a:cubicBezTo>
                    <a:cubicBezTo>
                      <a:pt x="-2352" y="267011"/>
                      <a:pt x="2994" y="263585"/>
                      <a:pt x="14051" y="261803"/>
                    </a:cubicBezTo>
                    <a:cubicBezTo>
                      <a:pt x="59422" y="254355"/>
                      <a:pt x="1272927" y="14935"/>
                      <a:pt x="1337899" y="9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45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Graphic 106">
                <a:extLst>
                  <a:ext uri="{FF2B5EF4-FFF2-40B4-BE49-F238E27FC236}">
                    <a16:creationId xmlns:a16="http://schemas.microsoft.com/office/drawing/2014/main" id="{E5DD3FC1-3BF9-4680-A4D8-676D39D59313}"/>
                  </a:ext>
                </a:extLst>
              </p:cNvPr>
              <p:cNvSpPr/>
              <p:nvPr/>
            </p:nvSpPr>
            <p:spPr>
              <a:xfrm>
                <a:off x="3275535" y="3919006"/>
                <a:ext cx="1688755" cy="2270439"/>
              </a:xfrm>
              <a:custGeom>
                <a:avLst/>
                <a:gdLst>
                  <a:gd name="connsiteX0" fmla="*/ 763404 w 1746215"/>
                  <a:gd name="connsiteY0" fmla="*/ 2347690 h 2347690"/>
                  <a:gd name="connsiteX1" fmla="*/ 537280 w 1746215"/>
                  <a:gd name="connsiteY1" fmla="*/ 2095796 h 2347690"/>
                  <a:gd name="connsiteX2" fmla="*/ 396598 w 1746215"/>
                  <a:gd name="connsiteY2" fmla="*/ 1766136 h 2347690"/>
                  <a:gd name="connsiteX3" fmla="*/ 379098 w 1746215"/>
                  <a:gd name="connsiteY3" fmla="*/ 1374291 h 2347690"/>
                  <a:gd name="connsiteX4" fmla="*/ 311612 w 1746215"/>
                  <a:gd name="connsiteY4" fmla="*/ 1064735 h 2347690"/>
                  <a:gd name="connsiteX5" fmla="*/ 140957 w 1746215"/>
                  <a:gd name="connsiteY5" fmla="*/ 816953 h 2347690"/>
                  <a:gd name="connsiteX6" fmla="*/ 31116 w 1746215"/>
                  <a:gd name="connsiteY6" fmla="*/ 709306 h 2347690"/>
                  <a:gd name="connsiteX7" fmla="*/ 19099 w 1746215"/>
                  <a:gd name="connsiteY7" fmla="*/ 533624 h 2347690"/>
                  <a:gd name="connsiteX8" fmla="*/ 166453 w 1746215"/>
                  <a:gd name="connsiteY8" fmla="*/ 436942 h 2347690"/>
                  <a:gd name="connsiteX9" fmla="*/ 335737 w 1746215"/>
                  <a:gd name="connsiteY9" fmla="*/ 478612 h 2347690"/>
                  <a:gd name="connsiteX10" fmla="*/ 599831 w 1746215"/>
                  <a:gd name="connsiteY10" fmla="*/ 590920 h 2347690"/>
                  <a:gd name="connsiteX11" fmla="*/ 754083 w 1746215"/>
                  <a:gd name="connsiteY11" fmla="*/ 736492 h 2347690"/>
                  <a:gd name="connsiteX12" fmla="*/ 813436 w 1746215"/>
                  <a:gd name="connsiteY12" fmla="*/ 890744 h 2347690"/>
                  <a:gd name="connsiteX13" fmla="*/ 868036 w 1746215"/>
                  <a:gd name="connsiteY13" fmla="*/ 1024939 h 2347690"/>
                  <a:gd name="connsiteX14" fmla="*/ 1080225 w 1746215"/>
                  <a:gd name="connsiteY14" fmla="*/ 910940 h 2347690"/>
                  <a:gd name="connsiteX15" fmla="*/ 1057791 w 1746215"/>
                  <a:gd name="connsiteY15" fmla="*/ 602160 h 2347690"/>
                  <a:gd name="connsiteX16" fmla="*/ 1034991 w 1746215"/>
                  <a:gd name="connsiteY16" fmla="*/ 299595 h 2347690"/>
                  <a:gd name="connsiteX17" fmla="*/ 1016075 w 1746215"/>
                  <a:gd name="connsiteY17" fmla="*/ 71780 h 2347690"/>
                  <a:gd name="connsiteX18" fmla="*/ 1014156 w 1746215"/>
                  <a:gd name="connsiteY18" fmla="*/ 13570 h 2347690"/>
                  <a:gd name="connsiteX19" fmla="*/ 1020690 w 1746215"/>
                  <a:gd name="connsiteY19" fmla="*/ 0 h 2347690"/>
                  <a:gd name="connsiteX20" fmla="*/ 1168089 w 1746215"/>
                  <a:gd name="connsiteY20" fmla="*/ 157222 h 2347690"/>
                  <a:gd name="connsiteX21" fmla="*/ 1381100 w 1746215"/>
                  <a:gd name="connsiteY21" fmla="*/ 516079 h 2347690"/>
                  <a:gd name="connsiteX22" fmla="*/ 1548465 w 1746215"/>
                  <a:gd name="connsiteY22" fmla="*/ 803338 h 2347690"/>
                  <a:gd name="connsiteX23" fmla="*/ 1591917 w 1746215"/>
                  <a:gd name="connsiteY23" fmla="*/ 1155020 h 2347690"/>
                  <a:gd name="connsiteX24" fmla="*/ 1626277 w 1746215"/>
                  <a:gd name="connsiteY24" fmla="*/ 1679644 h 2347690"/>
                  <a:gd name="connsiteX25" fmla="*/ 1653189 w 1746215"/>
                  <a:gd name="connsiteY25" fmla="*/ 1934462 h 2347690"/>
                  <a:gd name="connsiteX26" fmla="*/ 1746216 w 1746215"/>
                  <a:gd name="connsiteY26" fmla="*/ 2150900 h 2347690"/>
                  <a:gd name="connsiteX27" fmla="*/ 763404 w 1746215"/>
                  <a:gd name="connsiteY27" fmla="*/ 2347690 h 2347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746215" h="2347690">
                    <a:moveTo>
                      <a:pt x="763404" y="2347690"/>
                    </a:moveTo>
                    <a:cubicBezTo>
                      <a:pt x="669098" y="2286830"/>
                      <a:pt x="598734" y="2187909"/>
                      <a:pt x="537280" y="2095796"/>
                    </a:cubicBezTo>
                    <a:cubicBezTo>
                      <a:pt x="470708" y="1996007"/>
                      <a:pt x="414326" y="1885984"/>
                      <a:pt x="396598" y="1766136"/>
                    </a:cubicBezTo>
                    <a:cubicBezTo>
                      <a:pt x="377407" y="1636283"/>
                      <a:pt x="385129" y="1504967"/>
                      <a:pt x="379098" y="1374291"/>
                    </a:cubicBezTo>
                    <a:cubicBezTo>
                      <a:pt x="374072" y="1264816"/>
                      <a:pt x="353191" y="1165803"/>
                      <a:pt x="311612" y="1064735"/>
                    </a:cubicBezTo>
                    <a:cubicBezTo>
                      <a:pt x="272044" y="968602"/>
                      <a:pt x="203919" y="898375"/>
                      <a:pt x="140957" y="816953"/>
                    </a:cubicBezTo>
                    <a:cubicBezTo>
                      <a:pt x="122132" y="792646"/>
                      <a:pt x="42676" y="737634"/>
                      <a:pt x="31116" y="709306"/>
                    </a:cubicBezTo>
                    <a:cubicBezTo>
                      <a:pt x="-4294" y="658909"/>
                      <a:pt x="-11102" y="581280"/>
                      <a:pt x="19099" y="533624"/>
                    </a:cubicBezTo>
                    <a:cubicBezTo>
                      <a:pt x="53505" y="479343"/>
                      <a:pt x="105775" y="450284"/>
                      <a:pt x="166453" y="436942"/>
                    </a:cubicBezTo>
                    <a:cubicBezTo>
                      <a:pt x="212646" y="426799"/>
                      <a:pt x="292468" y="461250"/>
                      <a:pt x="335737" y="478612"/>
                    </a:cubicBezTo>
                    <a:cubicBezTo>
                      <a:pt x="403314" y="505798"/>
                      <a:pt x="532985" y="562181"/>
                      <a:pt x="599831" y="590920"/>
                    </a:cubicBezTo>
                    <a:cubicBezTo>
                      <a:pt x="668184" y="620300"/>
                      <a:pt x="719587" y="669646"/>
                      <a:pt x="754083" y="736492"/>
                    </a:cubicBezTo>
                    <a:cubicBezTo>
                      <a:pt x="779396" y="785610"/>
                      <a:pt x="797855" y="837788"/>
                      <a:pt x="813436" y="890744"/>
                    </a:cubicBezTo>
                    <a:cubicBezTo>
                      <a:pt x="820883" y="916057"/>
                      <a:pt x="848983" y="996382"/>
                      <a:pt x="868036" y="1024939"/>
                    </a:cubicBezTo>
                    <a:cubicBezTo>
                      <a:pt x="907285" y="1083834"/>
                      <a:pt x="1089912" y="1072411"/>
                      <a:pt x="1080225" y="910940"/>
                    </a:cubicBezTo>
                    <a:cubicBezTo>
                      <a:pt x="1074057" y="807952"/>
                      <a:pt x="1065421" y="705056"/>
                      <a:pt x="1057791" y="602160"/>
                    </a:cubicBezTo>
                    <a:cubicBezTo>
                      <a:pt x="1050343" y="501275"/>
                      <a:pt x="1042530" y="400435"/>
                      <a:pt x="1034991" y="299595"/>
                    </a:cubicBezTo>
                    <a:cubicBezTo>
                      <a:pt x="1029325" y="223611"/>
                      <a:pt x="1024985" y="147490"/>
                      <a:pt x="1016075" y="71780"/>
                    </a:cubicBezTo>
                    <a:cubicBezTo>
                      <a:pt x="1013791" y="52453"/>
                      <a:pt x="1015207" y="32989"/>
                      <a:pt x="1014156" y="13570"/>
                    </a:cubicBezTo>
                    <a:cubicBezTo>
                      <a:pt x="1013882" y="8224"/>
                      <a:pt x="1013516" y="2102"/>
                      <a:pt x="1020690" y="0"/>
                    </a:cubicBezTo>
                    <a:cubicBezTo>
                      <a:pt x="1074102" y="48432"/>
                      <a:pt x="1130119" y="94672"/>
                      <a:pt x="1168089" y="157222"/>
                    </a:cubicBezTo>
                    <a:cubicBezTo>
                      <a:pt x="1240235" y="276156"/>
                      <a:pt x="1309822" y="396597"/>
                      <a:pt x="1381100" y="516079"/>
                    </a:cubicBezTo>
                    <a:cubicBezTo>
                      <a:pt x="1437756" y="611070"/>
                      <a:pt x="1508121" y="699391"/>
                      <a:pt x="1548465" y="803338"/>
                    </a:cubicBezTo>
                    <a:cubicBezTo>
                      <a:pt x="1589907" y="910117"/>
                      <a:pt x="1583967" y="1041479"/>
                      <a:pt x="1591917" y="1155020"/>
                    </a:cubicBezTo>
                    <a:cubicBezTo>
                      <a:pt x="1604117" y="1329834"/>
                      <a:pt x="1612296" y="1504967"/>
                      <a:pt x="1626277" y="1679644"/>
                    </a:cubicBezTo>
                    <a:cubicBezTo>
                      <a:pt x="1632902" y="1762253"/>
                      <a:pt x="1632263" y="1854229"/>
                      <a:pt x="1653189" y="1934462"/>
                    </a:cubicBezTo>
                    <a:cubicBezTo>
                      <a:pt x="1672516" y="2008618"/>
                      <a:pt x="1709435" y="2083780"/>
                      <a:pt x="1746216" y="2150900"/>
                    </a:cubicBezTo>
                    <a:cubicBezTo>
                      <a:pt x="1633313" y="2178223"/>
                      <a:pt x="973491" y="2312600"/>
                      <a:pt x="763404" y="2347690"/>
                    </a:cubicBezTo>
                    <a:close/>
                  </a:path>
                </a:pathLst>
              </a:custGeom>
              <a:solidFill>
                <a:srgbClr val="F0B88F"/>
              </a:solidFill>
              <a:ln w="45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8870ED0E-585E-4965-9C82-E8CE0834F04D}"/>
                </a:ext>
              </a:extLst>
            </p:cNvPr>
            <p:cNvGrpSpPr/>
            <p:nvPr/>
          </p:nvGrpSpPr>
          <p:grpSpPr>
            <a:xfrm>
              <a:off x="2885741" y="3214306"/>
              <a:ext cx="1297586" cy="961736"/>
              <a:chOff x="2885741" y="3214306"/>
              <a:chExt cx="1297586" cy="961736"/>
            </a:xfrm>
          </p:grpSpPr>
          <p:sp>
            <p:nvSpPr>
              <p:cNvPr id="196" name="Graphic 106">
                <a:extLst>
                  <a:ext uri="{FF2B5EF4-FFF2-40B4-BE49-F238E27FC236}">
                    <a16:creationId xmlns:a16="http://schemas.microsoft.com/office/drawing/2014/main" id="{19C29C63-7AA2-4D11-9E21-0D1AEBDFCF12}"/>
                  </a:ext>
                </a:extLst>
              </p:cNvPr>
              <p:cNvSpPr/>
              <p:nvPr/>
            </p:nvSpPr>
            <p:spPr>
              <a:xfrm>
                <a:off x="3082085" y="3214306"/>
                <a:ext cx="961730" cy="961736"/>
              </a:xfrm>
              <a:custGeom>
                <a:avLst/>
                <a:gdLst>
                  <a:gd name="connsiteX0" fmla="*/ 970428 w 994453"/>
                  <a:gd name="connsiteY0" fmla="*/ 922909 h 994459"/>
                  <a:gd name="connsiteX1" fmla="*/ 99787 w 994453"/>
                  <a:gd name="connsiteY1" fmla="*/ 994370 h 994459"/>
                  <a:gd name="connsiteX2" fmla="*/ 71550 w 994453"/>
                  <a:gd name="connsiteY2" fmla="*/ 970428 h 994459"/>
                  <a:gd name="connsiteX3" fmla="*/ 90 w 994453"/>
                  <a:gd name="connsiteY3" fmla="*/ 99787 h 994459"/>
                  <a:gd name="connsiteX4" fmla="*/ 24032 w 994453"/>
                  <a:gd name="connsiteY4" fmla="*/ 71550 h 994459"/>
                  <a:gd name="connsiteX5" fmla="*/ 894672 w 994453"/>
                  <a:gd name="connsiteY5" fmla="*/ 90 h 994459"/>
                  <a:gd name="connsiteX6" fmla="*/ 922909 w 994453"/>
                  <a:gd name="connsiteY6" fmla="*/ 24032 h 994459"/>
                  <a:gd name="connsiteX7" fmla="*/ 994370 w 994453"/>
                  <a:gd name="connsiteY7" fmla="*/ 894672 h 994459"/>
                  <a:gd name="connsiteX8" fmla="*/ 970428 w 994453"/>
                  <a:gd name="connsiteY8" fmla="*/ 922909 h 99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4453" h="994459">
                    <a:moveTo>
                      <a:pt x="970428" y="922909"/>
                    </a:moveTo>
                    <a:lnTo>
                      <a:pt x="99787" y="994370"/>
                    </a:lnTo>
                    <a:cubicBezTo>
                      <a:pt x="85395" y="995558"/>
                      <a:pt x="72738" y="984820"/>
                      <a:pt x="71550" y="970428"/>
                    </a:cubicBezTo>
                    <a:lnTo>
                      <a:pt x="90" y="99787"/>
                    </a:lnTo>
                    <a:cubicBezTo>
                      <a:pt x="-1098" y="85395"/>
                      <a:pt x="9639" y="72738"/>
                      <a:pt x="24032" y="71550"/>
                    </a:cubicBezTo>
                    <a:lnTo>
                      <a:pt x="894672" y="90"/>
                    </a:lnTo>
                    <a:cubicBezTo>
                      <a:pt x="909065" y="-1098"/>
                      <a:pt x="921721" y="9639"/>
                      <a:pt x="922909" y="24032"/>
                    </a:cubicBezTo>
                    <a:lnTo>
                      <a:pt x="994370" y="894672"/>
                    </a:lnTo>
                    <a:cubicBezTo>
                      <a:pt x="995512" y="909110"/>
                      <a:pt x="984820" y="921767"/>
                      <a:pt x="970428" y="922909"/>
                    </a:cubicBezTo>
                    <a:close/>
                  </a:path>
                </a:pathLst>
              </a:custGeom>
              <a:solidFill>
                <a:srgbClr val="FFFFFF"/>
              </a:solidFill>
              <a:ln w="45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6B290326-2F76-4D08-ACB5-F8A462BF37EB}"/>
                  </a:ext>
                </a:extLst>
              </p:cNvPr>
              <p:cNvSpPr/>
              <p:nvPr/>
            </p:nvSpPr>
            <p:spPr>
              <a:xfrm>
                <a:off x="3152862" y="3289600"/>
                <a:ext cx="821596" cy="822027"/>
              </a:xfrm>
              <a:custGeom>
                <a:avLst/>
                <a:gdLst>
                  <a:gd name="connsiteX0" fmla="*/ 335038 w 821596"/>
                  <a:gd name="connsiteY0" fmla="*/ 768552 h 822027"/>
                  <a:gd name="connsiteX1" fmla="*/ 335789 w 821596"/>
                  <a:gd name="connsiteY1" fmla="*/ 769126 h 822027"/>
                  <a:gd name="connsiteX2" fmla="*/ 338131 w 821596"/>
                  <a:gd name="connsiteY2" fmla="*/ 795419 h 822027"/>
                  <a:gd name="connsiteX3" fmla="*/ 335921 w 821596"/>
                  <a:gd name="connsiteY3" fmla="*/ 798070 h 822027"/>
                  <a:gd name="connsiteX4" fmla="*/ 310160 w 821596"/>
                  <a:gd name="connsiteY4" fmla="*/ 800368 h 822027"/>
                  <a:gd name="connsiteX5" fmla="*/ 306890 w 821596"/>
                  <a:gd name="connsiteY5" fmla="*/ 797628 h 822027"/>
                  <a:gd name="connsiteX6" fmla="*/ 304769 w 821596"/>
                  <a:gd name="connsiteY6" fmla="*/ 773679 h 822027"/>
                  <a:gd name="connsiteX7" fmla="*/ 306979 w 821596"/>
                  <a:gd name="connsiteY7" fmla="*/ 771027 h 822027"/>
                  <a:gd name="connsiteX8" fmla="*/ 727378 w 821596"/>
                  <a:gd name="connsiteY8" fmla="*/ 731789 h 822027"/>
                  <a:gd name="connsiteX9" fmla="*/ 730117 w 821596"/>
                  <a:gd name="connsiteY9" fmla="*/ 734042 h 822027"/>
                  <a:gd name="connsiteX10" fmla="*/ 732371 w 821596"/>
                  <a:gd name="connsiteY10" fmla="*/ 759671 h 822027"/>
                  <a:gd name="connsiteX11" fmla="*/ 730162 w 821596"/>
                  <a:gd name="connsiteY11" fmla="*/ 762322 h 822027"/>
                  <a:gd name="connsiteX12" fmla="*/ 705063 w 821596"/>
                  <a:gd name="connsiteY12" fmla="*/ 764532 h 822027"/>
                  <a:gd name="connsiteX13" fmla="*/ 701794 w 821596"/>
                  <a:gd name="connsiteY13" fmla="*/ 761792 h 822027"/>
                  <a:gd name="connsiteX14" fmla="*/ 699584 w 821596"/>
                  <a:gd name="connsiteY14" fmla="*/ 737003 h 822027"/>
                  <a:gd name="connsiteX15" fmla="*/ 702059 w 821596"/>
                  <a:gd name="connsiteY15" fmla="*/ 734042 h 822027"/>
                  <a:gd name="connsiteX16" fmla="*/ 481783 w 821596"/>
                  <a:gd name="connsiteY16" fmla="*/ 725337 h 822027"/>
                  <a:gd name="connsiteX17" fmla="*/ 484478 w 821596"/>
                  <a:gd name="connsiteY17" fmla="*/ 727546 h 822027"/>
                  <a:gd name="connsiteX18" fmla="*/ 487130 w 821596"/>
                  <a:gd name="connsiteY18" fmla="*/ 757638 h 822027"/>
                  <a:gd name="connsiteX19" fmla="*/ 487350 w 821596"/>
                  <a:gd name="connsiteY19" fmla="*/ 760112 h 822027"/>
                  <a:gd name="connsiteX20" fmla="*/ 489295 w 821596"/>
                  <a:gd name="connsiteY20" fmla="*/ 781986 h 822027"/>
                  <a:gd name="connsiteX21" fmla="*/ 487085 w 821596"/>
                  <a:gd name="connsiteY21" fmla="*/ 784637 h 822027"/>
                  <a:gd name="connsiteX22" fmla="*/ 401892 w 821596"/>
                  <a:gd name="connsiteY22" fmla="*/ 792193 h 822027"/>
                  <a:gd name="connsiteX23" fmla="*/ 398622 w 821596"/>
                  <a:gd name="connsiteY23" fmla="*/ 789453 h 822027"/>
                  <a:gd name="connsiteX24" fmla="*/ 396325 w 821596"/>
                  <a:gd name="connsiteY24" fmla="*/ 763515 h 822027"/>
                  <a:gd name="connsiteX25" fmla="*/ 396545 w 821596"/>
                  <a:gd name="connsiteY25" fmla="*/ 763249 h 822027"/>
                  <a:gd name="connsiteX26" fmla="*/ 456110 w 821596"/>
                  <a:gd name="connsiteY26" fmla="*/ 757948 h 822027"/>
                  <a:gd name="connsiteX27" fmla="*/ 453636 w 821596"/>
                  <a:gd name="connsiteY27" fmla="*/ 730286 h 822027"/>
                  <a:gd name="connsiteX28" fmla="*/ 455845 w 821596"/>
                  <a:gd name="connsiteY28" fmla="*/ 727635 h 822027"/>
                  <a:gd name="connsiteX29" fmla="*/ 816636 w 821596"/>
                  <a:gd name="connsiteY29" fmla="*/ 723879 h 822027"/>
                  <a:gd name="connsiteX30" fmla="*/ 819331 w 821596"/>
                  <a:gd name="connsiteY30" fmla="*/ 726132 h 822027"/>
                  <a:gd name="connsiteX31" fmla="*/ 821585 w 821596"/>
                  <a:gd name="connsiteY31" fmla="*/ 751761 h 822027"/>
                  <a:gd name="connsiteX32" fmla="*/ 819376 w 821596"/>
                  <a:gd name="connsiteY32" fmla="*/ 754412 h 822027"/>
                  <a:gd name="connsiteX33" fmla="*/ 794277 w 821596"/>
                  <a:gd name="connsiteY33" fmla="*/ 756622 h 822027"/>
                  <a:gd name="connsiteX34" fmla="*/ 791008 w 821596"/>
                  <a:gd name="connsiteY34" fmla="*/ 753882 h 822027"/>
                  <a:gd name="connsiteX35" fmla="*/ 788798 w 821596"/>
                  <a:gd name="connsiteY35" fmla="*/ 728784 h 822027"/>
                  <a:gd name="connsiteX36" fmla="*/ 791008 w 821596"/>
                  <a:gd name="connsiteY36" fmla="*/ 726132 h 822027"/>
                  <a:gd name="connsiteX37" fmla="*/ 384306 w 821596"/>
                  <a:gd name="connsiteY37" fmla="*/ 672445 h 822027"/>
                  <a:gd name="connsiteX38" fmla="*/ 388592 w 821596"/>
                  <a:gd name="connsiteY38" fmla="*/ 676024 h 822027"/>
                  <a:gd name="connsiteX39" fmla="*/ 390889 w 821596"/>
                  <a:gd name="connsiteY39" fmla="*/ 702050 h 822027"/>
                  <a:gd name="connsiteX40" fmla="*/ 418640 w 821596"/>
                  <a:gd name="connsiteY40" fmla="*/ 699576 h 822027"/>
                  <a:gd name="connsiteX41" fmla="*/ 421335 w 821596"/>
                  <a:gd name="connsiteY41" fmla="*/ 701829 h 822027"/>
                  <a:gd name="connsiteX42" fmla="*/ 423499 w 821596"/>
                  <a:gd name="connsiteY42" fmla="*/ 726177 h 822027"/>
                  <a:gd name="connsiteX43" fmla="*/ 421290 w 821596"/>
                  <a:gd name="connsiteY43" fmla="*/ 728828 h 822027"/>
                  <a:gd name="connsiteX44" fmla="*/ 393496 w 821596"/>
                  <a:gd name="connsiteY44" fmla="*/ 731302 h 822027"/>
                  <a:gd name="connsiteX45" fmla="*/ 396148 w 821596"/>
                  <a:gd name="connsiteY45" fmla="*/ 761085 h 822027"/>
                  <a:gd name="connsiteX46" fmla="*/ 394822 w 821596"/>
                  <a:gd name="connsiteY46" fmla="*/ 762676 h 822027"/>
                  <a:gd name="connsiteX47" fmla="*/ 337246 w 821596"/>
                  <a:gd name="connsiteY47" fmla="*/ 767801 h 822027"/>
                  <a:gd name="connsiteX48" fmla="*/ 335567 w 821596"/>
                  <a:gd name="connsiteY48" fmla="*/ 766387 h 822027"/>
                  <a:gd name="connsiteX49" fmla="*/ 332916 w 821596"/>
                  <a:gd name="connsiteY49" fmla="*/ 736649 h 822027"/>
                  <a:gd name="connsiteX50" fmla="*/ 304724 w 821596"/>
                  <a:gd name="connsiteY50" fmla="*/ 739168 h 822027"/>
                  <a:gd name="connsiteX51" fmla="*/ 301454 w 821596"/>
                  <a:gd name="connsiteY51" fmla="*/ 736428 h 822027"/>
                  <a:gd name="connsiteX52" fmla="*/ 299333 w 821596"/>
                  <a:gd name="connsiteY52" fmla="*/ 712656 h 822027"/>
                  <a:gd name="connsiteX53" fmla="*/ 301543 w 821596"/>
                  <a:gd name="connsiteY53" fmla="*/ 710004 h 822027"/>
                  <a:gd name="connsiteX54" fmla="*/ 330308 w 821596"/>
                  <a:gd name="connsiteY54" fmla="*/ 707441 h 822027"/>
                  <a:gd name="connsiteX55" fmla="*/ 328011 w 821596"/>
                  <a:gd name="connsiteY55" fmla="*/ 681370 h 822027"/>
                  <a:gd name="connsiteX56" fmla="*/ 331546 w 821596"/>
                  <a:gd name="connsiteY56" fmla="*/ 677128 h 822027"/>
                  <a:gd name="connsiteX57" fmla="*/ 201503 w 821596"/>
                  <a:gd name="connsiteY57" fmla="*/ 657862 h 822027"/>
                  <a:gd name="connsiteX58" fmla="*/ 203051 w 821596"/>
                  <a:gd name="connsiteY58" fmla="*/ 659143 h 822027"/>
                  <a:gd name="connsiteX59" fmla="*/ 210827 w 821596"/>
                  <a:gd name="connsiteY59" fmla="*/ 746901 h 822027"/>
                  <a:gd name="connsiteX60" fmla="*/ 209546 w 821596"/>
                  <a:gd name="connsiteY60" fmla="*/ 748447 h 822027"/>
                  <a:gd name="connsiteX61" fmla="*/ 121789 w 821596"/>
                  <a:gd name="connsiteY61" fmla="*/ 756223 h 822027"/>
                  <a:gd name="connsiteX62" fmla="*/ 120243 w 821596"/>
                  <a:gd name="connsiteY62" fmla="*/ 754942 h 822027"/>
                  <a:gd name="connsiteX63" fmla="*/ 112466 w 821596"/>
                  <a:gd name="connsiteY63" fmla="*/ 667186 h 822027"/>
                  <a:gd name="connsiteX64" fmla="*/ 113747 w 821596"/>
                  <a:gd name="connsiteY64" fmla="*/ 665639 h 822027"/>
                  <a:gd name="connsiteX65" fmla="*/ 229208 w 821596"/>
                  <a:gd name="connsiteY65" fmla="*/ 624721 h 822027"/>
                  <a:gd name="connsiteX66" fmla="*/ 80517 w 821596"/>
                  <a:gd name="connsiteY66" fmla="*/ 637934 h 822027"/>
                  <a:gd name="connsiteX67" fmla="*/ 79236 w 821596"/>
                  <a:gd name="connsiteY67" fmla="*/ 639480 h 822027"/>
                  <a:gd name="connsiteX68" fmla="*/ 92448 w 821596"/>
                  <a:gd name="connsiteY68" fmla="*/ 788171 h 822027"/>
                  <a:gd name="connsiteX69" fmla="*/ 93994 w 821596"/>
                  <a:gd name="connsiteY69" fmla="*/ 789452 h 822027"/>
                  <a:gd name="connsiteX70" fmla="*/ 242685 w 821596"/>
                  <a:gd name="connsiteY70" fmla="*/ 776240 h 822027"/>
                  <a:gd name="connsiteX71" fmla="*/ 243967 w 821596"/>
                  <a:gd name="connsiteY71" fmla="*/ 774694 h 822027"/>
                  <a:gd name="connsiteX72" fmla="*/ 230754 w 821596"/>
                  <a:gd name="connsiteY72" fmla="*/ 626003 h 822027"/>
                  <a:gd name="connsiteX73" fmla="*/ 229208 w 821596"/>
                  <a:gd name="connsiteY73" fmla="*/ 624721 h 822027"/>
                  <a:gd name="connsiteX74" fmla="*/ 256516 w 821596"/>
                  <a:gd name="connsiteY74" fmla="*/ 592111 h 822027"/>
                  <a:gd name="connsiteX75" fmla="*/ 258062 w 821596"/>
                  <a:gd name="connsiteY75" fmla="*/ 593393 h 822027"/>
                  <a:gd name="connsiteX76" fmla="*/ 276577 w 821596"/>
                  <a:gd name="connsiteY76" fmla="*/ 801958 h 822027"/>
                  <a:gd name="connsiteX77" fmla="*/ 275296 w 821596"/>
                  <a:gd name="connsiteY77" fmla="*/ 803504 h 822027"/>
                  <a:gd name="connsiteX78" fmla="*/ 66731 w 821596"/>
                  <a:gd name="connsiteY78" fmla="*/ 822018 h 822027"/>
                  <a:gd name="connsiteX79" fmla="*/ 65185 w 821596"/>
                  <a:gd name="connsiteY79" fmla="*/ 820737 h 822027"/>
                  <a:gd name="connsiteX80" fmla="*/ 46670 w 821596"/>
                  <a:gd name="connsiteY80" fmla="*/ 612172 h 822027"/>
                  <a:gd name="connsiteX81" fmla="*/ 47951 w 821596"/>
                  <a:gd name="connsiteY81" fmla="*/ 610626 h 822027"/>
                  <a:gd name="connsiteX82" fmla="*/ 618367 w 821596"/>
                  <a:gd name="connsiteY82" fmla="*/ 559943 h 822027"/>
                  <a:gd name="connsiteX83" fmla="*/ 620488 w 821596"/>
                  <a:gd name="connsiteY83" fmla="*/ 561887 h 822027"/>
                  <a:gd name="connsiteX84" fmla="*/ 622830 w 821596"/>
                  <a:gd name="connsiteY84" fmla="*/ 588046 h 822027"/>
                  <a:gd name="connsiteX85" fmla="*/ 620930 w 821596"/>
                  <a:gd name="connsiteY85" fmla="*/ 590256 h 822027"/>
                  <a:gd name="connsiteX86" fmla="*/ 594771 w 821596"/>
                  <a:gd name="connsiteY86" fmla="*/ 592554 h 822027"/>
                  <a:gd name="connsiteX87" fmla="*/ 592517 w 821596"/>
                  <a:gd name="connsiteY87" fmla="*/ 590742 h 822027"/>
                  <a:gd name="connsiteX88" fmla="*/ 590175 w 821596"/>
                  <a:gd name="connsiteY88" fmla="*/ 564317 h 822027"/>
                  <a:gd name="connsiteX89" fmla="*/ 591943 w 821596"/>
                  <a:gd name="connsiteY89" fmla="*/ 562286 h 822027"/>
                  <a:gd name="connsiteX90" fmla="*/ 618367 w 821596"/>
                  <a:gd name="connsiteY90" fmla="*/ 559943 h 822027"/>
                  <a:gd name="connsiteX91" fmla="*/ 314401 w 821596"/>
                  <a:gd name="connsiteY91" fmla="*/ 556187 h 822027"/>
                  <a:gd name="connsiteX92" fmla="*/ 317009 w 821596"/>
                  <a:gd name="connsiteY92" fmla="*/ 558396 h 822027"/>
                  <a:gd name="connsiteX93" fmla="*/ 321957 w 821596"/>
                  <a:gd name="connsiteY93" fmla="*/ 613984 h 822027"/>
                  <a:gd name="connsiteX94" fmla="*/ 319748 w 821596"/>
                  <a:gd name="connsiteY94" fmla="*/ 616635 h 822027"/>
                  <a:gd name="connsiteX95" fmla="*/ 294606 w 821596"/>
                  <a:gd name="connsiteY95" fmla="*/ 618889 h 822027"/>
                  <a:gd name="connsiteX96" fmla="*/ 291336 w 821596"/>
                  <a:gd name="connsiteY96" fmla="*/ 616149 h 822027"/>
                  <a:gd name="connsiteX97" fmla="*/ 286254 w 821596"/>
                  <a:gd name="connsiteY97" fmla="*/ 558705 h 822027"/>
                  <a:gd name="connsiteX98" fmla="*/ 375866 w 821596"/>
                  <a:gd name="connsiteY98" fmla="*/ 550752 h 822027"/>
                  <a:gd name="connsiteX99" fmla="*/ 376353 w 821596"/>
                  <a:gd name="connsiteY99" fmla="*/ 551149 h 822027"/>
                  <a:gd name="connsiteX100" fmla="*/ 378694 w 821596"/>
                  <a:gd name="connsiteY100" fmla="*/ 577662 h 822027"/>
                  <a:gd name="connsiteX101" fmla="*/ 376485 w 821596"/>
                  <a:gd name="connsiteY101" fmla="*/ 580313 h 822027"/>
                  <a:gd name="connsiteX102" fmla="*/ 352535 w 821596"/>
                  <a:gd name="connsiteY102" fmla="*/ 582434 h 822027"/>
                  <a:gd name="connsiteX103" fmla="*/ 349265 w 821596"/>
                  <a:gd name="connsiteY103" fmla="*/ 579695 h 822027"/>
                  <a:gd name="connsiteX104" fmla="*/ 347144 w 821596"/>
                  <a:gd name="connsiteY104" fmla="*/ 555745 h 822027"/>
                  <a:gd name="connsiteX105" fmla="*/ 349354 w 821596"/>
                  <a:gd name="connsiteY105" fmla="*/ 553094 h 822027"/>
                  <a:gd name="connsiteX106" fmla="*/ 645497 w 821596"/>
                  <a:gd name="connsiteY106" fmla="*/ 526759 h 822027"/>
                  <a:gd name="connsiteX107" fmla="*/ 559332 w 821596"/>
                  <a:gd name="connsiteY107" fmla="*/ 534404 h 822027"/>
                  <a:gd name="connsiteX108" fmla="*/ 556990 w 821596"/>
                  <a:gd name="connsiteY108" fmla="*/ 537232 h 822027"/>
                  <a:gd name="connsiteX109" fmla="*/ 564590 w 821596"/>
                  <a:gd name="connsiteY109" fmla="*/ 623132 h 822027"/>
                  <a:gd name="connsiteX110" fmla="*/ 567728 w 821596"/>
                  <a:gd name="connsiteY110" fmla="*/ 625739 h 822027"/>
                  <a:gd name="connsiteX111" fmla="*/ 653628 w 821596"/>
                  <a:gd name="connsiteY111" fmla="*/ 618096 h 822027"/>
                  <a:gd name="connsiteX112" fmla="*/ 655970 w 821596"/>
                  <a:gd name="connsiteY112" fmla="*/ 615267 h 822027"/>
                  <a:gd name="connsiteX113" fmla="*/ 648325 w 821596"/>
                  <a:gd name="connsiteY113" fmla="*/ 529101 h 822027"/>
                  <a:gd name="connsiteX114" fmla="*/ 645497 w 821596"/>
                  <a:gd name="connsiteY114" fmla="*/ 526759 h 822027"/>
                  <a:gd name="connsiteX115" fmla="*/ 432691 w 821596"/>
                  <a:gd name="connsiteY115" fmla="*/ 516286 h 822027"/>
                  <a:gd name="connsiteX116" fmla="*/ 432735 w 821596"/>
                  <a:gd name="connsiteY116" fmla="*/ 516330 h 822027"/>
                  <a:gd name="connsiteX117" fmla="*/ 433088 w 821596"/>
                  <a:gd name="connsiteY117" fmla="*/ 516286 h 822027"/>
                  <a:gd name="connsiteX118" fmla="*/ 435784 w 821596"/>
                  <a:gd name="connsiteY118" fmla="*/ 518539 h 822027"/>
                  <a:gd name="connsiteX119" fmla="*/ 438170 w 821596"/>
                  <a:gd name="connsiteY119" fmla="*/ 545184 h 822027"/>
                  <a:gd name="connsiteX120" fmla="*/ 465566 w 821596"/>
                  <a:gd name="connsiteY120" fmla="*/ 542754 h 822027"/>
                  <a:gd name="connsiteX121" fmla="*/ 468262 w 821596"/>
                  <a:gd name="connsiteY121" fmla="*/ 545007 h 822027"/>
                  <a:gd name="connsiteX122" fmla="*/ 473210 w 821596"/>
                  <a:gd name="connsiteY122" fmla="*/ 600595 h 822027"/>
                  <a:gd name="connsiteX123" fmla="*/ 470912 w 821596"/>
                  <a:gd name="connsiteY123" fmla="*/ 603291 h 822027"/>
                  <a:gd name="connsiteX124" fmla="*/ 441749 w 821596"/>
                  <a:gd name="connsiteY124" fmla="*/ 605898 h 822027"/>
                  <a:gd name="connsiteX125" fmla="*/ 442412 w 821596"/>
                  <a:gd name="connsiteY125" fmla="*/ 606472 h 822027"/>
                  <a:gd name="connsiteX126" fmla="*/ 444798 w 821596"/>
                  <a:gd name="connsiteY126" fmla="*/ 633117 h 822027"/>
                  <a:gd name="connsiteX127" fmla="*/ 442588 w 821596"/>
                  <a:gd name="connsiteY127" fmla="*/ 635768 h 822027"/>
                  <a:gd name="connsiteX128" fmla="*/ 357882 w 821596"/>
                  <a:gd name="connsiteY128" fmla="*/ 643281 h 822027"/>
                  <a:gd name="connsiteX129" fmla="*/ 354612 w 821596"/>
                  <a:gd name="connsiteY129" fmla="*/ 640541 h 822027"/>
                  <a:gd name="connsiteX130" fmla="*/ 352446 w 821596"/>
                  <a:gd name="connsiteY130" fmla="*/ 616282 h 822027"/>
                  <a:gd name="connsiteX131" fmla="*/ 354656 w 821596"/>
                  <a:gd name="connsiteY131" fmla="*/ 613631 h 822027"/>
                  <a:gd name="connsiteX132" fmla="*/ 412895 w 821596"/>
                  <a:gd name="connsiteY132" fmla="*/ 608460 h 822027"/>
                  <a:gd name="connsiteX133" fmla="*/ 407637 w 821596"/>
                  <a:gd name="connsiteY133" fmla="*/ 549249 h 822027"/>
                  <a:gd name="connsiteX134" fmla="*/ 408078 w 821596"/>
                  <a:gd name="connsiteY134" fmla="*/ 548189 h 822027"/>
                  <a:gd name="connsiteX135" fmla="*/ 376970 w 821596"/>
                  <a:gd name="connsiteY135" fmla="*/ 550929 h 822027"/>
                  <a:gd name="connsiteX136" fmla="*/ 376528 w 821596"/>
                  <a:gd name="connsiteY136" fmla="*/ 550531 h 822027"/>
                  <a:gd name="connsiteX137" fmla="*/ 374187 w 821596"/>
                  <a:gd name="connsiteY137" fmla="*/ 523974 h 822027"/>
                  <a:gd name="connsiteX138" fmla="*/ 376396 w 821596"/>
                  <a:gd name="connsiteY138" fmla="*/ 521323 h 822027"/>
                  <a:gd name="connsiteX139" fmla="*/ 431675 w 821596"/>
                  <a:gd name="connsiteY139" fmla="*/ 516418 h 822027"/>
                  <a:gd name="connsiteX140" fmla="*/ 432691 w 821596"/>
                  <a:gd name="connsiteY140" fmla="*/ 516286 h 822027"/>
                  <a:gd name="connsiteX141" fmla="*/ 156077 w 821596"/>
                  <a:gd name="connsiteY141" fmla="*/ 479302 h 822027"/>
                  <a:gd name="connsiteX142" fmla="*/ 156342 w 821596"/>
                  <a:gd name="connsiteY142" fmla="*/ 480628 h 822027"/>
                  <a:gd name="connsiteX143" fmla="*/ 158729 w 821596"/>
                  <a:gd name="connsiteY143" fmla="*/ 507582 h 822027"/>
                  <a:gd name="connsiteX144" fmla="*/ 158375 w 821596"/>
                  <a:gd name="connsiteY144" fmla="*/ 509217 h 822027"/>
                  <a:gd name="connsiteX145" fmla="*/ 155724 w 821596"/>
                  <a:gd name="connsiteY145" fmla="*/ 479346 h 822027"/>
                  <a:gd name="connsiteX146" fmla="*/ 128769 w 821596"/>
                  <a:gd name="connsiteY146" fmla="*/ 481732 h 822027"/>
                  <a:gd name="connsiteX147" fmla="*/ 127356 w 821596"/>
                  <a:gd name="connsiteY147" fmla="*/ 483411 h 822027"/>
                  <a:gd name="connsiteX148" fmla="*/ 129875 w 821596"/>
                  <a:gd name="connsiteY148" fmla="*/ 512045 h 822027"/>
                  <a:gd name="connsiteX149" fmla="*/ 158508 w 821596"/>
                  <a:gd name="connsiteY149" fmla="*/ 509526 h 822027"/>
                  <a:gd name="connsiteX150" fmla="*/ 159921 w 821596"/>
                  <a:gd name="connsiteY150" fmla="*/ 507847 h 822027"/>
                  <a:gd name="connsiteX151" fmla="*/ 157536 w 821596"/>
                  <a:gd name="connsiteY151" fmla="*/ 480672 h 822027"/>
                  <a:gd name="connsiteX152" fmla="*/ 156077 w 821596"/>
                  <a:gd name="connsiteY152" fmla="*/ 479302 h 822027"/>
                  <a:gd name="connsiteX153" fmla="*/ 491902 w 821596"/>
                  <a:gd name="connsiteY153" fmla="*/ 478771 h 822027"/>
                  <a:gd name="connsiteX154" fmla="*/ 491990 w 821596"/>
                  <a:gd name="connsiteY154" fmla="*/ 478816 h 822027"/>
                  <a:gd name="connsiteX155" fmla="*/ 494642 w 821596"/>
                  <a:gd name="connsiteY155" fmla="*/ 508862 h 822027"/>
                  <a:gd name="connsiteX156" fmla="*/ 492432 w 821596"/>
                  <a:gd name="connsiteY156" fmla="*/ 511514 h 822027"/>
                  <a:gd name="connsiteX157" fmla="*/ 467246 w 821596"/>
                  <a:gd name="connsiteY157" fmla="*/ 513724 h 822027"/>
                  <a:gd name="connsiteX158" fmla="*/ 463975 w 821596"/>
                  <a:gd name="connsiteY158" fmla="*/ 510984 h 822027"/>
                  <a:gd name="connsiteX159" fmla="*/ 461589 w 821596"/>
                  <a:gd name="connsiteY159" fmla="*/ 483897 h 822027"/>
                  <a:gd name="connsiteX160" fmla="*/ 463799 w 821596"/>
                  <a:gd name="connsiteY160" fmla="*/ 481246 h 822027"/>
                  <a:gd name="connsiteX161" fmla="*/ 641874 w 821596"/>
                  <a:gd name="connsiteY161" fmla="*/ 465339 h 822027"/>
                  <a:gd name="connsiteX162" fmla="*/ 644569 w 821596"/>
                  <a:gd name="connsiteY162" fmla="*/ 467592 h 822027"/>
                  <a:gd name="connsiteX163" fmla="*/ 647176 w 821596"/>
                  <a:gd name="connsiteY163" fmla="*/ 496756 h 822027"/>
                  <a:gd name="connsiteX164" fmla="*/ 674307 w 821596"/>
                  <a:gd name="connsiteY164" fmla="*/ 494370 h 822027"/>
                  <a:gd name="connsiteX165" fmla="*/ 677002 w 821596"/>
                  <a:gd name="connsiteY165" fmla="*/ 496623 h 822027"/>
                  <a:gd name="connsiteX166" fmla="*/ 682084 w 821596"/>
                  <a:gd name="connsiteY166" fmla="*/ 554067 h 822027"/>
                  <a:gd name="connsiteX167" fmla="*/ 710851 w 821596"/>
                  <a:gd name="connsiteY167" fmla="*/ 551504 h 822027"/>
                  <a:gd name="connsiteX168" fmla="*/ 708421 w 821596"/>
                  <a:gd name="connsiteY168" fmla="*/ 524064 h 822027"/>
                  <a:gd name="connsiteX169" fmla="*/ 710629 w 821596"/>
                  <a:gd name="connsiteY169" fmla="*/ 521413 h 822027"/>
                  <a:gd name="connsiteX170" fmla="*/ 740192 w 821596"/>
                  <a:gd name="connsiteY170" fmla="*/ 518806 h 822027"/>
                  <a:gd name="connsiteX171" fmla="*/ 737672 w 821596"/>
                  <a:gd name="connsiteY171" fmla="*/ 490437 h 822027"/>
                  <a:gd name="connsiteX172" fmla="*/ 739882 w 821596"/>
                  <a:gd name="connsiteY172" fmla="*/ 487786 h 822027"/>
                  <a:gd name="connsiteX173" fmla="*/ 764538 w 821596"/>
                  <a:gd name="connsiteY173" fmla="*/ 485621 h 822027"/>
                  <a:gd name="connsiteX174" fmla="*/ 767233 w 821596"/>
                  <a:gd name="connsiteY174" fmla="*/ 487874 h 822027"/>
                  <a:gd name="connsiteX175" fmla="*/ 769753 w 821596"/>
                  <a:gd name="connsiteY175" fmla="*/ 516110 h 822027"/>
                  <a:gd name="connsiteX176" fmla="*/ 769841 w 821596"/>
                  <a:gd name="connsiteY176" fmla="*/ 516022 h 822027"/>
                  <a:gd name="connsiteX177" fmla="*/ 797988 w 821596"/>
                  <a:gd name="connsiteY177" fmla="*/ 513548 h 822027"/>
                  <a:gd name="connsiteX178" fmla="*/ 800683 w 821596"/>
                  <a:gd name="connsiteY178" fmla="*/ 515801 h 822027"/>
                  <a:gd name="connsiteX179" fmla="*/ 810979 w 821596"/>
                  <a:gd name="connsiteY179" fmla="*/ 632058 h 822027"/>
                  <a:gd name="connsiteX180" fmla="*/ 808770 w 821596"/>
                  <a:gd name="connsiteY180" fmla="*/ 634709 h 822027"/>
                  <a:gd name="connsiteX181" fmla="*/ 783539 w 821596"/>
                  <a:gd name="connsiteY181" fmla="*/ 636964 h 822027"/>
                  <a:gd name="connsiteX182" fmla="*/ 780136 w 821596"/>
                  <a:gd name="connsiteY182" fmla="*/ 634091 h 822027"/>
                  <a:gd name="connsiteX183" fmla="*/ 777706 w 821596"/>
                  <a:gd name="connsiteY183" fmla="*/ 606474 h 822027"/>
                  <a:gd name="connsiteX184" fmla="*/ 751194 w 821596"/>
                  <a:gd name="connsiteY184" fmla="*/ 608815 h 822027"/>
                  <a:gd name="connsiteX185" fmla="*/ 747924 w 821596"/>
                  <a:gd name="connsiteY185" fmla="*/ 606076 h 822027"/>
                  <a:gd name="connsiteX186" fmla="*/ 742887 w 821596"/>
                  <a:gd name="connsiteY186" fmla="*/ 549295 h 822027"/>
                  <a:gd name="connsiteX187" fmla="*/ 711955 w 821596"/>
                  <a:gd name="connsiteY187" fmla="*/ 552035 h 822027"/>
                  <a:gd name="connsiteX188" fmla="*/ 714563 w 821596"/>
                  <a:gd name="connsiteY188" fmla="*/ 581287 h 822027"/>
                  <a:gd name="connsiteX189" fmla="*/ 713988 w 821596"/>
                  <a:gd name="connsiteY189" fmla="*/ 581949 h 822027"/>
                  <a:gd name="connsiteX190" fmla="*/ 684780 w 821596"/>
                  <a:gd name="connsiteY190" fmla="*/ 584557 h 822027"/>
                  <a:gd name="connsiteX191" fmla="*/ 687387 w 821596"/>
                  <a:gd name="connsiteY191" fmla="*/ 613853 h 822027"/>
                  <a:gd name="connsiteX192" fmla="*/ 715358 w 821596"/>
                  <a:gd name="connsiteY192" fmla="*/ 611378 h 822027"/>
                  <a:gd name="connsiteX193" fmla="*/ 718053 w 821596"/>
                  <a:gd name="connsiteY193" fmla="*/ 613632 h 822027"/>
                  <a:gd name="connsiteX194" fmla="*/ 720528 w 821596"/>
                  <a:gd name="connsiteY194" fmla="*/ 641691 h 822027"/>
                  <a:gd name="connsiteX195" fmla="*/ 777928 w 821596"/>
                  <a:gd name="connsiteY195" fmla="*/ 636698 h 822027"/>
                  <a:gd name="connsiteX196" fmla="*/ 780623 w 821596"/>
                  <a:gd name="connsiteY196" fmla="*/ 638952 h 822027"/>
                  <a:gd name="connsiteX197" fmla="*/ 783053 w 821596"/>
                  <a:gd name="connsiteY197" fmla="*/ 666525 h 822027"/>
                  <a:gd name="connsiteX198" fmla="*/ 811244 w 821596"/>
                  <a:gd name="connsiteY198" fmla="*/ 664006 h 822027"/>
                  <a:gd name="connsiteX199" fmla="*/ 813940 w 821596"/>
                  <a:gd name="connsiteY199" fmla="*/ 666260 h 822027"/>
                  <a:gd name="connsiteX200" fmla="*/ 816194 w 821596"/>
                  <a:gd name="connsiteY200" fmla="*/ 691888 h 822027"/>
                  <a:gd name="connsiteX201" fmla="*/ 813984 w 821596"/>
                  <a:gd name="connsiteY201" fmla="*/ 694540 h 822027"/>
                  <a:gd name="connsiteX202" fmla="*/ 758087 w 821596"/>
                  <a:gd name="connsiteY202" fmla="*/ 699488 h 822027"/>
                  <a:gd name="connsiteX203" fmla="*/ 754817 w 821596"/>
                  <a:gd name="connsiteY203" fmla="*/ 696749 h 822027"/>
                  <a:gd name="connsiteX204" fmla="*/ 752431 w 821596"/>
                  <a:gd name="connsiteY204" fmla="*/ 669750 h 822027"/>
                  <a:gd name="connsiteX205" fmla="*/ 692778 w 821596"/>
                  <a:gd name="connsiteY205" fmla="*/ 675053 h 822027"/>
                  <a:gd name="connsiteX206" fmla="*/ 698169 w 821596"/>
                  <a:gd name="connsiteY206" fmla="*/ 735811 h 822027"/>
                  <a:gd name="connsiteX207" fmla="*/ 637897 w 821596"/>
                  <a:gd name="connsiteY207" fmla="*/ 741158 h 822027"/>
                  <a:gd name="connsiteX208" fmla="*/ 637278 w 821596"/>
                  <a:gd name="connsiteY208" fmla="*/ 741908 h 822027"/>
                  <a:gd name="connsiteX209" fmla="*/ 639885 w 821596"/>
                  <a:gd name="connsiteY209" fmla="*/ 771028 h 822027"/>
                  <a:gd name="connsiteX210" fmla="*/ 551467 w 821596"/>
                  <a:gd name="connsiteY210" fmla="*/ 778894 h 822027"/>
                  <a:gd name="connsiteX211" fmla="*/ 548197 w 821596"/>
                  <a:gd name="connsiteY211" fmla="*/ 776154 h 822027"/>
                  <a:gd name="connsiteX212" fmla="*/ 543115 w 821596"/>
                  <a:gd name="connsiteY212" fmla="*/ 718754 h 822027"/>
                  <a:gd name="connsiteX213" fmla="*/ 572853 w 821596"/>
                  <a:gd name="connsiteY213" fmla="*/ 716103 h 822027"/>
                  <a:gd name="connsiteX214" fmla="*/ 575372 w 821596"/>
                  <a:gd name="connsiteY214" fmla="*/ 744515 h 822027"/>
                  <a:gd name="connsiteX215" fmla="*/ 578642 w 821596"/>
                  <a:gd name="connsiteY215" fmla="*/ 747255 h 822027"/>
                  <a:gd name="connsiteX216" fmla="*/ 634008 w 821596"/>
                  <a:gd name="connsiteY216" fmla="*/ 742350 h 822027"/>
                  <a:gd name="connsiteX217" fmla="*/ 636218 w 821596"/>
                  <a:gd name="connsiteY217" fmla="*/ 739699 h 822027"/>
                  <a:gd name="connsiteX218" fmla="*/ 633743 w 821596"/>
                  <a:gd name="connsiteY218" fmla="*/ 711905 h 822027"/>
                  <a:gd name="connsiteX219" fmla="*/ 662023 w 821596"/>
                  <a:gd name="connsiteY219" fmla="*/ 709387 h 822027"/>
                  <a:gd name="connsiteX220" fmla="*/ 664233 w 821596"/>
                  <a:gd name="connsiteY220" fmla="*/ 706735 h 822027"/>
                  <a:gd name="connsiteX221" fmla="*/ 661935 w 821596"/>
                  <a:gd name="connsiteY221" fmla="*/ 681062 h 822027"/>
                  <a:gd name="connsiteX222" fmla="*/ 659240 w 821596"/>
                  <a:gd name="connsiteY222" fmla="*/ 678809 h 822027"/>
                  <a:gd name="connsiteX223" fmla="*/ 631137 w 821596"/>
                  <a:gd name="connsiteY223" fmla="*/ 681283 h 822027"/>
                  <a:gd name="connsiteX224" fmla="*/ 628573 w 821596"/>
                  <a:gd name="connsiteY224" fmla="*/ 652296 h 822027"/>
                  <a:gd name="connsiteX225" fmla="*/ 625878 w 821596"/>
                  <a:gd name="connsiteY225" fmla="*/ 650043 h 822027"/>
                  <a:gd name="connsiteX226" fmla="*/ 600206 w 821596"/>
                  <a:gd name="connsiteY226" fmla="*/ 652340 h 822027"/>
                  <a:gd name="connsiteX227" fmla="*/ 597996 w 821596"/>
                  <a:gd name="connsiteY227" fmla="*/ 654991 h 822027"/>
                  <a:gd name="connsiteX228" fmla="*/ 600559 w 821596"/>
                  <a:gd name="connsiteY228" fmla="*/ 684022 h 822027"/>
                  <a:gd name="connsiteX229" fmla="*/ 570953 w 821596"/>
                  <a:gd name="connsiteY229" fmla="*/ 686630 h 822027"/>
                  <a:gd name="connsiteX230" fmla="*/ 568390 w 821596"/>
                  <a:gd name="connsiteY230" fmla="*/ 657643 h 822027"/>
                  <a:gd name="connsiteX231" fmla="*/ 565695 w 821596"/>
                  <a:gd name="connsiteY231" fmla="*/ 655390 h 822027"/>
                  <a:gd name="connsiteX232" fmla="*/ 540022 w 821596"/>
                  <a:gd name="connsiteY232" fmla="*/ 657687 h 822027"/>
                  <a:gd name="connsiteX233" fmla="*/ 537813 w 821596"/>
                  <a:gd name="connsiteY233" fmla="*/ 660338 h 822027"/>
                  <a:gd name="connsiteX234" fmla="*/ 542983 w 821596"/>
                  <a:gd name="connsiteY234" fmla="*/ 718666 h 822027"/>
                  <a:gd name="connsiteX235" fmla="*/ 516514 w 821596"/>
                  <a:gd name="connsiteY235" fmla="*/ 721008 h 822027"/>
                  <a:gd name="connsiteX236" fmla="*/ 513245 w 821596"/>
                  <a:gd name="connsiteY236" fmla="*/ 718268 h 822027"/>
                  <a:gd name="connsiteX237" fmla="*/ 508207 w 821596"/>
                  <a:gd name="connsiteY237" fmla="*/ 661355 h 822027"/>
                  <a:gd name="connsiteX238" fmla="*/ 479176 w 821596"/>
                  <a:gd name="connsiteY238" fmla="*/ 663918 h 822027"/>
                  <a:gd name="connsiteX239" fmla="*/ 478778 w 821596"/>
                  <a:gd name="connsiteY239" fmla="*/ 663564 h 822027"/>
                  <a:gd name="connsiteX240" fmla="*/ 481253 w 821596"/>
                  <a:gd name="connsiteY240" fmla="*/ 691446 h 822027"/>
                  <a:gd name="connsiteX241" fmla="*/ 479043 w 821596"/>
                  <a:gd name="connsiteY241" fmla="*/ 694098 h 822027"/>
                  <a:gd name="connsiteX242" fmla="*/ 453503 w 821596"/>
                  <a:gd name="connsiteY242" fmla="*/ 696351 h 822027"/>
                  <a:gd name="connsiteX243" fmla="*/ 450234 w 821596"/>
                  <a:gd name="connsiteY243" fmla="*/ 693611 h 822027"/>
                  <a:gd name="connsiteX244" fmla="*/ 445328 w 821596"/>
                  <a:gd name="connsiteY244" fmla="*/ 638510 h 822027"/>
                  <a:gd name="connsiteX245" fmla="*/ 447538 w 821596"/>
                  <a:gd name="connsiteY245" fmla="*/ 635858 h 822027"/>
                  <a:gd name="connsiteX246" fmla="*/ 476083 w 821596"/>
                  <a:gd name="connsiteY246" fmla="*/ 633340 h 822027"/>
                  <a:gd name="connsiteX247" fmla="*/ 473520 w 821596"/>
                  <a:gd name="connsiteY247" fmla="*/ 604309 h 822027"/>
                  <a:gd name="connsiteX248" fmla="*/ 474537 w 821596"/>
                  <a:gd name="connsiteY248" fmla="*/ 603115 h 822027"/>
                  <a:gd name="connsiteX249" fmla="*/ 532422 w 821596"/>
                  <a:gd name="connsiteY249" fmla="*/ 597990 h 822027"/>
                  <a:gd name="connsiteX250" fmla="*/ 529727 w 821596"/>
                  <a:gd name="connsiteY250" fmla="*/ 567766 h 822027"/>
                  <a:gd name="connsiteX251" fmla="*/ 503435 w 821596"/>
                  <a:gd name="connsiteY251" fmla="*/ 570107 h 822027"/>
                  <a:gd name="connsiteX252" fmla="*/ 500166 w 821596"/>
                  <a:gd name="connsiteY252" fmla="*/ 567367 h 822027"/>
                  <a:gd name="connsiteX253" fmla="*/ 497956 w 821596"/>
                  <a:gd name="connsiteY253" fmla="*/ 542269 h 822027"/>
                  <a:gd name="connsiteX254" fmla="*/ 500166 w 821596"/>
                  <a:gd name="connsiteY254" fmla="*/ 539618 h 822027"/>
                  <a:gd name="connsiteX255" fmla="*/ 527031 w 821596"/>
                  <a:gd name="connsiteY255" fmla="*/ 537232 h 822027"/>
                  <a:gd name="connsiteX256" fmla="*/ 524601 w 821596"/>
                  <a:gd name="connsiteY256" fmla="*/ 510056 h 822027"/>
                  <a:gd name="connsiteX257" fmla="*/ 526810 w 821596"/>
                  <a:gd name="connsiteY257" fmla="*/ 507405 h 822027"/>
                  <a:gd name="connsiteX258" fmla="*/ 584607 w 821596"/>
                  <a:gd name="connsiteY258" fmla="*/ 502280 h 822027"/>
                  <a:gd name="connsiteX259" fmla="*/ 582000 w 821596"/>
                  <a:gd name="connsiteY259" fmla="*/ 473116 h 822027"/>
                  <a:gd name="connsiteX260" fmla="*/ 584210 w 821596"/>
                  <a:gd name="connsiteY260" fmla="*/ 470464 h 822027"/>
                  <a:gd name="connsiteX261" fmla="*/ 731486 w 821596"/>
                  <a:gd name="connsiteY261" fmla="*/ 427381 h 822027"/>
                  <a:gd name="connsiteX262" fmla="*/ 732193 w 821596"/>
                  <a:gd name="connsiteY262" fmla="*/ 428000 h 822027"/>
                  <a:gd name="connsiteX263" fmla="*/ 734624 w 821596"/>
                  <a:gd name="connsiteY263" fmla="*/ 455440 h 822027"/>
                  <a:gd name="connsiteX264" fmla="*/ 732415 w 821596"/>
                  <a:gd name="connsiteY264" fmla="*/ 458091 h 822027"/>
                  <a:gd name="connsiteX265" fmla="*/ 675766 w 821596"/>
                  <a:gd name="connsiteY265" fmla="*/ 463128 h 822027"/>
                  <a:gd name="connsiteX266" fmla="*/ 672717 w 821596"/>
                  <a:gd name="connsiteY266" fmla="*/ 460566 h 822027"/>
                  <a:gd name="connsiteX267" fmla="*/ 670463 w 821596"/>
                  <a:gd name="connsiteY267" fmla="*/ 435246 h 822027"/>
                  <a:gd name="connsiteX268" fmla="*/ 672673 w 821596"/>
                  <a:gd name="connsiteY268" fmla="*/ 432595 h 822027"/>
                  <a:gd name="connsiteX269" fmla="*/ 454564 w 821596"/>
                  <a:gd name="connsiteY269" fmla="*/ 421372 h 822027"/>
                  <a:gd name="connsiteX270" fmla="*/ 457259 w 821596"/>
                  <a:gd name="connsiteY270" fmla="*/ 423625 h 822027"/>
                  <a:gd name="connsiteX271" fmla="*/ 459424 w 821596"/>
                  <a:gd name="connsiteY271" fmla="*/ 448150 h 822027"/>
                  <a:gd name="connsiteX272" fmla="*/ 457214 w 821596"/>
                  <a:gd name="connsiteY272" fmla="*/ 450801 h 822027"/>
                  <a:gd name="connsiteX273" fmla="*/ 432072 w 821596"/>
                  <a:gd name="connsiteY273" fmla="*/ 453011 h 822027"/>
                  <a:gd name="connsiteX274" fmla="*/ 428802 w 821596"/>
                  <a:gd name="connsiteY274" fmla="*/ 450271 h 822027"/>
                  <a:gd name="connsiteX275" fmla="*/ 426681 w 821596"/>
                  <a:gd name="connsiteY275" fmla="*/ 426320 h 822027"/>
                  <a:gd name="connsiteX276" fmla="*/ 428891 w 821596"/>
                  <a:gd name="connsiteY276" fmla="*/ 423670 h 822027"/>
                  <a:gd name="connsiteX277" fmla="*/ 118343 w 821596"/>
                  <a:gd name="connsiteY277" fmla="*/ 389998 h 822027"/>
                  <a:gd name="connsiteX278" fmla="*/ 120022 w 821596"/>
                  <a:gd name="connsiteY278" fmla="*/ 391412 h 822027"/>
                  <a:gd name="connsiteX279" fmla="*/ 122541 w 821596"/>
                  <a:gd name="connsiteY279" fmla="*/ 419781 h 822027"/>
                  <a:gd name="connsiteX280" fmla="*/ 121126 w 821596"/>
                  <a:gd name="connsiteY280" fmla="*/ 421460 h 822027"/>
                  <a:gd name="connsiteX281" fmla="*/ 92758 w 821596"/>
                  <a:gd name="connsiteY281" fmla="*/ 423978 h 822027"/>
                  <a:gd name="connsiteX282" fmla="*/ 91079 w 821596"/>
                  <a:gd name="connsiteY282" fmla="*/ 422564 h 822027"/>
                  <a:gd name="connsiteX283" fmla="*/ 88560 w 821596"/>
                  <a:gd name="connsiteY283" fmla="*/ 394196 h 822027"/>
                  <a:gd name="connsiteX284" fmla="*/ 89974 w 821596"/>
                  <a:gd name="connsiteY284" fmla="*/ 392517 h 822027"/>
                  <a:gd name="connsiteX285" fmla="*/ 389608 w 821596"/>
                  <a:gd name="connsiteY285" fmla="*/ 367022 h 822027"/>
                  <a:gd name="connsiteX286" fmla="*/ 391331 w 821596"/>
                  <a:gd name="connsiteY286" fmla="*/ 368436 h 822027"/>
                  <a:gd name="connsiteX287" fmla="*/ 396369 w 821596"/>
                  <a:gd name="connsiteY287" fmla="*/ 424995 h 822027"/>
                  <a:gd name="connsiteX288" fmla="*/ 394955 w 821596"/>
                  <a:gd name="connsiteY288" fmla="*/ 426674 h 822027"/>
                  <a:gd name="connsiteX289" fmla="*/ 366631 w 821596"/>
                  <a:gd name="connsiteY289" fmla="*/ 429193 h 822027"/>
                  <a:gd name="connsiteX290" fmla="*/ 369414 w 821596"/>
                  <a:gd name="connsiteY290" fmla="*/ 460345 h 822027"/>
                  <a:gd name="connsiteX291" fmla="*/ 369414 w 821596"/>
                  <a:gd name="connsiteY291" fmla="*/ 460390 h 822027"/>
                  <a:gd name="connsiteX292" fmla="*/ 396412 w 821596"/>
                  <a:gd name="connsiteY292" fmla="*/ 458003 h 822027"/>
                  <a:gd name="connsiteX293" fmla="*/ 398092 w 821596"/>
                  <a:gd name="connsiteY293" fmla="*/ 459417 h 822027"/>
                  <a:gd name="connsiteX294" fmla="*/ 400478 w 821596"/>
                  <a:gd name="connsiteY294" fmla="*/ 486239 h 822027"/>
                  <a:gd name="connsiteX295" fmla="*/ 399064 w 821596"/>
                  <a:gd name="connsiteY295" fmla="*/ 487963 h 822027"/>
                  <a:gd name="connsiteX296" fmla="*/ 312193 w 821596"/>
                  <a:gd name="connsiteY296" fmla="*/ 495651 h 822027"/>
                  <a:gd name="connsiteX297" fmla="*/ 310514 w 821596"/>
                  <a:gd name="connsiteY297" fmla="*/ 494237 h 822027"/>
                  <a:gd name="connsiteX298" fmla="*/ 307862 w 821596"/>
                  <a:gd name="connsiteY298" fmla="*/ 465824 h 822027"/>
                  <a:gd name="connsiteX299" fmla="*/ 338749 w 821596"/>
                  <a:gd name="connsiteY299" fmla="*/ 463085 h 822027"/>
                  <a:gd name="connsiteX300" fmla="*/ 335965 w 821596"/>
                  <a:gd name="connsiteY300" fmla="*/ 431756 h 822027"/>
                  <a:gd name="connsiteX301" fmla="*/ 337378 w 821596"/>
                  <a:gd name="connsiteY301" fmla="*/ 430077 h 822027"/>
                  <a:gd name="connsiteX302" fmla="*/ 364863 w 821596"/>
                  <a:gd name="connsiteY302" fmla="*/ 427647 h 822027"/>
                  <a:gd name="connsiteX303" fmla="*/ 365747 w 821596"/>
                  <a:gd name="connsiteY303" fmla="*/ 427868 h 822027"/>
                  <a:gd name="connsiteX304" fmla="*/ 360709 w 821596"/>
                  <a:gd name="connsiteY304" fmla="*/ 371131 h 822027"/>
                  <a:gd name="connsiteX305" fmla="*/ 362124 w 821596"/>
                  <a:gd name="connsiteY305" fmla="*/ 369452 h 822027"/>
                  <a:gd name="connsiteX306" fmla="*/ 784380 w 821596"/>
                  <a:gd name="connsiteY306" fmla="*/ 362072 h 822027"/>
                  <a:gd name="connsiteX307" fmla="*/ 787076 w 821596"/>
                  <a:gd name="connsiteY307" fmla="*/ 364325 h 822027"/>
                  <a:gd name="connsiteX308" fmla="*/ 794632 w 821596"/>
                  <a:gd name="connsiteY308" fmla="*/ 449431 h 822027"/>
                  <a:gd name="connsiteX309" fmla="*/ 792422 w 821596"/>
                  <a:gd name="connsiteY309" fmla="*/ 452081 h 822027"/>
                  <a:gd name="connsiteX310" fmla="*/ 764274 w 821596"/>
                  <a:gd name="connsiteY310" fmla="*/ 454556 h 822027"/>
                  <a:gd name="connsiteX311" fmla="*/ 761667 w 821596"/>
                  <a:gd name="connsiteY311" fmla="*/ 425127 h 822027"/>
                  <a:gd name="connsiteX312" fmla="*/ 732195 w 821596"/>
                  <a:gd name="connsiteY312" fmla="*/ 427735 h 822027"/>
                  <a:gd name="connsiteX313" fmla="*/ 729720 w 821596"/>
                  <a:gd name="connsiteY313" fmla="*/ 399631 h 822027"/>
                  <a:gd name="connsiteX314" fmla="*/ 731930 w 821596"/>
                  <a:gd name="connsiteY314" fmla="*/ 396980 h 822027"/>
                  <a:gd name="connsiteX315" fmla="*/ 758972 w 821596"/>
                  <a:gd name="connsiteY315" fmla="*/ 394593 h 822027"/>
                  <a:gd name="connsiteX316" fmla="*/ 756541 w 821596"/>
                  <a:gd name="connsiteY316" fmla="*/ 366977 h 822027"/>
                  <a:gd name="connsiteX317" fmla="*/ 758751 w 821596"/>
                  <a:gd name="connsiteY317" fmla="*/ 364325 h 822027"/>
                  <a:gd name="connsiteX318" fmla="*/ 567861 w 821596"/>
                  <a:gd name="connsiteY318" fmla="*/ 321286 h 822027"/>
                  <a:gd name="connsiteX319" fmla="*/ 510858 w 821596"/>
                  <a:gd name="connsiteY319" fmla="*/ 326324 h 822027"/>
                  <a:gd name="connsiteX320" fmla="*/ 508650 w 821596"/>
                  <a:gd name="connsiteY320" fmla="*/ 328975 h 822027"/>
                  <a:gd name="connsiteX321" fmla="*/ 511035 w 821596"/>
                  <a:gd name="connsiteY321" fmla="*/ 355885 h 822027"/>
                  <a:gd name="connsiteX322" fmla="*/ 511300 w 821596"/>
                  <a:gd name="connsiteY322" fmla="*/ 356107 h 822027"/>
                  <a:gd name="connsiteX323" fmla="*/ 484082 w 821596"/>
                  <a:gd name="connsiteY323" fmla="*/ 358536 h 822027"/>
                  <a:gd name="connsiteX324" fmla="*/ 481872 w 821596"/>
                  <a:gd name="connsiteY324" fmla="*/ 361188 h 822027"/>
                  <a:gd name="connsiteX325" fmla="*/ 484258 w 821596"/>
                  <a:gd name="connsiteY325" fmla="*/ 388009 h 822027"/>
                  <a:gd name="connsiteX326" fmla="*/ 484479 w 821596"/>
                  <a:gd name="connsiteY326" fmla="*/ 388186 h 822027"/>
                  <a:gd name="connsiteX327" fmla="*/ 542718 w 821596"/>
                  <a:gd name="connsiteY327" fmla="*/ 383016 h 822027"/>
                  <a:gd name="connsiteX328" fmla="*/ 544927 w 821596"/>
                  <a:gd name="connsiteY328" fmla="*/ 380365 h 822027"/>
                  <a:gd name="connsiteX329" fmla="*/ 542541 w 821596"/>
                  <a:gd name="connsiteY329" fmla="*/ 353587 h 822027"/>
                  <a:gd name="connsiteX330" fmla="*/ 542364 w 821596"/>
                  <a:gd name="connsiteY330" fmla="*/ 353410 h 822027"/>
                  <a:gd name="connsiteX331" fmla="*/ 570556 w 821596"/>
                  <a:gd name="connsiteY331" fmla="*/ 350892 h 822027"/>
                  <a:gd name="connsiteX332" fmla="*/ 572765 w 821596"/>
                  <a:gd name="connsiteY332" fmla="*/ 348241 h 822027"/>
                  <a:gd name="connsiteX333" fmla="*/ 570556 w 821596"/>
                  <a:gd name="connsiteY333" fmla="*/ 323540 h 822027"/>
                  <a:gd name="connsiteX334" fmla="*/ 567861 w 821596"/>
                  <a:gd name="connsiteY334" fmla="*/ 321286 h 822027"/>
                  <a:gd name="connsiteX335" fmla="*/ 233538 w 821596"/>
                  <a:gd name="connsiteY335" fmla="*/ 319873 h 822027"/>
                  <a:gd name="connsiteX336" fmla="*/ 204286 w 821596"/>
                  <a:gd name="connsiteY336" fmla="*/ 322480 h 822027"/>
                  <a:gd name="connsiteX337" fmla="*/ 206893 w 821596"/>
                  <a:gd name="connsiteY337" fmla="*/ 351733 h 822027"/>
                  <a:gd name="connsiteX338" fmla="*/ 208572 w 821596"/>
                  <a:gd name="connsiteY338" fmla="*/ 353147 h 822027"/>
                  <a:gd name="connsiteX339" fmla="*/ 236233 w 821596"/>
                  <a:gd name="connsiteY339" fmla="*/ 350672 h 822027"/>
                  <a:gd name="connsiteX340" fmla="*/ 237648 w 821596"/>
                  <a:gd name="connsiteY340" fmla="*/ 348949 h 822027"/>
                  <a:gd name="connsiteX341" fmla="*/ 235217 w 821596"/>
                  <a:gd name="connsiteY341" fmla="*/ 321287 h 822027"/>
                  <a:gd name="connsiteX342" fmla="*/ 233538 w 821596"/>
                  <a:gd name="connsiteY342" fmla="*/ 319873 h 822027"/>
                  <a:gd name="connsiteX343" fmla="*/ 49233 w 821596"/>
                  <a:gd name="connsiteY343" fmla="*/ 306042 h 822027"/>
                  <a:gd name="connsiteX344" fmla="*/ 50912 w 821596"/>
                  <a:gd name="connsiteY344" fmla="*/ 307456 h 822027"/>
                  <a:gd name="connsiteX345" fmla="*/ 53298 w 821596"/>
                  <a:gd name="connsiteY345" fmla="*/ 334456 h 822027"/>
                  <a:gd name="connsiteX346" fmla="*/ 51884 w 821596"/>
                  <a:gd name="connsiteY346" fmla="*/ 336135 h 822027"/>
                  <a:gd name="connsiteX347" fmla="*/ 24885 w 821596"/>
                  <a:gd name="connsiteY347" fmla="*/ 338520 h 822027"/>
                  <a:gd name="connsiteX348" fmla="*/ 23207 w 821596"/>
                  <a:gd name="connsiteY348" fmla="*/ 337106 h 822027"/>
                  <a:gd name="connsiteX349" fmla="*/ 20820 w 821596"/>
                  <a:gd name="connsiteY349" fmla="*/ 310108 h 822027"/>
                  <a:gd name="connsiteX350" fmla="*/ 22234 w 821596"/>
                  <a:gd name="connsiteY350" fmla="*/ 308429 h 822027"/>
                  <a:gd name="connsiteX351" fmla="*/ 109416 w 821596"/>
                  <a:gd name="connsiteY351" fmla="*/ 299635 h 822027"/>
                  <a:gd name="connsiteX352" fmla="*/ 112067 w 821596"/>
                  <a:gd name="connsiteY352" fmla="*/ 301845 h 822027"/>
                  <a:gd name="connsiteX353" fmla="*/ 117104 w 821596"/>
                  <a:gd name="connsiteY353" fmla="*/ 358625 h 822027"/>
                  <a:gd name="connsiteX354" fmla="*/ 114895 w 821596"/>
                  <a:gd name="connsiteY354" fmla="*/ 361277 h 822027"/>
                  <a:gd name="connsiteX355" fmla="*/ 88206 w 821596"/>
                  <a:gd name="connsiteY355" fmla="*/ 363663 h 822027"/>
                  <a:gd name="connsiteX356" fmla="*/ 85555 w 821596"/>
                  <a:gd name="connsiteY356" fmla="*/ 361454 h 822027"/>
                  <a:gd name="connsiteX357" fmla="*/ 80517 w 821596"/>
                  <a:gd name="connsiteY357" fmla="*/ 304672 h 822027"/>
                  <a:gd name="connsiteX358" fmla="*/ 82727 w 821596"/>
                  <a:gd name="connsiteY358" fmla="*/ 302021 h 822027"/>
                  <a:gd name="connsiteX359" fmla="*/ 260228 w 821596"/>
                  <a:gd name="connsiteY359" fmla="*/ 286468 h 822027"/>
                  <a:gd name="connsiteX360" fmla="*/ 262878 w 821596"/>
                  <a:gd name="connsiteY360" fmla="*/ 288678 h 822027"/>
                  <a:gd name="connsiteX361" fmla="*/ 268048 w 821596"/>
                  <a:gd name="connsiteY361" fmla="*/ 346696 h 822027"/>
                  <a:gd name="connsiteX362" fmla="*/ 295621 w 821596"/>
                  <a:gd name="connsiteY362" fmla="*/ 344265 h 822027"/>
                  <a:gd name="connsiteX363" fmla="*/ 298273 w 821596"/>
                  <a:gd name="connsiteY363" fmla="*/ 346474 h 822027"/>
                  <a:gd name="connsiteX364" fmla="*/ 308834 w 821596"/>
                  <a:gd name="connsiteY364" fmla="*/ 465427 h 822027"/>
                  <a:gd name="connsiteX365" fmla="*/ 278079 w 821596"/>
                  <a:gd name="connsiteY365" fmla="*/ 468167 h 822027"/>
                  <a:gd name="connsiteX366" fmla="*/ 280730 w 821596"/>
                  <a:gd name="connsiteY366" fmla="*/ 497905 h 822027"/>
                  <a:gd name="connsiteX367" fmla="*/ 220636 w 821596"/>
                  <a:gd name="connsiteY367" fmla="*/ 503252 h 822027"/>
                  <a:gd name="connsiteX368" fmla="*/ 219222 w 821596"/>
                  <a:gd name="connsiteY368" fmla="*/ 504975 h 822027"/>
                  <a:gd name="connsiteX369" fmla="*/ 221740 w 821596"/>
                  <a:gd name="connsiteY369" fmla="*/ 533255 h 822027"/>
                  <a:gd name="connsiteX370" fmla="*/ 223419 w 821596"/>
                  <a:gd name="connsiteY370" fmla="*/ 534669 h 822027"/>
                  <a:gd name="connsiteX371" fmla="*/ 283647 w 821596"/>
                  <a:gd name="connsiteY371" fmla="*/ 529322 h 822027"/>
                  <a:gd name="connsiteX372" fmla="*/ 280907 w 821596"/>
                  <a:gd name="connsiteY372" fmla="*/ 498347 h 822027"/>
                  <a:gd name="connsiteX373" fmla="*/ 311529 w 821596"/>
                  <a:gd name="connsiteY373" fmla="*/ 495651 h 822027"/>
                  <a:gd name="connsiteX374" fmla="*/ 314136 w 821596"/>
                  <a:gd name="connsiteY374" fmla="*/ 524859 h 822027"/>
                  <a:gd name="connsiteX375" fmla="*/ 311926 w 821596"/>
                  <a:gd name="connsiteY375" fmla="*/ 527510 h 822027"/>
                  <a:gd name="connsiteX376" fmla="*/ 283735 w 821596"/>
                  <a:gd name="connsiteY376" fmla="*/ 530029 h 822027"/>
                  <a:gd name="connsiteX377" fmla="*/ 286077 w 821596"/>
                  <a:gd name="connsiteY377" fmla="*/ 556630 h 822027"/>
                  <a:gd name="connsiteX378" fmla="*/ 283867 w 821596"/>
                  <a:gd name="connsiteY378" fmla="*/ 559282 h 822027"/>
                  <a:gd name="connsiteX379" fmla="*/ 137696 w 821596"/>
                  <a:gd name="connsiteY379" fmla="*/ 572096 h 822027"/>
                  <a:gd name="connsiteX380" fmla="*/ 135044 w 821596"/>
                  <a:gd name="connsiteY380" fmla="*/ 569887 h 822027"/>
                  <a:gd name="connsiteX381" fmla="*/ 130051 w 821596"/>
                  <a:gd name="connsiteY381" fmla="*/ 513415 h 822027"/>
                  <a:gd name="connsiteX382" fmla="*/ 102081 w 821596"/>
                  <a:gd name="connsiteY382" fmla="*/ 515889 h 822027"/>
                  <a:gd name="connsiteX383" fmla="*/ 100357 w 821596"/>
                  <a:gd name="connsiteY383" fmla="*/ 515359 h 822027"/>
                  <a:gd name="connsiteX384" fmla="*/ 100579 w 821596"/>
                  <a:gd name="connsiteY384" fmla="*/ 516154 h 822027"/>
                  <a:gd name="connsiteX385" fmla="*/ 102964 w 821596"/>
                  <a:gd name="connsiteY385" fmla="*/ 542844 h 822027"/>
                  <a:gd name="connsiteX386" fmla="*/ 100755 w 821596"/>
                  <a:gd name="connsiteY386" fmla="*/ 545495 h 822027"/>
                  <a:gd name="connsiteX387" fmla="*/ 43975 w 821596"/>
                  <a:gd name="connsiteY387" fmla="*/ 550532 h 822027"/>
                  <a:gd name="connsiteX388" fmla="*/ 41323 w 821596"/>
                  <a:gd name="connsiteY388" fmla="*/ 548322 h 822027"/>
                  <a:gd name="connsiteX389" fmla="*/ 38937 w 821596"/>
                  <a:gd name="connsiteY389" fmla="*/ 521633 h 822027"/>
                  <a:gd name="connsiteX390" fmla="*/ 41146 w 821596"/>
                  <a:gd name="connsiteY390" fmla="*/ 518983 h 822027"/>
                  <a:gd name="connsiteX391" fmla="*/ 97927 w 821596"/>
                  <a:gd name="connsiteY391" fmla="*/ 513945 h 822027"/>
                  <a:gd name="connsiteX392" fmla="*/ 99650 w 821596"/>
                  <a:gd name="connsiteY392" fmla="*/ 514475 h 822027"/>
                  <a:gd name="connsiteX393" fmla="*/ 99430 w 821596"/>
                  <a:gd name="connsiteY393" fmla="*/ 513680 h 822027"/>
                  <a:gd name="connsiteX394" fmla="*/ 96822 w 821596"/>
                  <a:gd name="connsiteY394" fmla="*/ 484472 h 822027"/>
                  <a:gd name="connsiteX395" fmla="*/ 38495 w 821596"/>
                  <a:gd name="connsiteY395" fmla="*/ 489642 h 822027"/>
                  <a:gd name="connsiteX396" fmla="*/ 35843 w 821596"/>
                  <a:gd name="connsiteY396" fmla="*/ 487432 h 822027"/>
                  <a:gd name="connsiteX397" fmla="*/ 33457 w 821596"/>
                  <a:gd name="connsiteY397" fmla="*/ 460743 h 822027"/>
                  <a:gd name="connsiteX398" fmla="*/ 35667 w 821596"/>
                  <a:gd name="connsiteY398" fmla="*/ 458091 h 822027"/>
                  <a:gd name="connsiteX399" fmla="*/ 124395 w 821596"/>
                  <a:gd name="connsiteY399" fmla="*/ 450226 h 822027"/>
                  <a:gd name="connsiteX400" fmla="*/ 122053 w 821596"/>
                  <a:gd name="connsiteY400" fmla="*/ 423714 h 822027"/>
                  <a:gd name="connsiteX401" fmla="*/ 124263 w 821596"/>
                  <a:gd name="connsiteY401" fmla="*/ 421063 h 822027"/>
                  <a:gd name="connsiteX402" fmla="*/ 151040 w 821596"/>
                  <a:gd name="connsiteY402" fmla="*/ 418676 h 822027"/>
                  <a:gd name="connsiteX403" fmla="*/ 148477 w 821596"/>
                  <a:gd name="connsiteY403" fmla="*/ 389690 h 822027"/>
                  <a:gd name="connsiteX404" fmla="*/ 150687 w 821596"/>
                  <a:gd name="connsiteY404" fmla="*/ 387039 h 822027"/>
                  <a:gd name="connsiteX405" fmla="*/ 179007 w 821596"/>
                  <a:gd name="connsiteY405" fmla="*/ 384524 h 822027"/>
                  <a:gd name="connsiteX406" fmla="*/ 179011 w 821596"/>
                  <a:gd name="connsiteY406" fmla="*/ 384564 h 822027"/>
                  <a:gd name="connsiteX407" fmla="*/ 179059 w 821596"/>
                  <a:gd name="connsiteY407" fmla="*/ 384560 h 822027"/>
                  <a:gd name="connsiteX408" fmla="*/ 181706 w 821596"/>
                  <a:gd name="connsiteY408" fmla="*/ 414390 h 822027"/>
                  <a:gd name="connsiteX409" fmla="*/ 183385 w 821596"/>
                  <a:gd name="connsiteY409" fmla="*/ 415804 h 822027"/>
                  <a:gd name="connsiteX410" fmla="*/ 241271 w 821596"/>
                  <a:gd name="connsiteY410" fmla="*/ 410679 h 822027"/>
                  <a:gd name="connsiteX411" fmla="*/ 243878 w 821596"/>
                  <a:gd name="connsiteY411" fmla="*/ 439975 h 822027"/>
                  <a:gd name="connsiteX412" fmla="*/ 215244 w 821596"/>
                  <a:gd name="connsiteY412" fmla="*/ 442494 h 822027"/>
                  <a:gd name="connsiteX413" fmla="*/ 213830 w 821596"/>
                  <a:gd name="connsiteY413" fmla="*/ 444173 h 822027"/>
                  <a:gd name="connsiteX414" fmla="*/ 216217 w 821596"/>
                  <a:gd name="connsiteY414" fmla="*/ 471216 h 822027"/>
                  <a:gd name="connsiteX415" fmla="*/ 217940 w 821596"/>
                  <a:gd name="connsiteY415" fmla="*/ 472630 h 822027"/>
                  <a:gd name="connsiteX416" fmla="*/ 244982 w 821596"/>
                  <a:gd name="connsiteY416" fmla="*/ 470243 h 822027"/>
                  <a:gd name="connsiteX417" fmla="*/ 246397 w 821596"/>
                  <a:gd name="connsiteY417" fmla="*/ 468564 h 822027"/>
                  <a:gd name="connsiteX418" fmla="*/ 243878 w 821596"/>
                  <a:gd name="connsiteY418" fmla="*/ 440152 h 822027"/>
                  <a:gd name="connsiteX419" fmla="*/ 272909 w 821596"/>
                  <a:gd name="connsiteY419" fmla="*/ 437589 h 822027"/>
                  <a:gd name="connsiteX420" fmla="*/ 274323 w 821596"/>
                  <a:gd name="connsiteY420" fmla="*/ 435910 h 822027"/>
                  <a:gd name="connsiteX421" fmla="*/ 271540 w 821596"/>
                  <a:gd name="connsiteY421" fmla="*/ 404669 h 822027"/>
                  <a:gd name="connsiteX422" fmla="*/ 271495 w 821596"/>
                  <a:gd name="connsiteY422" fmla="*/ 404537 h 822027"/>
                  <a:gd name="connsiteX423" fmla="*/ 269153 w 821596"/>
                  <a:gd name="connsiteY423" fmla="*/ 378113 h 822027"/>
                  <a:gd name="connsiteX424" fmla="*/ 267474 w 821596"/>
                  <a:gd name="connsiteY424" fmla="*/ 376699 h 822027"/>
                  <a:gd name="connsiteX425" fmla="*/ 179059 w 821596"/>
                  <a:gd name="connsiteY425" fmla="*/ 384560 h 822027"/>
                  <a:gd name="connsiteX426" fmla="*/ 179055 w 821596"/>
                  <a:gd name="connsiteY426" fmla="*/ 384520 h 822027"/>
                  <a:gd name="connsiteX427" fmla="*/ 179007 w 821596"/>
                  <a:gd name="connsiteY427" fmla="*/ 384524 h 822027"/>
                  <a:gd name="connsiteX428" fmla="*/ 176581 w 821596"/>
                  <a:gd name="connsiteY428" fmla="*/ 357256 h 822027"/>
                  <a:gd name="connsiteX429" fmla="*/ 176758 w 821596"/>
                  <a:gd name="connsiteY429" fmla="*/ 356152 h 822027"/>
                  <a:gd name="connsiteX430" fmla="*/ 148124 w 821596"/>
                  <a:gd name="connsiteY430" fmla="*/ 358715 h 822027"/>
                  <a:gd name="connsiteX431" fmla="*/ 145472 w 821596"/>
                  <a:gd name="connsiteY431" fmla="*/ 356505 h 822027"/>
                  <a:gd name="connsiteX432" fmla="*/ 143086 w 821596"/>
                  <a:gd name="connsiteY432" fmla="*/ 329816 h 822027"/>
                  <a:gd name="connsiteX433" fmla="*/ 145296 w 821596"/>
                  <a:gd name="connsiteY433" fmla="*/ 327164 h 822027"/>
                  <a:gd name="connsiteX434" fmla="*/ 204153 w 821596"/>
                  <a:gd name="connsiteY434" fmla="*/ 321950 h 822027"/>
                  <a:gd name="connsiteX435" fmla="*/ 201679 w 821596"/>
                  <a:gd name="connsiteY435" fmla="*/ 294113 h 822027"/>
                  <a:gd name="connsiteX436" fmla="*/ 203888 w 821596"/>
                  <a:gd name="connsiteY436" fmla="*/ 291461 h 822027"/>
                  <a:gd name="connsiteX437" fmla="*/ 688271 w 821596"/>
                  <a:gd name="connsiteY437" fmla="*/ 280148 h 822027"/>
                  <a:gd name="connsiteX438" fmla="*/ 690879 w 821596"/>
                  <a:gd name="connsiteY438" fmla="*/ 309931 h 822027"/>
                  <a:gd name="connsiteX439" fmla="*/ 721456 w 821596"/>
                  <a:gd name="connsiteY439" fmla="*/ 307236 h 822027"/>
                  <a:gd name="connsiteX440" fmla="*/ 724107 w 821596"/>
                  <a:gd name="connsiteY440" fmla="*/ 336974 h 822027"/>
                  <a:gd name="connsiteX441" fmla="*/ 693529 w 821596"/>
                  <a:gd name="connsiteY441" fmla="*/ 339669 h 822027"/>
                  <a:gd name="connsiteX442" fmla="*/ 695960 w 821596"/>
                  <a:gd name="connsiteY442" fmla="*/ 366932 h 822027"/>
                  <a:gd name="connsiteX443" fmla="*/ 693751 w 821596"/>
                  <a:gd name="connsiteY443" fmla="*/ 369583 h 822027"/>
                  <a:gd name="connsiteX444" fmla="*/ 668122 w 821596"/>
                  <a:gd name="connsiteY444" fmla="*/ 371837 h 822027"/>
                  <a:gd name="connsiteX445" fmla="*/ 665426 w 821596"/>
                  <a:gd name="connsiteY445" fmla="*/ 369583 h 822027"/>
                  <a:gd name="connsiteX446" fmla="*/ 657958 w 821596"/>
                  <a:gd name="connsiteY446" fmla="*/ 285274 h 822027"/>
                  <a:gd name="connsiteX447" fmla="*/ 660168 w 821596"/>
                  <a:gd name="connsiteY447" fmla="*/ 282623 h 822027"/>
                  <a:gd name="connsiteX448" fmla="*/ 411614 w 821596"/>
                  <a:gd name="connsiteY448" fmla="*/ 273785 h 822027"/>
                  <a:gd name="connsiteX449" fmla="*/ 414309 w 821596"/>
                  <a:gd name="connsiteY449" fmla="*/ 276038 h 822027"/>
                  <a:gd name="connsiteX450" fmla="*/ 416607 w 821596"/>
                  <a:gd name="connsiteY450" fmla="*/ 301844 h 822027"/>
                  <a:gd name="connsiteX451" fmla="*/ 414398 w 821596"/>
                  <a:gd name="connsiteY451" fmla="*/ 304495 h 822027"/>
                  <a:gd name="connsiteX452" fmla="*/ 386118 w 821596"/>
                  <a:gd name="connsiteY452" fmla="*/ 307014 h 822027"/>
                  <a:gd name="connsiteX453" fmla="*/ 388548 w 821596"/>
                  <a:gd name="connsiteY453" fmla="*/ 334543 h 822027"/>
                  <a:gd name="connsiteX454" fmla="*/ 386339 w 821596"/>
                  <a:gd name="connsiteY454" fmla="*/ 337194 h 822027"/>
                  <a:gd name="connsiteX455" fmla="*/ 361064 w 821596"/>
                  <a:gd name="connsiteY455" fmla="*/ 339448 h 822027"/>
                  <a:gd name="connsiteX456" fmla="*/ 357793 w 821596"/>
                  <a:gd name="connsiteY456" fmla="*/ 336708 h 822027"/>
                  <a:gd name="connsiteX457" fmla="*/ 355320 w 821596"/>
                  <a:gd name="connsiteY457" fmla="*/ 309003 h 822027"/>
                  <a:gd name="connsiteX458" fmla="*/ 386030 w 821596"/>
                  <a:gd name="connsiteY458" fmla="*/ 306263 h 822027"/>
                  <a:gd name="connsiteX459" fmla="*/ 383599 w 821596"/>
                  <a:gd name="connsiteY459" fmla="*/ 278734 h 822027"/>
                  <a:gd name="connsiteX460" fmla="*/ 385809 w 821596"/>
                  <a:gd name="connsiteY460" fmla="*/ 276083 h 822027"/>
                  <a:gd name="connsiteX461" fmla="*/ 713193 w 821596"/>
                  <a:gd name="connsiteY461" fmla="*/ 247140 h 822027"/>
                  <a:gd name="connsiteX462" fmla="*/ 715756 w 821596"/>
                  <a:gd name="connsiteY462" fmla="*/ 249394 h 822027"/>
                  <a:gd name="connsiteX463" fmla="*/ 718231 w 821596"/>
                  <a:gd name="connsiteY463" fmla="*/ 277055 h 822027"/>
                  <a:gd name="connsiteX464" fmla="*/ 688183 w 821596"/>
                  <a:gd name="connsiteY464" fmla="*/ 279707 h 822027"/>
                  <a:gd name="connsiteX465" fmla="*/ 685753 w 821596"/>
                  <a:gd name="connsiteY465" fmla="*/ 252089 h 822027"/>
                  <a:gd name="connsiteX466" fmla="*/ 688006 w 821596"/>
                  <a:gd name="connsiteY466" fmla="*/ 249394 h 822027"/>
                  <a:gd name="connsiteX467" fmla="*/ 773686 w 821596"/>
                  <a:gd name="connsiteY467" fmla="*/ 241572 h 822027"/>
                  <a:gd name="connsiteX468" fmla="*/ 776382 w 821596"/>
                  <a:gd name="connsiteY468" fmla="*/ 243826 h 822027"/>
                  <a:gd name="connsiteX469" fmla="*/ 783893 w 821596"/>
                  <a:gd name="connsiteY469" fmla="*/ 328932 h 822027"/>
                  <a:gd name="connsiteX470" fmla="*/ 781684 w 821596"/>
                  <a:gd name="connsiteY470" fmla="*/ 331582 h 822027"/>
                  <a:gd name="connsiteX471" fmla="*/ 753581 w 821596"/>
                  <a:gd name="connsiteY471" fmla="*/ 334057 h 822027"/>
                  <a:gd name="connsiteX472" fmla="*/ 750973 w 821596"/>
                  <a:gd name="connsiteY472" fmla="*/ 304584 h 822027"/>
                  <a:gd name="connsiteX473" fmla="*/ 721500 w 821596"/>
                  <a:gd name="connsiteY473" fmla="*/ 307191 h 822027"/>
                  <a:gd name="connsiteX474" fmla="*/ 718849 w 821596"/>
                  <a:gd name="connsiteY474" fmla="*/ 277144 h 822027"/>
                  <a:gd name="connsiteX475" fmla="*/ 748323 w 821596"/>
                  <a:gd name="connsiteY475" fmla="*/ 274536 h 822027"/>
                  <a:gd name="connsiteX476" fmla="*/ 745848 w 821596"/>
                  <a:gd name="connsiteY476" fmla="*/ 246478 h 822027"/>
                  <a:gd name="connsiteX477" fmla="*/ 748058 w 821596"/>
                  <a:gd name="connsiteY477" fmla="*/ 243826 h 822027"/>
                  <a:gd name="connsiteX478" fmla="*/ 344847 w 821596"/>
                  <a:gd name="connsiteY478" fmla="*/ 219036 h 822027"/>
                  <a:gd name="connsiteX479" fmla="*/ 347542 w 821596"/>
                  <a:gd name="connsiteY479" fmla="*/ 221246 h 822027"/>
                  <a:gd name="connsiteX480" fmla="*/ 355320 w 821596"/>
                  <a:gd name="connsiteY480" fmla="*/ 309003 h 822027"/>
                  <a:gd name="connsiteX481" fmla="*/ 355143 w 821596"/>
                  <a:gd name="connsiteY481" fmla="*/ 309223 h 822027"/>
                  <a:gd name="connsiteX482" fmla="*/ 327967 w 821596"/>
                  <a:gd name="connsiteY482" fmla="*/ 311653 h 822027"/>
                  <a:gd name="connsiteX483" fmla="*/ 324697 w 821596"/>
                  <a:gd name="connsiteY483" fmla="*/ 308914 h 822027"/>
                  <a:gd name="connsiteX484" fmla="*/ 317141 w 821596"/>
                  <a:gd name="connsiteY484" fmla="*/ 223942 h 822027"/>
                  <a:gd name="connsiteX485" fmla="*/ 319351 w 821596"/>
                  <a:gd name="connsiteY485" fmla="*/ 221290 h 822027"/>
                  <a:gd name="connsiteX486" fmla="*/ 525927 w 821596"/>
                  <a:gd name="connsiteY486" fmla="*/ 201007 h 822027"/>
                  <a:gd name="connsiteX487" fmla="*/ 529196 w 821596"/>
                  <a:gd name="connsiteY487" fmla="*/ 203747 h 822027"/>
                  <a:gd name="connsiteX488" fmla="*/ 531539 w 821596"/>
                  <a:gd name="connsiteY488" fmla="*/ 230083 h 822027"/>
                  <a:gd name="connsiteX489" fmla="*/ 529329 w 821596"/>
                  <a:gd name="connsiteY489" fmla="*/ 232734 h 822027"/>
                  <a:gd name="connsiteX490" fmla="*/ 501491 w 821596"/>
                  <a:gd name="connsiteY490" fmla="*/ 235209 h 822027"/>
                  <a:gd name="connsiteX491" fmla="*/ 504186 w 821596"/>
                  <a:gd name="connsiteY491" fmla="*/ 265654 h 822027"/>
                  <a:gd name="connsiteX492" fmla="*/ 531981 w 821596"/>
                  <a:gd name="connsiteY492" fmla="*/ 263180 h 822027"/>
                  <a:gd name="connsiteX493" fmla="*/ 534676 w 821596"/>
                  <a:gd name="connsiteY493" fmla="*/ 265434 h 822027"/>
                  <a:gd name="connsiteX494" fmla="*/ 537194 w 821596"/>
                  <a:gd name="connsiteY494" fmla="*/ 293581 h 822027"/>
                  <a:gd name="connsiteX495" fmla="*/ 596935 w 821596"/>
                  <a:gd name="connsiteY495" fmla="*/ 288278 h 822027"/>
                  <a:gd name="connsiteX496" fmla="*/ 594417 w 821596"/>
                  <a:gd name="connsiteY496" fmla="*/ 259910 h 822027"/>
                  <a:gd name="connsiteX497" fmla="*/ 596626 w 821596"/>
                  <a:gd name="connsiteY497" fmla="*/ 257259 h 822027"/>
                  <a:gd name="connsiteX498" fmla="*/ 622299 w 821596"/>
                  <a:gd name="connsiteY498" fmla="*/ 254961 h 822027"/>
                  <a:gd name="connsiteX499" fmla="*/ 624995 w 821596"/>
                  <a:gd name="connsiteY499" fmla="*/ 257214 h 822027"/>
                  <a:gd name="connsiteX500" fmla="*/ 629943 w 821596"/>
                  <a:gd name="connsiteY500" fmla="*/ 312846 h 822027"/>
                  <a:gd name="connsiteX501" fmla="*/ 627734 w 821596"/>
                  <a:gd name="connsiteY501" fmla="*/ 315498 h 822027"/>
                  <a:gd name="connsiteX502" fmla="*/ 600515 w 821596"/>
                  <a:gd name="connsiteY502" fmla="*/ 317929 h 822027"/>
                  <a:gd name="connsiteX503" fmla="*/ 603166 w 821596"/>
                  <a:gd name="connsiteY503" fmla="*/ 347932 h 822027"/>
                  <a:gd name="connsiteX504" fmla="*/ 631269 w 821596"/>
                  <a:gd name="connsiteY504" fmla="*/ 345457 h 822027"/>
                  <a:gd name="connsiteX505" fmla="*/ 633964 w 821596"/>
                  <a:gd name="connsiteY505" fmla="*/ 347710 h 822027"/>
                  <a:gd name="connsiteX506" fmla="*/ 636130 w 821596"/>
                  <a:gd name="connsiteY506" fmla="*/ 372235 h 822027"/>
                  <a:gd name="connsiteX507" fmla="*/ 633920 w 821596"/>
                  <a:gd name="connsiteY507" fmla="*/ 374886 h 822027"/>
                  <a:gd name="connsiteX508" fmla="*/ 605773 w 821596"/>
                  <a:gd name="connsiteY508" fmla="*/ 377405 h 822027"/>
                  <a:gd name="connsiteX509" fmla="*/ 608469 w 821596"/>
                  <a:gd name="connsiteY509" fmla="*/ 407761 h 822027"/>
                  <a:gd name="connsiteX510" fmla="*/ 636572 w 821596"/>
                  <a:gd name="connsiteY510" fmla="*/ 405287 h 822027"/>
                  <a:gd name="connsiteX511" fmla="*/ 639267 w 821596"/>
                  <a:gd name="connsiteY511" fmla="*/ 407541 h 822027"/>
                  <a:gd name="connsiteX512" fmla="*/ 641520 w 821596"/>
                  <a:gd name="connsiteY512" fmla="*/ 432816 h 822027"/>
                  <a:gd name="connsiteX513" fmla="*/ 639311 w 821596"/>
                  <a:gd name="connsiteY513" fmla="*/ 435467 h 822027"/>
                  <a:gd name="connsiteX514" fmla="*/ 583989 w 821596"/>
                  <a:gd name="connsiteY514" fmla="*/ 440372 h 822027"/>
                  <a:gd name="connsiteX515" fmla="*/ 580719 w 821596"/>
                  <a:gd name="connsiteY515" fmla="*/ 437632 h 822027"/>
                  <a:gd name="connsiteX516" fmla="*/ 578332 w 821596"/>
                  <a:gd name="connsiteY516" fmla="*/ 410943 h 822027"/>
                  <a:gd name="connsiteX517" fmla="*/ 578774 w 821596"/>
                  <a:gd name="connsiteY517" fmla="*/ 410413 h 822027"/>
                  <a:gd name="connsiteX518" fmla="*/ 547799 w 821596"/>
                  <a:gd name="connsiteY518" fmla="*/ 413152 h 822027"/>
                  <a:gd name="connsiteX519" fmla="*/ 552439 w 821596"/>
                  <a:gd name="connsiteY519" fmla="*/ 465382 h 822027"/>
                  <a:gd name="connsiteX520" fmla="*/ 544618 w 821596"/>
                  <a:gd name="connsiteY520" fmla="*/ 474706 h 822027"/>
                  <a:gd name="connsiteX521" fmla="*/ 495349 w 821596"/>
                  <a:gd name="connsiteY521" fmla="*/ 479080 h 822027"/>
                  <a:gd name="connsiteX522" fmla="*/ 492079 w 821596"/>
                  <a:gd name="connsiteY522" fmla="*/ 476340 h 822027"/>
                  <a:gd name="connsiteX523" fmla="*/ 484302 w 821596"/>
                  <a:gd name="connsiteY523" fmla="*/ 388938 h 822027"/>
                  <a:gd name="connsiteX524" fmla="*/ 456375 w 821596"/>
                  <a:gd name="connsiteY524" fmla="*/ 391412 h 822027"/>
                  <a:gd name="connsiteX525" fmla="*/ 453106 w 821596"/>
                  <a:gd name="connsiteY525" fmla="*/ 388673 h 822027"/>
                  <a:gd name="connsiteX526" fmla="*/ 448289 w 821596"/>
                  <a:gd name="connsiteY526" fmla="*/ 333968 h 822027"/>
                  <a:gd name="connsiteX527" fmla="*/ 450499 w 821596"/>
                  <a:gd name="connsiteY527" fmla="*/ 331317 h 822027"/>
                  <a:gd name="connsiteX528" fmla="*/ 478999 w 821596"/>
                  <a:gd name="connsiteY528" fmla="*/ 328799 h 822027"/>
                  <a:gd name="connsiteX529" fmla="*/ 475377 w 821596"/>
                  <a:gd name="connsiteY529" fmla="*/ 288190 h 822027"/>
                  <a:gd name="connsiteX530" fmla="*/ 473829 w 821596"/>
                  <a:gd name="connsiteY530" fmla="*/ 270824 h 822027"/>
                  <a:gd name="connsiteX531" fmla="*/ 470825 w 821596"/>
                  <a:gd name="connsiteY531" fmla="*/ 237021 h 822027"/>
                  <a:gd name="connsiteX532" fmla="*/ 501093 w 821596"/>
                  <a:gd name="connsiteY532" fmla="*/ 234325 h 822027"/>
                  <a:gd name="connsiteX533" fmla="*/ 498574 w 821596"/>
                  <a:gd name="connsiteY533" fmla="*/ 205868 h 822027"/>
                  <a:gd name="connsiteX534" fmla="*/ 500784 w 821596"/>
                  <a:gd name="connsiteY534" fmla="*/ 203217 h 822027"/>
                  <a:gd name="connsiteX535" fmla="*/ 282233 w 821596"/>
                  <a:gd name="connsiteY535" fmla="*/ 193586 h 822027"/>
                  <a:gd name="connsiteX536" fmla="*/ 284928 w 821596"/>
                  <a:gd name="connsiteY536" fmla="*/ 195795 h 822027"/>
                  <a:gd name="connsiteX537" fmla="*/ 289833 w 821596"/>
                  <a:gd name="connsiteY537" fmla="*/ 251074 h 822027"/>
                  <a:gd name="connsiteX538" fmla="*/ 287623 w 821596"/>
                  <a:gd name="connsiteY538" fmla="*/ 253724 h 822027"/>
                  <a:gd name="connsiteX539" fmla="*/ 262349 w 821596"/>
                  <a:gd name="connsiteY539" fmla="*/ 255978 h 822027"/>
                  <a:gd name="connsiteX540" fmla="*/ 259079 w 821596"/>
                  <a:gd name="connsiteY540" fmla="*/ 253238 h 822027"/>
                  <a:gd name="connsiteX541" fmla="*/ 254218 w 821596"/>
                  <a:gd name="connsiteY541" fmla="*/ 198534 h 822027"/>
                  <a:gd name="connsiteX542" fmla="*/ 256428 w 821596"/>
                  <a:gd name="connsiteY542" fmla="*/ 195883 h 822027"/>
                  <a:gd name="connsiteX543" fmla="*/ 461015 w 821596"/>
                  <a:gd name="connsiteY543" fmla="*/ 146481 h 822027"/>
                  <a:gd name="connsiteX544" fmla="*/ 462738 w 821596"/>
                  <a:gd name="connsiteY544" fmla="*/ 147894 h 822027"/>
                  <a:gd name="connsiteX545" fmla="*/ 470648 w 821596"/>
                  <a:gd name="connsiteY545" fmla="*/ 237065 h 822027"/>
                  <a:gd name="connsiteX546" fmla="*/ 442324 w 821596"/>
                  <a:gd name="connsiteY546" fmla="*/ 239583 h 822027"/>
                  <a:gd name="connsiteX547" fmla="*/ 440600 w 821596"/>
                  <a:gd name="connsiteY547" fmla="*/ 238169 h 822027"/>
                  <a:gd name="connsiteX548" fmla="*/ 432780 w 821596"/>
                  <a:gd name="connsiteY548" fmla="*/ 150192 h 822027"/>
                  <a:gd name="connsiteX549" fmla="*/ 433839 w 821596"/>
                  <a:gd name="connsiteY549" fmla="*/ 148911 h 822027"/>
                  <a:gd name="connsiteX550" fmla="*/ 151880 w 821596"/>
                  <a:gd name="connsiteY550" fmla="*/ 114136 h 822027"/>
                  <a:gd name="connsiteX551" fmla="*/ 154576 w 821596"/>
                  <a:gd name="connsiteY551" fmla="*/ 116345 h 822027"/>
                  <a:gd name="connsiteX552" fmla="*/ 162176 w 821596"/>
                  <a:gd name="connsiteY552" fmla="*/ 202245 h 822027"/>
                  <a:gd name="connsiteX553" fmla="*/ 160055 w 821596"/>
                  <a:gd name="connsiteY553" fmla="*/ 204720 h 822027"/>
                  <a:gd name="connsiteX554" fmla="*/ 116972 w 821596"/>
                  <a:gd name="connsiteY554" fmla="*/ 208520 h 822027"/>
                  <a:gd name="connsiteX555" fmla="*/ 74685 w 821596"/>
                  <a:gd name="connsiteY555" fmla="*/ 212320 h 822027"/>
                  <a:gd name="connsiteX556" fmla="*/ 71548 w 821596"/>
                  <a:gd name="connsiteY556" fmla="*/ 209758 h 822027"/>
                  <a:gd name="connsiteX557" fmla="*/ 63992 w 821596"/>
                  <a:gd name="connsiteY557" fmla="*/ 124387 h 822027"/>
                  <a:gd name="connsiteX558" fmla="*/ 66245 w 821596"/>
                  <a:gd name="connsiteY558" fmla="*/ 121735 h 822027"/>
                  <a:gd name="connsiteX559" fmla="*/ 151880 w 821596"/>
                  <a:gd name="connsiteY559" fmla="*/ 114136 h 822027"/>
                  <a:gd name="connsiteX560" fmla="*/ 424074 w 821596"/>
                  <a:gd name="connsiteY560" fmla="*/ 88639 h 822027"/>
                  <a:gd name="connsiteX561" fmla="*/ 426769 w 821596"/>
                  <a:gd name="connsiteY561" fmla="*/ 90893 h 822027"/>
                  <a:gd name="connsiteX562" fmla="*/ 431984 w 821596"/>
                  <a:gd name="connsiteY562" fmla="*/ 149574 h 822027"/>
                  <a:gd name="connsiteX563" fmla="*/ 403350 w 821596"/>
                  <a:gd name="connsiteY563" fmla="*/ 152137 h 822027"/>
                  <a:gd name="connsiteX564" fmla="*/ 411216 w 821596"/>
                  <a:gd name="connsiteY564" fmla="*/ 240777 h 822027"/>
                  <a:gd name="connsiteX565" fmla="*/ 409802 w 821596"/>
                  <a:gd name="connsiteY565" fmla="*/ 242456 h 822027"/>
                  <a:gd name="connsiteX566" fmla="*/ 383024 w 821596"/>
                  <a:gd name="connsiteY566" fmla="*/ 244842 h 822027"/>
                  <a:gd name="connsiteX567" fmla="*/ 381301 w 821596"/>
                  <a:gd name="connsiteY567" fmla="*/ 243385 h 822027"/>
                  <a:gd name="connsiteX568" fmla="*/ 378694 w 821596"/>
                  <a:gd name="connsiteY568" fmla="*/ 214088 h 822027"/>
                  <a:gd name="connsiteX569" fmla="*/ 347365 w 821596"/>
                  <a:gd name="connsiteY569" fmla="*/ 216872 h 822027"/>
                  <a:gd name="connsiteX570" fmla="*/ 345686 w 821596"/>
                  <a:gd name="connsiteY570" fmla="*/ 215458 h 822027"/>
                  <a:gd name="connsiteX571" fmla="*/ 343255 w 821596"/>
                  <a:gd name="connsiteY571" fmla="*/ 187973 h 822027"/>
                  <a:gd name="connsiteX572" fmla="*/ 344670 w 821596"/>
                  <a:gd name="connsiteY572" fmla="*/ 186250 h 822027"/>
                  <a:gd name="connsiteX573" fmla="*/ 375955 w 821596"/>
                  <a:gd name="connsiteY573" fmla="*/ 183466 h 822027"/>
                  <a:gd name="connsiteX574" fmla="*/ 373392 w 821596"/>
                  <a:gd name="connsiteY574" fmla="*/ 154744 h 822027"/>
                  <a:gd name="connsiteX575" fmla="*/ 344626 w 821596"/>
                  <a:gd name="connsiteY575" fmla="*/ 157307 h 822027"/>
                  <a:gd name="connsiteX576" fmla="*/ 341356 w 821596"/>
                  <a:gd name="connsiteY576" fmla="*/ 154567 h 822027"/>
                  <a:gd name="connsiteX577" fmla="*/ 336186 w 821596"/>
                  <a:gd name="connsiteY577" fmla="*/ 96417 h 822027"/>
                  <a:gd name="connsiteX578" fmla="*/ 178967 w 821596"/>
                  <a:gd name="connsiteY578" fmla="*/ 80952 h 822027"/>
                  <a:gd name="connsiteX579" fmla="*/ 33369 w 821596"/>
                  <a:gd name="connsiteY579" fmla="*/ 93899 h 822027"/>
                  <a:gd name="connsiteX580" fmla="*/ 30850 w 821596"/>
                  <a:gd name="connsiteY580" fmla="*/ 97124 h 822027"/>
                  <a:gd name="connsiteX581" fmla="*/ 43753 w 821596"/>
                  <a:gd name="connsiteY581" fmla="*/ 242766 h 822027"/>
                  <a:gd name="connsiteX582" fmla="*/ 46979 w 821596"/>
                  <a:gd name="connsiteY582" fmla="*/ 245506 h 822027"/>
                  <a:gd name="connsiteX583" fmla="*/ 192577 w 821596"/>
                  <a:gd name="connsiteY583" fmla="*/ 232559 h 822027"/>
                  <a:gd name="connsiteX584" fmla="*/ 195361 w 821596"/>
                  <a:gd name="connsiteY584" fmla="*/ 229377 h 822027"/>
                  <a:gd name="connsiteX585" fmla="*/ 188865 w 821596"/>
                  <a:gd name="connsiteY585" fmla="*/ 156689 h 822027"/>
                  <a:gd name="connsiteX586" fmla="*/ 182458 w 821596"/>
                  <a:gd name="connsiteY586" fmla="*/ 84000 h 822027"/>
                  <a:gd name="connsiteX587" fmla="*/ 178967 w 821596"/>
                  <a:gd name="connsiteY587" fmla="*/ 80952 h 822027"/>
                  <a:gd name="connsiteX588" fmla="*/ 695518 w 821596"/>
                  <a:gd name="connsiteY588" fmla="*/ 65883 h 822027"/>
                  <a:gd name="connsiteX589" fmla="*/ 698213 w 821596"/>
                  <a:gd name="connsiteY589" fmla="*/ 68092 h 822027"/>
                  <a:gd name="connsiteX590" fmla="*/ 705813 w 821596"/>
                  <a:gd name="connsiteY590" fmla="*/ 153992 h 822027"/>
                  <a:gd name="connsiteX591" fmla="*/ 703692 w 821596"/>
                  <a:gd name="connsiteY591" fmla="*/ 156467 h 822027"/>
                  <a:gd name="connsiteX592" fmla="*/ 660609 w 821596"/>
                  <a:gd name="connsiteY592" fmla="*/ 160267 h 822027"/>
                  <a:gd name="connsiteX593" fmla="*/ 618322 w 821596"/>
                  <a:gd name="connsiteY593" fmla="*/ 164067 h 822027"/>
                  <a:gd name="connsiteX594" fmla="*/ 615185 w 821596"/>
                  <a:gd name="connsiteY594" fmla="*/ 161505 h 822027"/>
                  <a:gd name="connsiteX595" fmla="*/ 607629 w 821596"/>
                  <a:gd name="connsiteY595" fmla="*/ 76134 h 822027"/>
                  <a:gd name="connsiteX596" fmla="*/ 609882 w 821596"/>
                  <a:gd name="connsiteY596" fmla="*/ 73482 h 822027"/>
                  <a:gd name="connsiteX597" fmla="*/ 695518 w 821596"/>
                  <a:gd name="connsiteY597" fmla="*/ 65883 h 822027"/>
                  <a:gd name="connsiteX598" fmla="*/ 515897 w 821596"/>
                  <a:gd name="connsiteY598" fmla="*/ 51964 h 822027"/>
                  <a:gd name="connsiteX599" fmla="*/ 517620 w 821596"/>
                  <a:gd name="connsiteY599" fmla="*/ 53377 h 822027"/>
                  <a:gd name="connsiteX600" fmla="*/ 522570 w 821596"/>
                  <a:gd name="connsiteY600" fmla="*/ 109185 h 822027"/>
                  <a:gd name="connsiteX601" fmla="*/ 521155 w 821596"/>
                  <a:gd name="connsiteY601" fmla="*/ 110865 h 822027"/>
                  <a:gd name="connsiteX602" fmla="*/ 499106 w 821596"/>
                  <a:gd name="connsiteY602" fmla="*/ 112809 h 822027"/>
                  <a:gd name="connsiteX603" fmla="*/ 494378 w 821596"/>
                  <a:gd name="connsiteY603" fmla="*/ 113251 h 822027"/>
                  <a:gd name="connsiteX604" fmla="*/ 461458 w 821596"/>
                  <a:gd name="connsiteY604" fmla="*/ 116168 h 822027"/>
                  <a:gd name="connsiteX605" fmla="*/ 459779 w 821596"/>
                  <a:gd name="connsiteY605" fmla="*/ 114798 h 822027"/>
                  <a:gd name="connsiteX606" fmla="*/ 457349 w 821596"/>
                  <a:gd name="connsiteY606" fmla="*/ 87313 h 822027"/>
                  <a:gd name="connsiteX607" fmla="*/ 458762 w 821596"/>
                  <a:gd name="connsiteY607" fmla="*/ 85589 h 822027"/>
                  <a:gd name="connsiteX608" fmla="*/ 490047 w 821596"/>
                  <a:gd name="connsiteY608" fmla="*/ 82806 h 822027"/>
                  <a:gd name="connsiteX609" fmla="*/ 487661 w 821596"/>
                  <a:gd name="connsiteY609" fmla="*/ 56028 h 822027"/>
                  <a:gd name="connsiteX610" fmla="*/ 489075 w 821596"/>
                  <a:gd name="connsiteY610" fmla="*/ 54349 h 822027"/>
                  <a:gd name="connsiteX611" fmla="*/ 209854 w 821596"/>
                  <a:gd name="connsiteY611" fmla="*/ 48253 h 822027"/>
                  <a:gd name="connsiteX612" fmla="*/ 211400 w 821596"/>
                  <a:gd name="connsiteY612" fmla="*/ 49534 h 822027"/>
                  <a:gd name="connsiteX613" fmla="*/ 229915 w 821596"/>
                  <a:gd name="connsiteY613" fmla="*/ 258099 h 822027"/>
                  <a:gd name="connsiteX614" fmla="*/ 228634 w 821596"/>
                  <a:gd name="connsiteY614" fmla="*/ 259646 h 822027"/>
                  <a:gd name="connsiteX615" fmla="*/ 20069 w 821596"/>
                  <a:gd name="connsiteY615" fmla="*/ 278160 h 822027"/>
                  <a:gd name="connsiteX616" fmla="*/ 18523 w 821596"/>
                  <a:gd name="connsiteY616" fmla="*/ 276879 h 822027"/>
                  <a:gd name="connsiteX617" fmla="*/ 8 w 821596"/>
                  <a:gd name="connsiteY617" fmla="*/ 68314 h 822027"/>
                  <a:gd name="connsiteX618" fmla="*/ 1289 w 821596"/>
                  <a:gd name="connsiteY618" fmla="*/ 66768 h 822027"/>
                  <a:gd name="connsiteX619" fmla="*/ 328453 w 821596"/>
                  <a:gd name="connsiteY619" fmla="*/ 37779 h 822027"/>
                  <a:gd name="connsiteX620" fmla="*/ 331149 w 821596"/>
                  <a:gd name="connsiteY620" fmla="*/ 40033 h 822027"/>
                  <a:gd name="connsiteX621" fmla="*/ 336142 w 821596"/>
                  <a:gd name="connsiteY621" fmla="*/ 96151 h 822027"/>
                  <a:gd name="connsiteX622" fmla="*/ 306139 w 821596"/>
                  <a:gd name="connsiteY622" fmla="*/ 98802 h 822027"/>
                  <a:gd name="connsiteX623" fmla="*/ 311486 w 821596"/>
                  <a:gd name="connsiteY623" fmla="*/ 159074 h 822027"/>
                  <a:gd name="connsiteX624" fmla="*/ 310071 w 821596"/>
                  <a:gd name="connsiteY624" fmla="*/ 160753 h 822027"/>
                  <a:gd name="connsiteX625" fmla="*/ 283294 w 821596"/>
                  <a:gd name="connsiteY625" fmla="*/ 163139 h 822027"/>
                  <a:gd name="connsiteX626" fmla="*/ 281570 w 821596"/>
                  <a:gd name="connsiteY626" fmla="*/ 161681 h 822027"/>
                  <a:gd name="connsiteX627" fmla="*/ 278963 w 821596"/>
                  <a:gd name="connsiteY627" fmla="*/ 132385 h 822027"/>
                  <a:gd name="connsiteX628" fmla="*/ 249932 w 821596"/>
                  <a:gd name="connsiteY628" fmla="*/ 134947 h 822027"/>
                  <a:gd name="connsiteX629" fmla="*/ 248253 w 821596"/>
                  <a:gd name="connsiteY629" fmla="*/ 133622 h 822027"/>
                  <a:gd name="connsiteX630" fmla="*/ 245823 w 821596"/>
                  <a:gd name="connsiteY630" fmla="*/ 106138 h 822027"/>
                  <a:gd name="connsiteX631" fmla="*/ 247237 w 821596"/>
                  <a:gd name="connsiteY631" fmla="*/ 104414 h 822027"/>
                  <a:gd name="connsiteX632" fmla="*/ 276223 w 821596"/>
                  <a:gd name="connsiteY632" fmla="*/ 101851 h 822027"/>
                  <a:gd name="connsiteX633" fmla="*/ 273705 w 821596"/>
                  <a:gd name="connsiteY633" fmla="*/ 73527 h 822027"/>
                  <a:gd name="connsiteX634" fmla="*/ 244674 w 821596"/>
                  <a:gd name="connsiteY634" fmla="*/ 76090 h 822027"/>
                  <a:gd name="connsiteX635" fmla="*/ 242995 w 821596"/>
                  <a:gd name="connsiteY635" fmla="*/ 74676 h 822027"/>
                  <a:gd name="connsiteX636" fmla="*/ 240565 w 821596"/>
                  <a:gd name="connsiteY636" fmla="*/ 47191 h 822027"/>
                  <a:gd name="connsiteX637" fmla="*/ 241978 w 821596"/>
                  <a:gd name="connsiteY637" fmla="*/ 45468 h 822027"/>
                  <a:gd name="connsiteX638" fmla="*/ 290629 w 821596"/>
                  <a:gd name="connsiteY638" fmla="*/ 41138 h 822027"/>
                  <a:gd name="connsiteX639" fmla="*/ 304283 w 821596"/>
                  <a:gd name="connsiteY639" fmla="*/ 39945 h 822027"/>
                  <a:gd name="connsiteX640" fmla="*/ 722561 w 821596"/>
                  <a:gd name="connsiteY640" fmla="*/ 32698 h 822027"/>
                  <a:gd name="connsiteX641" fmla="*/ 576963 w 821596"/>
                  <a:gd name="connsiteY641" fmla="*/ 45646 h 822027"/>
                  <a:gd name="connsiteX642" fmla="*/ 574445 w 821596"/>
                  <a:gd name="connsiteY642" fmla="*/ 48871 h 822027"/>
                  <a:gd name="connsiteX643" fmla="*/ 587348 w 821596"/>
                  <a:gd name="connsiteY643" fmla="*/ 194513 h 822027"/>
                  <a:gd name="connsiteX644" fmla="*/ 590573 w 821596"/>
                  <a:gd name="connsiteY644" fmla="*/ 197253 h 822027"/>
                  <a:gd name="connsiteX645" fmla="*/ 736171 w 821596"/>
                  <a:gd name="connsiteY645" fmla="*/ 184306 h 822027"/>
                  <a:gd name="connsiteX646" fmla="*/ 738955 w 821596"/>
                  <a:gd name="connsiteY646" fmla="*/ 181124 h 822027"/>
                  <a:gd name="connsiteX647" fmla="*/ 732460 w 821596"/>
                  <a:gd name="connsiteY647" fmla="*/ 108436 h 822027"/>
                  <a:gd name="connsiteX648" fmla="*/ 726052 w 821596"/>
                  <a:gd name="connsiteY648" fmla="*/ 35748 h 822027"/>
                  <a:gd name="connsiteX649" fmla="*/ 722561 w 821596"/>
                  <a:gd name="connsiteY649" fmla="*/ 32698 h 822027"/>
                  <a:gd name="connsiteX650" fmla="*/ 388901 w 821596"/>
                  <a:gd name="connsiteY650" fmla="*/ 31505 h 822027"/>
                  <a:gd name="connsiteX651" fmla="*/ 392746 w 821596"/>
                  <a:gd name="connsiteY651" fmla="*/ 34731 h 822027"/>
                  <a:gd name="connsiteX652" fmla="*/ 394866 w 821596"/>
                  <a:gd name="connsiteY652" fmla="*/ 58592 h 822027"/>
                  <a:gd name="connsiteX653" fmla="*/ 391951 w 821596"/>
                  <a:gd name="connsiteY653" fmla="*/ 62083 h 822027"/>
                  <a:gd name="connsiteX654" fmla="*/ 368090 w 821596"/>
                  <a:gd name="connsiteY654" fmla="*/ 64203 h 822027"/>
                  <a:gd name="connsiteX655" fmla="*/ 364246 w 821596"/>
                  <a:gd name="connsiteY655" fmla="*/ 60978 h 822027"/>
                  <a:gd name="connsiteX656" fmla="*/ 362168 w 821596"/>
                  <a:gd name="connsiteY656" fmla="*/ 37470 h 822027"/>
                  <a:gd name="connsiteX657" fmla="*/ 365395 w 821596"/>
                  <a:gd name="connsiteY657" fmla="*/ 33582 h 822027"/>
                  <a:gd name="connsiteX658" fmla="*/ 753493 w 821596"/>
                  <a:gd name="connsiteY658" fmla="*/ 0 h 822027"/>
                  <a:gd name="connsiteX659" fmla="*/ 754155 w 821596"/>
                  <a:gd name="connsiteY659" fmla="*/ 132 h 822027"/>
                  <a:gd name="connsiteX660" fmla="*/ 754862 w 821596"/>
                  <a:gd name="connsiteY660" fmla="*/ 707 h 822027"/>
                  <a:gd name="connsiteX661" fmla="*/ 754862 w 821596"/>
                  <a:gd name="connsiteY661" fmla="*/ 751 h 822027"/>
                  <a:gd name="connsiteX662" fmla="*/ 755039 w 821596"/>
                  <a:gd name="connsiteY662" fmla="*/ 1326 h 822027"/>
                  <a:gd name="connsiteX663" fmla="*/ 773553 w 821596"/>
                  <a:gd name="connsiteY663" fmla="*/ 209891 h 822027"/>
                  <a:gd name="connsiteX664" fmla="*/ 772272 w 821596"/>
                  <a:gd name="connsiteY664" fmla="*/ 211437 h 822027"/>
                  <a:gd name="connsiteX665" fmla="*/ 563707 w 821596"/>
                  <a:gd name="connsiteY665" fmla="*/ 229951 h 822027"/>
                  <a:gd name="connsiteX666" fmla="*/ 562558 w 821596"/>
                  <a:gd name="connsiteY666" fmla="*/ 229510 h 822027"/>
                  <a:gd name="connsiteX667" fmla="*/ 562514 w 821596"/>
                  <a:gd name="connsiteY667" fmla="*/ 229421 h 822027"/>
                  <a:gd name="connsiteX668" fmla="*/ 562161 w 821596"/>
                  <a:gd name="connsiteY668" fmla="*/ 228626 h 822027"/>
                  <a:gd name="connsiteX669" fmla="*/ 543646 w 821596"/>
                  <a:gd name="connsiteY669" fmla="*/ 20061 h 822027"/>
                  <a:gd name="connsiteX670" fmla="*/ 544927 w 821596"/>
                  <a:gd name="connsiteY670" fmla="*/ 18515 h 822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</a:cxnLst>
                <a:rect l="l" t="t" r="r" b="b"/>
                <a:pathLst>
                  <a:path w="821596" h="822027">
                    <a:moveTo>
                      <a:pt x="335038" y="768552"/>
                    </a:moveTo>
                    <a:cubicBezTo>
                      <a:pt x="335436" y="768508"/>
                      <a:pt x="335789" y="768818"/>
                      <a:pt x="335789" y="769126"/>
                    </a:cubicBezTo>
                    <a:lnTo>
                      <a:pt x="338131" y="795419"/>
                    </a:lnTo>
                    <a:cubicBezTo>
                      <a:pt x="338264" y="796744"/>
                      <a:pt x="337247" y="797937"/>
                      <a:pt x="335921" y="798070"/>
                    </a:cubicBezTo>
                    <a:lnTo>
                      <a:pt x="310160" y="800368"/>
                    </a:lnTo>
                    <a:cubicBezTo>
                      <a:pt x="308526" y="800545"/>
                      <a:pt x="307023" y="799307"/>
                      <a:pt x="306890" y="797628"/>
                    </a:cubicBezTo>
                    <a:lnTo>
                      <a:pt x="304769" y="773679"/>
                    </a:lnTo>
                    <a:cubicBezTo>
                      <a:pt x="304637" y="772353"/>
                      <a:pt x="305653" y="771159"/>
                      <a:pt x="306979" y="771027"/>
                    </a:cubicBezTo>
                    <a:close/>
                    <a:moveTo>
                      <a:pt x="727378" y="731789"/>
                    </a:moveTo>
                    <a:cubicBezTo>
                      <a:pt x="728748" y="731656"/>
                      <a:pt x="729941" y="732673"/>
                      <a:pt x="730117" y="734042"/>
                    </a:cubicBezTo>
                    <a:lnTo>
                      <a:pt x="732371" y="759671"/>
                    </a:lnTo>
                    <a:cubicBezTo>
                      <a:pt x="732504" y="760997"/>
                      <a:pt x="731488" y="762189"/>
                      <a:pt x="730162" y="762322"/>
                    </a:cubicBezTo>
                    <a:lnTo>
                      <a:pt x="705063" y="764532"/>
                    </a:lnTo>
                    <a:cubicBezTo>
                      <a:pt x="703428" y="764709"/>
                      <a:pt x="701926" y="763471"/>
                      <a:pt x="701794" y="761792"/>
                    </a:cubicBezTo>
                    <a:lnTo>
                      <a:pt x="699584" y="737003"/>
                    </a:lnTo>
                    <a:cubicBezTo>
                      <a:pt x="699451" y="735500"/>
                      <a:pt x="700556" y="734175"/>
                      <a:pt x="702059" y="734042"/>
                    </a:cubicBezTo>
                    <a:close/>
                    <a:moveTo>
                      <a:pt x="481783" y="725337"/>
                    </a:moveTo>
                    <a:cubicBezTo>
                      <a:pt x="483152" y="725248"/>
                      <a:pt x="484346" y="726221"/>
                      <a:pt x="484478" y="727546"/>
                    </a:cubicBezTo>
                    <a:lnTo>
                      <a:pt x="487130" y="757638"/>
                    </a:lnTo>
                    <a:lnTo>
                      <a:pt x="487350" y="760112"/>
                    </a:lnTo>
                    <a:lnTo>
                      <a:pt x="489295" y="781986"/>
                    </a:lnTo>
                    <a:cubicBezTo>
                      <a:pt x="489428" y="783311"/>
                      <a:pt x="488411" y="784504"/>
                      <a:pt x="487085" y="784637"/>
                    </a:cubicBezTo>
                    <a:lnTo>
                      <a:pt x="401892" y="792193"/>
                    </a:lnTo>
                    <a:cubicBezTo>
                      <a:pt x="400258" y="792370"/>
                      <a:pt x="398755" y="791133"/>
                      <a:pt x="398622" y="789453"/>
                    </a:cubicBezTo>
                    <a:lnTo>
                      <a:pt x="396325" y="763515"/>
                    </a:lnTo>
                    <a:cubicBezTo>
                      <a:pt x="396280" y="763383"/>
                      <a:pt x="396413" y="763249"/>
                      <a:pt x="396545" y="763249"/>
                    </a:cubicBezTo>
                    <a:lnTo>
                      <a:pt x="456110" y="757948"/>
                    </a:lnTo>
                    <a:lnTo>
                      <a:pt x="453636" y="730286"/>
                    </a:lnTo>
                    <a:cubicBezTo>
                      <a:pt x="453503" y="728960"/>
                      <a:pt x="454519" y="727767"/>
                      <a:pt x="455845" y="727635"/>
                    </a:cubicBezTo>
                    <a:close/>
                    <a:moveTo>
                      <a:pt x="816636" y="723879"/>
                    </a:moveTo>
                    <a:cubicBezTo>
                      <a:pt x="818006" y="723746"/>
                      <a:pt x="819199" y="724763"/>
                      <a:pt x="819331" y="726132"/>
                    </a:cubicBezTo>
                    <a:lnTo>
                      <a:pt x="821585" y="751761"/>
                    </a:lnTo>
                    <a:cubicBezTo>
                      <a:pt x="821718" y="753087"/>
                      <a:pt x="820702" y="754279"/>
                      <a:pt x="819376" y="754412"/>
                    </a:cubicBezTo>
                    <a:lnTo>
                      <a:pt x="794277" y="756622"/>
                    </a:lnTo>
                    <a:cubicBezTo>
                      <a:pt x="792642" y="756799"/>
                      <a:pt x="791140" y="755561"/>
                      <a:pt x="791008" y="753882"/>
                    </a:cubicBezTo>
                    <a:lnTo>
                      <a:pt x="788798" y="728784"/>
                    </a:lnTo>
                    <a:cubicBezTo>
                      <a:pt x="788665" y="727458"/>
                      <a:pt x="789682" y="726265"/>
                      <a:pt x="791008" y="726132"/>
                    </a:cubicBezTo>
                    <a:close/>
                    <a:moveTo>
                      <a:pt x="384306" y="672445"/>
                    </a:moveTo>
                    <a:cubicBezTo>
                      <a:pt x="386470" y="672268"/>
                      <a:pt x="388415" y="673859"/>
                      <a:pt x="388592" y="676024"/>
                    </a:cubicBezTo>
                    <a:lnTo>
                      <a:pt x="390889" y="702050"/>
                    </a:lnTo>
                    <a:lnTo>
                      <a:pt x="418640" y="699576"/>
                    </a:lnTo>
                    <a:cubicBezTo>
                      <a:pt x="420009" y="699443"/>
                      <a:pt x="421202" y="700460"/>
                      <a:pt x="421335" y="701829"/>
                    </a:cubicBezTo>
                    <a:lnTo>
                      <a:pt x="423499" y="726177"/>
                    </a:lnTo>
                    <a:cubicBezTo>
                      <a:pt x="423633" y="727502"/>
                      <a:pt x="422616" y="728695"/>
                      <a:pt x="421290" y="728828"/>
                    </a:cubicBezTo>
                    <a:lnTo>
                      <a:pt x="393496" y="731302"/>
                    </a:lnTo>
                    <a:lnTo>
                      <a:pt x="396148" y="761085"/>
                    </a:lnTo>
                    <a:cubicBezTo>
                      <a:pt x="396236" y="761880"/>
                      <a:pt x="395617" y="762587"/>
                      <a:pt x="394822" y="762676"/>
                    </a:cubicBezTo>
                    <a:lnTo>
                      <a:pt x="337246" y="767801"/>
                    </a:lnTo>
                    <a:cubicBezTo>
                      <a:pt x="336407" y="767889"/>
                      <a:pt x="335655" y="767271"/>
                      <a:pt x="335567" y="766387"/>
                    </a:cubicBezTo>
                    <a:lnTo>
                      <a:pt x="332916" y="736649"/>
                    </a:lnTo>
                    <a:lnTo>
                      <a:pt x="304724" y="739168"/>
                    </a:lnTo>
                    <a:cubicBezTo>
                      <a:pt x="303090" y="739345"/>
                      <a:pt x="301587" y="738108"/>
                      <a:pt x="301454" y="736428"/>
                    </a:cubicBezTo>
                    <a:lnTo>
                      <a:pt x="299333" y="712656"/>
                    </a:lnTo>
                    <a:cubicBezTo>
                      <a:pt x="299201" y="711330"/>
                      <a:pt x="300217" y="710136"/>
                      <a:pt x="301543" y="710004"/>
                    </a:cubicBezTo>
                    <a:lnTo>
                      <a:pt x="330308" y="707441"/>
                    </a:lnTo>
                    <a:lnTo>
                      <a:pt x="328011" y="681370"/>
                    </a:lnTo>
                    <a:cubicBezTo>
                      <a:pt x="327835" y="679206"/>
                      <a:pt x="329381" y="677305"/>
                      <a:pt x="331546" y="677128"/>
                    </a:cubicBezTo>
                    <a:close/>
                    <a:moveTo>
                      <a:pt x="201503" y="657862"/>
                    </a:moveTo>
                    <a:cubicBezTo>
                      <a:pt x="202255" y="657819"/>
                      <a:pt x="202962" y="658393"/>
                      <a:pt x="203051" y="659143"/>
                    </a:cubicBezTo>
                    <a:lnTo>
                      <a:pt x="210827" y="746901"/>
                    </a:lnTo>
                    <a:cubicBezTo>
                      <a:pt x="210915" y="747696"/>
                      <a:pt x="210341" y="748358"/>
                      <a:pt x="209546" y="748447"/>
                    </a:cubicBezTo>
                    <a:lnTo>
                      <a:pt x="121789" y="756223"/>
                    </a:lnTo>
                    <a:cubicBezTo>
                      <a:pt x="120994" y="756312"/>
                      <a:pt x="120331" y="755738"/>
                      <a:pt x="120243" y="754942"/>
                    </a:cubicBezTo>
                    <a:lnTo>
                      <a:pt x="112466" y="667186"/>
                    </a:lnTo>
                    <a:cubicBezTo>
                      <a:pt x="112378" y="666391"/>
                      <a:pt x="112952" y="665727"/>
                      <a:pt x="113747" y="665639"/>
                    </a:cubicBezTo>
                    <a:close/>
                    <a:moveTo>
                      <a:pt x="229208" y="624721"/>
                    </a:moveTo>
                    <a:lnTo>
                      <a:pt x="80517" y="637934"/>
                    </a:lnTo>
                    <a:cubicBezTo>
                      <a:pt x="79722" y="638022"/>
                      <a:pt x="79148" y="638685"/>
                      <a:pt x="79236" y="639480"/>
                    </a:cubicBezTo>
                    <a:lnTo>
                      <a:pt x="92448" y="788171"/>
                    </a:lnTo>
                    <a:cubicBezTo>
                      <a:pt x="92536" y="788966"/>
                      <a:pt x="93199" y="789540"/>
                      <a:pt x="93994" y="789452"/>
                    </a:cubicBezTo>
                    <a:lnTo>
                      <a:pt x="242685" y="776240"/>
                    </a:lnTo>
                    <a:cubicBezTo>
                      <a:pt x="243481" y="776152"/>
                      <a:pt x="244056" y="775490"/>
                      <a:pt x="243967" y="774694"/>
                    </a:cubicBezTo>
                    <a:lnTo>
                      <a:pt x="230754" y="626003"/>
                    </a:lnTo>
                    <a:cubicBezTo>
                      <a:pt x="230666" y="625208"/>
                      <a:pt x="230004" y="624633"/>
                      <a:pt x="229208" y="624721"/>
                    </a:cubicBezTo>
                    <a:close/>
                    <a:moveTo>
                      <a:pt x="256516" y="592111"/>
                    </a:moveTo>
                    <a:cubicBezTo>
                      <a:pt x="257312" y="592068"/>
                      <a:pt x="258019" y="592642"/>
                      <a:pt x="258062" y="593393"/>
                    </a:cubicBezTo>
                    <a:lnTo>
                      <a:pt x="276577" y="801958"/>
                    </a:lnTo>
                    <a:cubicBezTo>
                      <a:pt x="276665" y="802753"/>
                      <a:pt x="276091" y="803415"/>
                      <a:pt x="275296" y="803504"/>
                    </a:cubicBezTo>
                    <a:lnTo>
                      <a:pt x="66731" y="822018"/>
                    </a:lnTo>
                    <a:cubicBezTo>
                      <a:pt x="65935" y="822107"/>
                      <a:pt x="65273" y="821533"/>
                      <a:pt x="65185" y="820737"/>
                    </a:cubicBezTo>
                    <a:lnTo>
                      <a:pt x="46670" y="612172"/>
                    </a:lnTo>
                    <a:cubicBezTo>
                      <a:pt x="46582" y="611378"/>
                      <a:pt x="47156" y="610714"/>
                      <a:pt x="47951" y="610626"/>
                    </a:cubicBezTo>
                    <a:close/>
                    <a:moveTo>
                      <a:pt x="618367" y="559943"/>
                    </a:moveTo>
                    <a:cubicBezTo>
                      <a:pt x="620090" y="559766"/>
                      <a:pt x="620400" y="560429"/>
                      <a:pt x="620488" y="561887"/>
                    </a:cubicBezTo>
                    <a:cubicBezTo>
                      <a:pt x="620797" y="566262"/>
                      <a:pt x="622299" y="583717"/>
                      <a:pt x="622830" y="588046"/>
                    </a:cubicBezTo>
                    <a:cubicBezTo>
                      <a:pt x="623006" y="589682"/>
                      <a:pt x="622476" y="590124"/>
                      <a:pt x="620930" y="590256"/>
                    </a:cubicBezTo>
                    <a:cubicBezTo>
                      <a:pt x="612225" y="590919"/>
                      <a:pt x="603476" y="591715"/>
                      <a:pt x="594771" y="592554"/>
                    </a:cubicBezTo>
                    <a:cubicBezTo>
                      <a:pt x="593269" y="592687"/>
                      <a:pt x="592650" y="592422"/>
                      <a:pt x="592517" y="590742"/>
                    </a:cubicBezTo>
                    <a:cubicBezTo>
                      <a:pt x="591810" y="581949"/>
                      <a:pt x="591015" y="573111"/>
                      <a:pt x="590175" y="564317"/>
                    </a:cubicBezTo>
                    <a:cubicBezTo>
                      <a:pt x="590043" y="562815"/>
                      <a:pt x="590485" y="562418"/>
                      <a:pt x="591943" y="562286"/>
                    </a:cubicBezTo>
                    <a:cubicBezTo>
                      <a:pt x="600736" y="561578"/>
                      <a:pt x="609573" y="560827"/>
                      <a:pt x="618367" y="559943"/>
                    </a:cubicBezTo>
                    <a:close/>
                    <a:moveTo>
                      <a:pt x="314401" y="556187"/>
                    </a:moveTo>
                    <a:cubicBezTo>
                      <a:pt x="315771" y="556098"/>
                      <a:pt x="316964" y="557071"/>
                      <a:pt x="317009" y="558396"/>
                    </a:cubicBezTo>
                    <a:lnTo>
                      <a:pt x="321957" y="613984"/>
                    </a:lnTo>
                    <a:cubicBezTo>
                      <a:pt x="322091" y="615309"/>
                      <a:pt x="321073" y="616503"/>
                      <a:pt x="319748" y="616635"/>
                    </a:cubicBezTo>
                    <a:lnTo>
                      <a:pt x="294606" y="618889"/>
                    </a:lnTo>
                    <a:cubicBezTo>
                      <a:pt x="292970" y="619066"/>
                      <a:pt x="291468" y="617829"/>
                      <a:pt x="291336" y="616149"/>
                    </a:cubicBezTo>
                    <a:lnTo>
                      <a:pt x="286254" y="558705"/>
                    </a:lnTo>
                    <a:close/>
                    <a:moveTo>
                      <a:pt x="375866" y="550752"/>
                    </a:moveTo>
                    <a:cubicBezTo>
                      <a:pt x="376131" y="550707"/>
                      <a:pt x="376308" y="550884"/>
                      <a:pt x="376353" y="551149"/>
                    </a:cubicBezTo>
                    <a:lnTo>
                      <a:pt x="378694" y="577662"/>
                    </a:lnTo>
                    <a:cubicBezTo>
                      <a:pt x="378827" y="578988"/>
                      <a:pt x="377811" y="580180"/>
                      <a:pt x="376485" y="580313"/>
                    </a:cubicBezTo>
                    <a:lnTo>
                      <a:pt x="352535" y="582434"/>
                    </a:lnTo>
                    <a:cubicBezTo>
                      <a:pt x="350901" y="582611"/>
                      <a:pt x="349398" y="581374"/>
                      <a:pt x="349265" y="579695"/>
                    </a:cubicBezTo>
                    <a:lnTo>
                      <a:pt x="347144" y="555745"/>
                    </a:lnTo>
                    <a:cubicBezTo>
                      <a:pt x="347012" y="554419"/>
                      <a:pt x="348028" y="553227"/>
                      <a:pt x="349354" y="553094"/>
                    </a:cubicBezTo>
                    <a:close/>
                    <a:moveTo>
                      <a:pt x="645497" y="526759"/>
                    </a:moveTo>
                    <a:cubicBezTo>
                      <a:pt x="616776" y="529366"/>
                      <a:pt x="588054" y="531929"/>
                      <a:pt x="559332" y="534404"/>
                    </a:cubicBezTo>
                    <a:cubicBezTo>
                      <a:pt x="557255" y="534581"/>
                      <a:pt x="556813" y="535199"/>
                      <a:pt x="556990" y="537232"/>
                    </a:cubicBezTo>
                    <a:cubicBezTo>
                      <a:pt x="558359" y="551593"/>
                      <a:pt x="563441" y="608860"/>
                      <a:pt x="564590" y="623132"/>
                    </a:cubicBezTo>
                    <a:cubicBezTo>
                      <a:pt x="564811" y="625474"/>
                      <a:pt x="565474" y="625961"/>
                      <a:pt x="567728" y="625739"/>
                    </a:cubicBezTo>
                    <a:cubicBezTo>
                      <a:pt x="596361" y="623089"/>
                      <a:pt x="624994" y="620569"/>
                      <a:pt x="653628" y="618096"/>
                    </a:cubicBezTo>
                    <a:cubicBezTo>
                      <a:pt x="655705" y="617919"/>
                      <a:pt x="656146" y="617300"/>
                      <a:pt x="655970" y="615267"/>
                    </a:cubicBezTo>
                    <a:cubicBezTo>
                      <a:pt x="653318" y="586545"/>
                      <a:pt x="650800" y="557823"/>
                      <a:pt x="648325" y="529101"/>
                    </a:cubicBezTo>
                    <a:cubicBezTo>
                      <a:pt x="648148" y="527024"/>
                      <a:pt x="647530" y="526583"/>
                      <a:pt x="645497" y="526759"/>
                    </a:cubicBezTo>
                    <a:close/>
                    <a:moveTo>
                      <a:pt x="432691" y="516286"/>
                    </a:moveTo>
                    <a:cubicBezTo>
                      <a:pt x="432735" y="516286"/>
                      <a:pt x="432735" y="516330"/>
                      <a:pt x="432735" y="516330"/>
                    </a:cubicBezTo>
                    <a:lnTo>
                      <a:pt x="433088" y="516286"/>
                    </a:lnTo>
                    <a:cubicBezTo>
                      <a:pt x="434458" y="516153"/>
                      <a:pt x="435651" y="517170"/>
                      <a:pt x="435784" y="518539"/>
                    </a:cubicBezTo>
                    <a:lnTo>
                      <a:pt x="438170" y="545184"/>
                    </a:lnTo>
                    <a:lnTo>
                      <a:pt x="465566" y="542754"/>
                    </a:lnTo>
                    <a:cubicBezTo>
                      <a:pt x="466936" y="542622"/>
                      <a:pt x="468129" y="543638"/>
                      <a:pt x="468262" y="545007"/>
                    </a:cubicBezTo>
                    <a:lnTo>
                      <a:pt x="473210" y="600595"/>
                    </a:lnTo>
                    <a:cubicBezTo>
                      <a:pt x="473343" y="601965"/>
                      <a:pt x="472327" y="603158"/>
                      <a:pt x="470912" y="603291"/>
                    </a:cubicBezTo>
                    <a:lnTo>
                      <a:pt x="441749" y="605898"/>
                    </a:lnTo>
                    <a:cubicBezTo>
                      <a:pt x="442103" y="605898"/>
                      <a:pt x="442368" y="606119"/>
                      <a:pt x="442412" y="606472"/>
                    </a:cubicBezTo>
                    <a:lnTo>
                      <a:pt x="444798" y="633117"/>
                    </a:lnTo>
                    <a:cubicBezTo>
                      <a:pt x="444931" y="634443"/>
                      <a:pt x="443914" y="635636"/>
                      <a:pt x="442588" y="635768"/>
                    </a:cubicBezTo>
                    <a:lnTo>
                      <a:pt x="357882" y="643281"/>
                    </a:lnTo>
                    <a:cubicBezTo>
                      <a:pt x="356246" y="643458"/>
                      <a:pt x="354744" y="642220"/>
                      <a:pt x="354612" y="640541"/>
                    </a:cubicBezTo>
                    <a:lnTo>
                      <a:pt x="352446" y="616282"/>
                    </a:lnTo>
                    <a:cubicBezTo>
                      <a:pt x="352314" y="614956"/>
                      <a:pt x="353330" y="613763"/>
                      <a:pt x="354656" y="613631"/>
                    </a:cubicBezTo>
                    <a:lnTo>
                      <a:pt x="412895" y="608460"/>
                    </a:lnTo>
                    <a:lnTo>
                      <a:pt x="407637" y="549249"/>
                    </a:lnTo>
                    <a:cubicBezTo>
                      <a:pt x="407637" y="548808"/>
                      <a:pt x="407814" y="548454"/>
                      <a:pt x="408078" y="548189"/>
                    </a:cubicBezTo>
                    <a:lnTo>
                      <a:pt x="376970" y="550929"/>
                    </a:lnTo>
                    <a:cubicBezTo>
                      <a:pt x="376750" y="550929"/>
                      <a:pt x="376528" y="550752"/>
                      <a:pt x="376528" y="550531"/>
                    </a:cubicBezTo>
                    <a:lnTo>
                      <a:pt x="374187" y="523974"/>
                    </a:lnTo>
                    <a:cubicBezTo>
                      <a:pt x="374054" y="522649"/>
                      <a:pt x="375071" y="521456"/>
                      <a:pt x="376396" y="521323"/>
                    </a:cubicBezTo>
                    <a:lnTo>
                      <a:pt x="431675" y="516418"/>
                    </a:lnTo>
                    <a:cubicBezTo>
                      <a:pt x="431895" y="516198"/>
                      <a:pt x="432205" y="516153"/>
                      <a:pt x="432691" y="516286"/>
                    </a:cubicBezTo>
                    <a:close/>
                    <a:moveTo>
                      <a:pt x="156077" y="479302"/>
                    </a:moveTo>
                    <a:cubicBezTo>
                      <a:pt x="156431" y="479656"/>
                      <a:pt x="156299" y="480186"/>
                      <a:pt x="156342" y="480628"/>
                    </a:cubicBezTo>
                    <a:cubicBezTo>
                      <a:pt x="157138" y="489642"/>
                      <a:pt x="157933" y="498612"/>
                      <a:pt x="158729" y="507582"/>
                    </a:cubicBezTo>
                    <a:cubicBezTo>
                      <a:pt x="158773" y="508156"/>
                      <a:pt x="159127" y="508819"/>
                      <a:pt x="158375" y="509217"/>
                    </a:cubicBezTo>
                    <a:cubicBezTo>
                      <a:pt x="157491" y="499274"/>
                      <a:pt x="156608" y="489288"/>
                      <a:pt x="155724" y="479346"/>
                    </a:cubicBezTo>
                    <a:lnTo>
                      <a:pt x="128769" y="481732"/>
                    </a:lnTo>
                    <a:cubicBezTo>
                      <a:pt x="127886" y="481821"/>
                      <a:pt x="127268" y="482571"/>
                      <a:pt x="127356" y="483411"/>
                    </a:cubicBezTo>
                    <a:lnTo>
                      <a:pt x="129875" y="512045"/>
                    </a:lnTo>
                    <a:lnTo>
                      <a:pt x="158508" y="509526"/>
                    </a:lnTo>
                    <a:cubicBezTo>
                      <a:pt x="159392" y="509437"/>
                      <a:pt x="160010" y="508687"/>
                      <a:pt x="159921" y="507847"/>
                    </a:cubicBezTo>
                    <a:lnTo>
                      <a:pt x="157536" y="480672"/>
                    </a:lnTo>
                    <a:cubicBezTo>
                      <a:pt x="157491" y="479921"/>
                      <a:pt x="156829" y="479346"/>
                      <a:pt x="156077" y="479302"/>
                    </a:cubicBezTo>
                    <a:close/>
                    <a:moveTo>
                      <a:pt x="491902" y="478771"/>
                    </a:moveTo>
                    <a:cubicBezTo>
                      <a:pt x="491947" y="478771"/>
                      <a:pt x="491990" y="478771"/>
                      <a:pt x="491990" y="478816"/>
                    </a:cubicBezTo>
                    <a:lnTo>
                      <a:pt x="494642" y="508862"/>
                    </a:lnTo>
                    <a:cubicBezTo>
                      <a:pt x="494775" y="510188"/>
                      <a:pt x="493758" y="511381"/>
                      <a:pt x="492432" y="511514"/>
                    </a:cubicBezTo>
                    <a:lnTo>
                      <a:pt x="467246" y="513724"/>
                    </a:lnTo>
                    <a:cubicBezTo>
                      <a:pt x="465611" y="513900"/>
                      <a:pt x="464108" y="512663"/>
                      <a:pt x="463975" y="510984"/>
                    </a:cubicBezTo>
                    <a:lnTo>
                      <a:pt x="461589" y="483897"/>
                    </a:lnTo>
                    <a:cubicBezTo>
                      <a:pt x="461457" y="482571"/>
                      <a:pt x="462473" y="481378"/>
                      <a:pt x="463799" y="481246"/>
                    </a:cubicBezTo>
                    <a:close/>
                    <a:moveTo>
                      <a:pt x="641874" y="465339"/>
                    </a:moveTo>
                    <a:cubicBezTo>
                      <a:pt x="643244" y="465206"/>
                      <a:pt x="644437" y="466223"/>
                      <a:pt x="644569" y="467592"/>
                    </a:cubicBezTo>
                    <a:lnTo>
                      <a:pt x="647176" y="496756"/>
                    </a:lnTo>
                    <a:lnTo>
                      <a:pt x="674307" y="494370"/>
                    </a:lnTo>
                    <a:cubicBezTo>
                      <a:pt x="675677" y="494238"/>
                      <a:pt x="676870" y="495254"/>
                      <a:pt x="677002" y="496623"/>
                    </a:cubicBezTo>
                    <a:lnTo>
                      <a:pt x="682084" y="554067"/>
                    </a:lnTo>
                    <a:lnTo>
                      <a:pt x="710851" y="551504"/>
                    </a:lnTo>
                    <a:lnTo>
                      <a:pt x="708421" y="524064"/>
                    </a:lnTo>
                    <a:cubicBezTo>
                      <a:pt x="708288" y="522738"/>
                      <a:pt x="709305" y="521545"/>
                      <a:pt x="710629" y="521413"/>
                    </a:cubicBezTo>
                    <a:lnTo>
                      <a:pt x="740192" y="518806"/>
                    </a:lnTo>
                    <a:lnTo>
                      <a:pt x="737672" y="490437"/>
                    </a:lnTo>
                    <a:cubicBezTo>
                      <a:pt x="737540" y="489112"/>
                      <a:pt x="738556" y="487919"/>
                      <a:pt x="739882" y="487786"/>
                    </a:cubicBezTo>
                    <a:lnTo>
                      <a:pt x="764538" y="485621"/>
                    </a:lnTo>
                    <a:cubicBezTo>
                      <a:pt x="765909" y="485488"/>
                      <a:pt x="767101" y="486505"/>
                      <a:pt x="767233" y="487874"/>
                    </a:cubicBezTo>
                    <a:lnTo>
                      <a:pt x="769753" y="516110"/>
                    </a:lnTo>
                    <a:cubicBezTo>
                      <a:pt x="769753" y="516066"/>
                      <a:pt x="769796" y="516022"/>
                      <a:pt x="769841" y="516022"/>
                    </a:cubicBezTo>
                    <a:lnTo>
                      <a:pt x="797988" y="513548"/>
                    </a:lnTo>
                    <a:cubicBezTo>
                      <a:pt x="799358" y="513415"/>
                      <a:pt x="800551" y="514431"/>
                      <a:pt x="800683" y="515801"/>
                    </a:cubicBezTo>
                    <a:lnTo>
                      <a:pt x="810979" y="632058"/>
                    </a:lnTo>
                    <a:cubicBezTo>
                      <a:pt x="811111" y="633384"/>
                      <a:pt x="810096" y="634577"/>
                      <a:pt x="808770" y="634709"/>
                    </a:cubicBezTo>
                    <a:lnTo>
                      <a:pt x="783539" y="636964"/>
                    </a:lnTo>
                    <a:cubicBezTo>
                      <a:pt x="781860" y="637096"/>
                      <a:pt x="780401" y="635858"/>
                      <a:pt x="780136" y="634091"/>
                    </a:cubicBezTo>
                    <a:lnTo>
                      <a:pt x="777706" y="606474"/>
                    </a:lnTo>
                    <a:lnTo>
                      <a:pt x="751194" y="608815"/>
                    </a:lnTo>
                    <a:cubicBezTo>
                      <a:pt x="749559" y="608992"/>
                      <a:pt x="748056" y="607755"/>
                      <a:pt x="747924" y="606076"/>
                    </a:cubicBezTo>
                    <a:lnTo>
                      <a:pt x="742887" y="549295"/>
                    </a:lnTo>
                    <a:lnTo>
                      <a:pt x="711955" y="552035"/>
                    </a:lnTo>
                    <a:lnTo>
                      <a:pt x="714563" y="581287"/>
                    </a:lnTo>
                    <a:cubicBezTo>
                      <a:pt x="714606" y="581596"/>
                      <a:pt x="714341" y="581906"/>
                      <a:pt x="713988" y="581949"/>
                    </a:cubicBezTo>
                    <a:lnTo>
                      <a:pt x="684780" y="584557"/>
                    </a:lnTo>
                    <a:lnTo>
                      <a:pt x="687387" y="613853"/>
                    </a:lnTo>
                    <a:lnTo>
                      <a:pt x="715358" y="611378"/>
                    </a:lnTo>
                    <a:cubicBezTo>
                      <a:pt x="716728" y="611246"/>
                      <a:pt x="717920" y="612262"/>
                      <a:pt x="718053" y="613632"/>
                    </a:cubicBezTo>
                    <a:lnTo>
                      <a:pt x="720528" y="641691"/>
                    </a:lnTo>
                    <a:lnTo>
                      <a:pt x="777928" y="636698"/>
                    </a:lnTo>
                    <a:cubicBezTo>
                      <a:pt x="779297" y="636565"/>
                      <a:pt x="780490" y="637582"/>
                      <a:pt x="780623" y="638952"/>
                    </a:cubicBezTo>
                    <a:lnTo>
                      <a:pt x="783053" y="666525"/>
                    </a:lnTo>
                    <a:lnTo>
                      <a:pt x="811244" y="664006"/>
                    </a:lnTo>
                    <a:cubicBezTo>
                      <a:pt x="812614" y="663873"/>
                      <a:pt x="813808" y="664889"/>
                      <a:pt x="813940" y="666260"/>
                    </a:cubicBezTo>
                    <a:lnTo>
                      <a:pt x="816194" y="691888"/>
                    </a:lnTo>
                    <a:cubicBezTo>
                      <a:pt x="816326" y="693214"/>
                      <a:pt x="815310" y="694407"/>
                      <a:pt x="813984" y="694540"/>
                    </a:cubicBezTo>
                    <a:lnTo>
                      <a:pt x="758087" y="699488"/>
                    </a:lnTo>
                    <a:cubicBezTo>
                      <a:pt x="756452" y="699665"/>
                      <a:pt x="754949" y="698428"/>
                      <a:pt x="754817" y="696749"/>
                    </a:cubicBezTo>
                    <a:lnTo>
                      <a:pt x="752431" y="669750"/>
                    </a:lnTo>
                    <a:lnTo>
                      <a:pt x="692778" y="675053"/>
                    </a:lnTo>
                    <a:lnTo>
                      <a:pt x="698169" y="735811"/>
                    </a:lnTo>
                    <a:lnTo>
                      <a:pt x="637897" y="741158"/>
                    </a:lnTo>
                    <a:cubicBezTo>
                      <a:pt x="637543" y="741201"/>
                      <a:pt x="637235" y="741511"/>
                      <a:pt x="637278" y="741908"/>
                    </a:cubicBezTo>
                    <a:lnTo>
                      <a:pt x="639885" y="771028"/>
                    </a:lnTo>
                    <a:lnTo>
                      <a:pt x="551467" y="778894"/>
                    </a:lnTo>
                    <a:cubicBezTo>
                      <a:pt x="549832" y="779070"/>
                      <a:pt x="548330" y="777833"/>
                      <a:pt x="548197" y="776154"/>
                    </a:cubicBezTo>
                    <a:lnTo>
                      <a:pt x="543115" y="718754"/>
                    </a:lnTo>
                    <a:lnTo>
                      <a:pt x="572853" y="716103"/>
                    </a:lnTo>
                    <a:lnTo>
                      <a:pt x="575372" y="744515"/>
                    </a:lnTo>
                    <a:cubicBezTo>
                      <a:pt x="575505" y="746151"/>
                      <a:pt x="576962" y="747388"/>
                      <a:pt x="578642" y="747255"/>
                    </a:cubicBezTo>
                    <a:lnTo>
                      <a:pt x="634008" y="742350"/>
                    </a:lnTo>
                    <a:cubicBezTo>
                      <a:pt x="635334" y="742218"/>
                      <a:pt x="636351" y="741025"/>
                      <a:pt x="636218" y="739699"/>
                    </a:cubicBezTo>
                    <a:lnTo>
                      <a:pt x="633743" y="711905"/>
                    </a:lnTo>
                    <a:lnTo>
                      <a:pt x="662023" y="709387"/>
                    </a:lnTo>
                    <a:cubicBezTo>
                      <a:pt x="663349" y="709254"/>
                      <a:pt x="664365" y="708061"/>
                      <a:pt x="664233" y="706735"/>
                    </a:cubicBezTo>
                    <a:lnTo>
                      <a:pt x="661935" y="681062"/>
                    </a:lnTo>
                    <a:cubicBezTo>
                      <a:pt x="661803" y="679693"/>
                      <a:pt x="660609" y="678676"/>
                      <a:pt x="659240" y="678809"/>
                    </a:cubicBezTo>
                    <a:lnTo>
                      <a:pt x="631137" y="681283"/>
                    </a:lnTo>
                    <a:lnTo>
                      <a:pt x="628573" y="652296"/>
                    </a:lnTo>
                    <a:cubicBezTo>
                      <a:pt x="628441" y="650927"/>
                      <a:pt x="627248" y="649910"/>
                      <a:pt x="625878" y="650043"/>
                    </a:cubicBezTo>
                    <a:lnTo>
                      <a:pt x="600206" y="652340"/>
                    </a:lnTo>
                    <a:cubicBezTo>
                      <a:pt x="598880" y="652473"/>
                      <a:pt x="597863" y="653666"/>
                      <a:pt x="597996" y="654991"/>
                    </a:cubicBezTo>
                    <a:lnTo>
                      <a:pt x="600559" y="684022"/>
                    </a:lnTo>
                    <a:lnTo>
                      <a:pt x="570953" y="686630"/>
                    </a:lnTo>
                    <a:lnTo>
                      <a:pt x="568390" y="657643"/>
                    </a:lnTo>
                    <a:cubicBezTo>
                      <a:pt x="568258" y="656273"/>
                      <a:pt x="567065" y="655257"/>
                      <a:pt x="565695" y="655390"/>
                    </a:cubicBezTo>
                    <a:lnTo>
                      <a:pt x="540022" y="657687"/>
                    </a:lnTo>
                    <a:cubicBezTo>
                      <a:pt x="538696" y="657820"/>
                      <a:pt x="537680" y="659012"/>
                      <a:pt x="537813" y="660338"/>
                    </a:cubicBezTo>
                    <a:lnTo>
                      <a:pt x="542983" y="718666"/>
                    </a:lnTo>
                    <a:lnTo>
                      <a:pt x="516514" y="721008"/>
                    </a:lnTo>
                    <a:cubicBezTo>
                      <a:pt x="514880" y="721184"/>
                      <a:pt x="513377" y="719947"/>
                      <a:pt x="513245" y="718268"/>
                    </a:cubicBezTo>
                    <a:lnTo>
                      <a:pt x="508207" y="661355"/>
                    </a:lnTo>
                    <a:lnTo>
                      <a:pt x="479176" y="663918"/>
                    </a:lnTo>
                    <a:cubicBezTo>
                      <a:pt x="478999" y="663918"/>
                      <a:pt x="478778" y="663785"/>
                      <a:pt x="478778" y="663564"/>
                    </a:cubicBezTo>
                    <a:lnTo>
                      <a:pt x="481253" y="691446"/>
                    </a:lnTo>
                    <a:cubicBezTo>
                      <a:pt x="481386" y="692772"/>
                      <a:pt x="480369" y="693965"/>
                      <a:pt x="479043" y="694098"/>
                    </a:cubicBezTo>
                    <a:lnTo>
                      <a:pt x="453503" y="696351"/>
                    </a:lnTo>
                    <a:cubicBezTo>
                      <a:pt x="451868" y="696528"/>
                      <a:pt x="450366" y="695291"/>
                      <a:pt x="450234" y="693611"/>
                    </a:cubicBezTo>
                    <a:lnTo>
                      <a:pt x="445328" y="638510"/>
                    </a:lnTo>
                    <a:cubicBezTo>
                      <a:pt x="445196" y="637184"/>
                      <a:pt x="446212" y="635991"/>
                      <a:pt x="447538" y="635858"/>
                    </a:cubicBezTo>
                    <a:lnTo>
                      <a:pt x="476083" y="633340"/>
                    </a:lnTo>
                    <a:lnTo>
                      <a:pt x="473520" y="604309"/>
                    </a:lnTo>
                    <a:cubicBezTo>
                      <a:pt x="473476" y="603690"/>
                      <a:pt x="473918" y="603160"/>
                      <a:pt x="474537" y="603115"/>
                    </a:cubicBezTo>
                    <a:lnTo>
                      <a:pt x="532422" y="597990"/>
                    </a:lnTo>
                    <a:lnTo>
                      <a:pt x="529727" y="567766"/>
                    </a:lnTo>
                    <a:lnTo>
                      <a:pt x="503435" y="570107"/>
                    </a:lnTo>
                    <a:cubicBezTo>
                      <a:pt x="501800" y="570284"/>
                      <a:pt x="500298" y="569047"/>
                      <a:pt x="500166" y="567367"/>
                    </a:cubicBezTo>
                    <a:lnTo>
                      <a:pt x="497956" y="542269"/>
                    </a:lnTo>
                    <a:cubicBezTo>
                      <a:pt x="497823" y="540943"/>
                      <a:pt x="498840" y="539751"/>
                      <a:pt x="500166" y="539618"/>
                    </a:cubicBezTo>
                    <a:lnTo>
                      <a:pt x="527031" y="537232"/>
                    </a:lnTo>
                    <a:lnTo>
                      <a:pt x="524601" y="510056"/>
                    </a:lnTo>
                    <a:cubicBezTo>
                      <a:pt x="524469" y="508731"/>
                      <a:pt x="525484" y="507538"/>
                      <a:pt x="526810" y="507405"/>
                    </a:cubicBezTo>
                    <a:lnTo>
                      <a:pt x="584607" y="502280"/>
                    </a:lnTo>
                    <a:lnTo>
                      <a:pt x="582000" y="473116"/>
                    </a:lnTo>
                    <a:cubicBezTo>
                      <a:pt x="581868" y="471790"/>
                      <a:pt x="582884" y="470597"/>
                      <a:pt x="584210" y="470464"/>
                    </a:cubicBezTo>
                    <a:close/>
                    <a:moveTo>
                      <a:pt x="731486" y="427381"/>
                    </a:moveTo>
                    <a:cubicBezTo>
                      <a:pt x="731840" y="427381"/>
                      <a:pt x="732150" y="427646"/>
                      <a:pt x="732193" y="428000"/>
                    </a:cubicBezTo>
                    <a:lnTo>
                      <a:pt x="734624" y="455440"/>
                    </a:lnTo>
                    <a:cubicBezTo>
                      <a:pt x="734756" y="456765"/>
                      <a:pt x="733740" y="457958"/>
                      <a:pt x="732415" y="458091"/>
                    </a:cubicBezTo>
                    <a:lnTo>
                      <a:pt x="675766" y="463128"/>
                    </a:lnTo>
                    <a:cubicBezTo>
                      <a:pt x="674220" y="463261"/>
                      <a:pt x="672849" y="462112"/>
                      <a:pt x="672717" y="460566"/>
                    </a:cubicBezTo>
                    <a:lnTo>
                      <a:pt x="670463" y="435246"/>
                    </a:lnTo>
                    <a:cubicBezTo>
                      <a:pt x="670331" y="433921"/>
                      <a:pt x="671347" y="432728"/>
                      <a:pt x="672673" y="432595"/>
                    </a:cubicBezTo>
                    <a:close/>
                    <a:moveTo>
                      <a:pt x="454564" y="421372"/>
                    </a:moveTo>
                    <a:cubicBezTo>
                      <a:pt x="455933" y="421239"/>
                      <a:pt x="457126" y="422256"/>
                      <a:pt x="457259" y="423625"/>
                    </a:cubicBezTo>
                    <a:lnTo>
                      <a:pt x="459424" y="448150"/>
                    </a:lnTo>
                    <a:cubicBezTo>
                      <a:pt x="459557" y="449476"/>
                      <a:pt x="458540" y="450668"/>
                      <a:pt x="457214" y="450801"/>
                    </a:cubicBezTo>
                    <a:lnTo>
                      <a:pt x="432072" y="453011"/>
                    </a:lnTo>
                    <a:cubicBezTo>
                      <a:pt x="430438" y="453188"/>
                      <a:pt x="428935" y="451950"/>
                      <a:pt x="428802" y="450271"/>
                    </a:cubicBezTo>
                    <a:lnTo>
                      <a:pt x="426681" y="426320"/>
                    </a:lnTo>
                    <a:cubicBezTo>
                      <a:pt x="426549" y="424995"/>
                      <a:pt x="427565" y="423802"/>
                      <a:pt x="428891" y="423670"/>
                    </a:cubicBezTo>
                    <a:close/>
                    <a:moveTo>
                      <a:pt x="118343" y="389998"/>
                    </a:moveTo>
                    <a:cubicBezTo>
                      <a:pt x="119182" y="389955"/>
                      <a:pt x="119934" y="390573"/>
                      <a:pt x="120022" y="391412"/>
                    </a:cubicBezTo>
                    <a:lnTo>
                      <a:pt x="122541" y="419781"/>
                    </a:lnTo>
                    <a:cubicBezTo>
                      <a:pt x="122584" y="420620"/>
                      <a:pt x="121966" y="421372"/>
                      <a:pt x="121126" y="421460"/>
                    </a:cubicBezTo>
                    <a:lnTo>
                      <a:pt x="92758" y="423978"/>
                    </a:lnTo>
                    <a:cubicBezTo>
                      <a:pt x="91919" y="424023"/>
                      <a:pt x="91167" y="423405"/>
                      <a:pt x="91079" y="422564"/>
                    </a:cubicBezTo>
                    <a:lnTo>
                      <a:pt x="88560" y="394196"/>
                    </a:lnTo>
                    <a:cubicBezTo>
                      <a:pt x="88516" y="393357"/>
                      <a:pt x="89134" y="392605"/>
                      <a:pt x="89974" y="392517"/>
                    </a:cubicBezTo>
                    <a:close/>
                    <a:moveTo>
                      <a:pt x="389608" y="367022"/>
                    </a:moveTo>
                    <a:cubicBezTo>
                      <a:pt x="390492" y="366933"/>
                      <a:pt x="391243" y="367552"/>
                      <a:pt x="391331" y="368436"/>
                    </a:cubicBezTo>
                    <a:lnTo>
                      <a:pt x="396369" y="424995"/>
                    </a:lnTo>
                    <a:cubicBezTo>
                      <a:pt x="396412" y="425835"/>
                      <a:pt x="395795" y="426586"/>
                      <a:pt x="394955" y="426674"/>
                    </a:cubicBezTo>
                    <a:lnTo>
                      <a:pt x="366631" y="429193"/>
                    </a:lnTo>
                    <a:lnTo>
                      <a:pt x="369414" y="460345"/>
                    </a:lnTo>
                    <a:cubicBezTo>
                      <a:pt x="369414" y="460345"/>
                      <a:pt x="369414" y="460390"/>
                      <a:pt x="369414" y="460390"/>
                    </a:cubicBezTo>
                    <a:lnTo>
                      <a:pt x="396412" y="458003"/>
                    </a:lnTo>
                    <a:cubicBezTo>
                      <a:pt x="397253" y="457960"/>
                      <a:pt x="398004" y="458578"/>
                      <a:pt x="398092" y="459417"/>
                    </a:cubicBezTo>
                    <a:lnTo>
                      <a:pt x="400478" y="486239"/>
                    </a:lnTo>
                    <a:cubicBezTo>
                      <a:pt x="400566" y="487123"/>
                      <a:pt x="399948" y="487874"/>
                      <a:pt x="399064" y="487963"/>
                    </a:cubicBezTo>
                    <a:lnTo>
                      <a:pt x="312193" y="495651"/>
                    </a:lnTo>
                    <a:cubicBezTo>
                      <a:pt x="311352" y="495696"/>
                      <a:pt x="310602" y="495077"/>
                      <a:pt x="310514" y="494237"/>
                    </a:cubicBezTo>
                    <a:lnTo>
                      <a:pt x="307862" y="465824"/>
                    </a:lnTo>
                    <a:lnTo>
                      <a:pt x="338749" y="463085"/>
                    </a:lnTo>
                    <a:lnTo>
                      <a:pt x="335965" y="431756"/>
                    </a:lnTo>
                    <a:cubicBezTo>
                      <a:pt x="335921" y="430917"/>
                      <a:pt x="336539" y="430165"/>
                      <a:pt x="337378" y="430077"/>
                    </a:cubicBezTo>
                    <a:lnTo>
                      <a:pt x="364863" y="427647"/>
                    </a:lnTo>
                    <a:cubicBezTo>
                      <a:pt x="365173" y="427647"/>
                      <a:pt x="365482" y="427735"/>
                      <a:pt x="365747" y="427868"/>
                    </a:cubicBezTo>
                    <a:lnTo>
                      <a:pt x="360709" y="371131"/>
                    </a:lnTo>
                    <a:cubicBezTo>
                      <a:pt x="360666" y="370292"/>
                      <a:pt x="361284" y="369540"/>
                      <a:pt x="362124" y="369452"/>
                    </a:cubicBezTo>
                    <a:close/>
                    <a:moveTo>
                      <a:pt x="784380" y="362072"/>
                    </a:moveTo>
                    <a:cubicBezTo>
                      <a:pt x="785750" y="361939"/>
                      <a:pt x="786943" y="362956"/>
                      <a:pt x="787076" y="364325"/>
                    </a:cubicBezTo>
                    <a:lnTo>
                      <a:pt x="794632" y="449431"/>
                    </a:lnTo>
                    <a:cubicBezTo>
                      <a:pt x="794764" y="450756"/>
                      <a:pt x="793748" y="451949"/>
                      <a:pt x="792422" y="452081"/>
                    </a:cubicBezTo>
                    <a:lnTo>
                      <a:pt x="764274" y="454556"/>
                    </a:lnTo>
                    <a:lnTo>
                      <a:pt x="761667" y="425127"/>
                    </a:lnTo>
                    <a:lnTo>
                      <a:pt x="732195" y="427735"/>
                    </a:lnTo>
                    <a:lnTo>
                      <a:pt x="729720" y="399631"/>
                    </a:lnTo>
                    <a:cubicBezTo>
                      <a:pt x="729587" y="398305"/>
                      <a:pt x="730604" y="397113"/>
                      <a:pt x="731930" y="396980"/>
                    </a:cubicBezTo>
                    <a:lnTo>
                      <a:pt x="758972" y="394593"/>
                    </a:lnTo>
                    <a:lnTo>
                      <a:pt x="756541" y="366977"/>
                    </a:lnTo>
                    <a:cubicBezTo>
                      <a:pt x="756409" y="365651"/>
                      <a:pt x="757425" y="364458"/>
                      <a:pt x="758751" y="364325"/>
                    </a:cubicBezTo>
                    <a:close/>
                    <a:moveTo>
                      <a:pt x="567861" y="321286"/>
                    </a:moveTo>
                    <a:lnTo>
                      <a:pt x="510858" y="326324"/>
                    </a:lnTo>
                    <a:cubicBezTo>
                      <a:pt x="509533" y="326456"/>
                      <a:pt x="508517" y="327650"/>
                      <a:pt x="508650" y="328975"/>
                    </a:cubicBezTo>
                    <a:lnTo>
                      <a:pt x="511035" y="355885"/>
                    </a:lnTo>
                    <a:cubicBezTo>
                      <a:pt x="511035" y="356018"/>
                      <a:pt x="511168" y="356107"/>
                      <a:pt x="511300" y="356107"/>
                    </a:cubicBezTo>
                    <a:lnTo>
                      <a:pt x="484082" y="358536"/>
                    </a:lnTo>
                    <a:cubicBezTo>
                      <a:pt x="482756" y="358669"/>
                      <a:pt x="481739" y="359862"/>
                      <a:pt x="481872" y="361188"/>
                    </a:cubicBezTo>
                    <a:lnTo>
                      <a:pt x="484258" y="388009"/>
                    </a:lnTo>
                    <a:cubicBezTo>
                      <a:pt x="484302" y="388098"/>
                      <a:pt x="484390" y="388186"/>
                      <a:pt x="484479" y="388186"/>
                    </a:cubicBezTo>
                    <a:lnTo>
                      <a:pt x="542718" y="383016"/>
                    </a:lnTo>
                    <a:cubicBezTo>
                      <a:pt x="544043" y="382884"/>
                      <a:pt x="545060" y="381691"/>
                      <a:pt x="544927" y="380365"/>
                    </a:cubicBezTo>
                    <a:lnTo>
                      <a:pt x="542541" y="353587"/>
                    </a:lnTo>
                    <a:cubicBezTo>
                      <a:pt x="542541" y="353455"/>
                      <a:pt x="542452" y="353410"/>
                      <a:pt x="542364" y="353410"/>
                    </a:cubicBezTo>
                    <a:lnTo>
                      <a:pt x="570556" y="350892"/>
                    </a:lnTo>
                    <a:cubicBezTo>
                      <a:pt x="571881" y="350760"/>
                      <a:pt x="572897" y="349566"/>
                      <a:pt x="572765" y="348241"/>
                    </a:cubicBezTo>
                    <a:lnTo>
                      <a:pt x="570556" y="323540"/>
                    </a:lnTo>
                    <a:cubicBezTo>
                      <a:pt x="570424" y="322170"/>
                      <a:pt x="569230" y="321154"/>
                      <a:pt x="567861" y="321286"/>
                    </a:cubicBezTo>
                    <a:close/>
                    <a:moveTo>
                      <a:pt x="233538" y="319873"/>
                    </a:moveTo>
                    <a:lnTo>
                      <a:pt x="204286" y="322480"/>
                    </a:lnTo>
                    <a:lnTo>
                      <a:pt x="206893" y="351733"/>
                    </a:lnTo>
                    <a:cubicBezTo>
                      <a:pt x="206981" y="352616"/>
                      <a:pt x="207733" y="353235"/>
                      <a:pt x="208572" y="353147"/>
                    </a:cubicBezTo>
                    <a:lnTo>
                      <a:pt x="236233" y="350672"/>
                    </a:lnTo>
                    <a:cubicBezTo>
                      <a:pt x="237073" y="350584"/>
                      <a:pt x="237736" y="349833"/>
                      <a:pt x="237648" y="348949"/>
                    </a:cubicBezTo>
                    <a:lnTo>
                      <a:pt x="235217" y="321287"/>
                    </a:lnTo>
                    <a:cubicBezTo>
                      <a:pt x="235129" y="320404"/>
                      <a:pt x="234377" y="319785"/>
                      <a:pt x="233538" y="319873"/>
                    </a:cubicBezTo>
                    <a:close/>
                    <a:moveTo>
                      <a:pt x="49233" y="306042"/>
                    </a:moveTo>
                    <a:cubicBezTo>
                      <a:pt x="50073" y="305999"/>
                      <a:pt x="50824" y="306617"/>
                      <a:pt x="50912" y="307456"/>
                    </a:cubicBezTo>
                    <a:lnTo>
                      <a:pt x="53298" y="334456"/>
                    </a:lnTo>
                    <a:cubicBezTo>
                      <a:pt x="53342" y="335295"/>
                      <a:pt x="52723" y="336046"/>
                      <a:pt x="51884" y="336135"/>
                    </a:cubicBezTo>
                    <a:lnTo>
                      <a:pt x="24885" y="338520"/>
                    </a:lnTo>
                    <a:cubicBezTo>
                      <a:pt x="24046" y="338609"/>
                      <a:pt x="23295" y="337990"/>
                      <a:pt x="23207" y="337106"/>
                    </a:cubicBezTo>
                    <a:lnTo>
                      <a:pt x="20820" y="310108"/>
                    </a:lnTo>
                    <a:cubicBezTo>
                      <a:pt x="20776" y="309268"/>
                      <a:pt x="21394" y="308517"/>
                      <a:pt x="22234" y="308429"/>
                    </a:cubicBezTo>
                    <a:close/>
                    <a:moveTo>
                      <a:pt x="109416" y="299635"/>
                    </a:moveTo>
                    <a:cubicBezTo>
                      <a:pt x="110742" y="299502"/>
                      <a:pt x="111934" y="300519"/>
                      <a:pt x="112067" y="301845"/>
                    </a:cubicBezTo>
                    <a:lnTo>
                      <a:pt x="117104" y="358625"/>
                    </a:lnTo>
                    <a:cubicBezTo>
                      <a:pt x="117237" y="359951"/>
                      <a:pt x="116220" y="361144"/>
                      <a:pt x="114895" y="361277"/>
                    </a:cubicBezTo>
                    <a:lnTo>
                      <a:pt x="88206" y="363663"/>
                    </a:lnTo>
                    <a:cubicBezTo>
                      <a:pt x="86881" y="363795"/>
                      <a:pt x="85688" y="362779"/>
                      <a:pt x="85555" y="361454"/>
                    </a:cubicBezTo>
                    <a:lnTo>
                      <a:pt x="80517" y="304672"/>
                    </a:lnTo>
                    <a:cubicBezTo>
                      <a:pt x="80385" y="303346"/>
                      <a:pt x="81401" y="302153"/>
                      <a:pt x="82727" y="302021"/>
                    </a:cubicBezTo>
                    <a:close/>
                    <a:moveTo>
                      <a:pt x="260228" y="286468"/>
                    </a:moveTo>
                    <a:cubicBezTo>
                      <a:pt x="261552" y="286335"/>
                      <a:pt x="262746" y="287352"/>
                      <a:pt x="262878" y="288678"/>
                    </a:cubicBezTo>
                    <a:lnTo>
                      <a:pt x="268048" y="346696"/>
                    </a:lnTo>
                    <a:lnTo>
                      <a:pt x="295621" y="344265"/>
                    </a:lnTo>
                    <a:cubicBezTo>
                      <a:pt x="296947" y="344133"/>
                      <a:pt x="298140" y="345148"/>
                      <a:pt x="298273" y="346474"/>
                    </a:cubicBezTo>
                    <a:lnTo>
                      <a:pt x="308834" y="465427"/>
                    </a:lnTo>
                    <a:lnTo>
                      <a:pt x="278079" y="468167"/>
                    </a:lnTo>
                    <a:lnTo>
                      <a:pt x="280730" y="497905"/>
                    </a:lnTo>
                    <a:lnTo>
                      <a:pt x="220636" y="503252"/>
                    </a:lnTo>
                    <a:cubicBezTo>
                      <a:pt x="219796" y="503340"/>
                      <a:pt x="219133" y="504091"/>
                      <a:pt x="219222" y="504975"/>
                    </a:cubicBezTo>
                    <a:lnTo>
                      <a:pt x="221740" y="533255"/>
                    </a:lnTo>
                    <a:cubicBezTo>
                      <a:pt x="221828" y="534139"/>
                      <a:pt x="222579" y="534757"/>
                      <a:pt x="223419" y="534669"/>
                    </a:cubicBezTo>
                    <a:lnTo>
                      <a:pt x="283647" y="529322"/>
                    </a:lnTo>
                    <a:lnTo>
                      <a:pt x="280907" y="498347"/>
                    </a:lnTo>
                    <a:lnTo>
                      <a:pt x="311529" y="495651"/>
                    </a:lnTo>
                    <a:lnTo>
                      <a:pt x="314136" y="524859"/>
                    </a:lnTo>
                    <a:cubicBezTo>
                      <a:pt x="314269" y="526185"/>
                      <a:pt x="313252" y="527378"/>
                      <a:pt x="311926" y="527510"/>
                    </a:cubicBezTo>
                    <a:lnTo>
                      <a:pt x="283735" y="530029"/>
                    </a:lnTo>
                    <a:lnTo>
                      <a:pt x="286077" y="556630"/>
                    </a:lnTo>
                    <a:cubicBezTo>
                      <a:pt x="286209" y="557956"/>
                      <a:pt x="285193" y="559149"/>
                      <a:pt x="283867" y="559282"/>
                    </a:cubicBezTo>
                    <a:lnTo>
                      <a:pt x="137696" y="572096"/>
                    </a:lnTo>
                    <a:cubicBezTo>
                      <a:pt x="136370" y="572228"/>
                      <a:pt x="135176" y="571212"/>
                      <a:pt x="135044" y="569887"/>
                    </a:cubicBezTo>
                    <a:lnTo>
                      <a:pt x="130051" y="513415"/>
                    </a:lnTo>
                    <a:lnTo>
                      <a:pt x="102081" y="515889"/>
                    </a:lnTo>
                    <a:cubicBezTo>
                      <a:pt x="101462" y="515933"/>
                      <a:pt x="100844" y="515756"/>
                      <a:pt x="100357" y="515359"/>
                    </a:cubicBezTo>
                    <a:cubicBezTo>
                      <a:pt x="100490" y="515579"/>
                      <a:pt x="100534" y="515889"/>
                      <a:pt x="100579" y="516154"/>
                    </a:cubicBezTo>
                    <a:lnTo>
                      <a:pt x="102964" y="542844"/>
                    </a:lnTo>
                    <a:cubicBezTo>
                      <a:pt x="103097" y="544169"/>
                      <a:pt x="102081" y="545362"/>
                      <a:pt x="100755" y="545495"/>
                    </a:cubicBezTo>
                    <a:lnTo>
                      <a:pt x="43975" y="550532"/>
                    </a:lnTo>
                    <a:cubicBezTo>
                      <a:pt x="42649" y="550665"/>
                      <a:pt x="41455" y="549648"/>
                      <a:pt x="41323" y="548322"/>
                    </a:cubicBezTo>
                    <a:lnTo>
                      <a:pt x="38937" y="521633"/>
                    </a:lnTo>
                    <a:cubicBezTo>
                      <a:pt x="38804" y="520308"/>
                      <a:pt x="39821" y="519115"/>
                      <a:pt x="41146" y="518983"/>
                    </a:cubicBezTo>
                    <a:lnTo>
                      <a:pt x="97927" y="513945"/>
                    </a:lnTo>
                    <a:cubicBezTo>
                      <a:pt x="98546" y="513901"/>
                      <a:pt x="99164" y="514078"/>
                      <a:pt x="99650" y="514475"/>
                    </a:cubicBezTo>
                    <a:cubicBezTo>
                      <a:pt x="99518" y="514210"/>
                      <a:pt x="99473" y="513945"/>
                      <a:pt x="99430" y="513680"/>
                    </a:cubicBezTo>
                    <a:lnTo>
                      <a:pt x="96822" y="484472"/>
                    </a:lnTo>
                    <a:lnTo>
                      <a:pt x="38495" y="489642"/>
                    </a:lnTo>
                    <a:cubicBezTo>
                      <a:pt x="37169" y="489774"/>
                      <a:pt x="35976" y="488758"/>
                      <a:pt x="35843" y="487432"/>
                    </a:cubicBezTo>
                    <a:lnTo>
                      <a:pt x="33457" y="460743"/>
                    </a:lnTo>
                    <a:cubicBezTo>
                      <a:pt x="33325" y="459417"/>
                      <a:pt x="34341" y="458225"/>
                      <a:pt x="35667" y="458091"/>
                    </a:cubicBezTo>
                    <a:lnTo>
                      <a:pt x="124395" y="450226"/>
                    </a:lnTo>
                    <a:lnTo>
                      <a:pt x="122053" y="423714"/>
                    </a:lnTo>
                    <a:cubicBezTo>
                      <a:pt x="121920" y="422388"/>
                      <a:pt x="122937" y="421196"/>
                      <a:pt x="124263" y="421063"/>
                    </a:cubicBezTo>
                    <a:lnTo>
                      <a:pt x="151040" y="418676"/>
                    </a:lnTo>
                    <a:lnTo>
                      <a:pt x="148477" y="389690"/>
                    </a:lnTo>
                    <a:cubicBezTo>
                      <a:pt x="148344" y="388364"/>
                      <a:pt x="149361" y="387171"/>
                      <a:pt x="150687" y="387039"/>
                    </a:cubicBezTo>
                    <a:lnTo>
                      <a:pt x="179007" y="384524"/>
                    </a:lnTo>
                    <a:lnTo>
                      <a:pt x="179011" y="384564"/>
                    </a:lnTo>
                    <a:lnTo>
                      <a:pt x="179059" y="384560"/>
                    </a:lnTo>
                    <a:lnTo>
                      <a:pt x="181706" y="414390"/>
                    </a:lnTo>
                    <a:cubicBezTo>
                      <a:pt x="181794" y="415274"/>
                      <a:pt x="182546" y="415893"/>
                      <a:pt x="183385" y="415804"/>
                    </a:cubicBezTo>
                    <a:lnTo>
                      <a:pt x="241271" y="410679"/>
                    </a:lnTo>
                    <a:lnTo>
                      <a:pt x="243878" y="439975"/>
                    </a:lnTo>
                    <a:lnTo>
                      <a:pt x="215244" y="442494"/>
                    </a:lnTo>
                    <a:cubicBezTo>
                      <a:pt x="214361" y="442582"/>
                      <a:pt x="213742" y="443334"/>
                      <a:pt x="213830" y="444173"/>
                    </a:cubicBezTo>
                    <a:lnTo>
                      <a:pt x="216217" y="471216"/>
                    </a:lnTo>
                    <a:cubicBezTo>
                      <a:pt x="216305" y="472055"/>
                      <a:pt x="217056" y="472718"/>
                      <a:pt x="217940" y="472630"/>
                    </a:cubicBezTo>
                    <a:lnTo>
                      <a:pt x="244982" y="470243"/>
                    </a:lnTo>
                    <a:cubicBezTo>
                      <a:pt x="245866" y="470155"/>
                      <a:pt x="246485" y="469404"/>
                      <a:pt x="246397" y="468564"/>
                    </a:cubicBezTo>
                    <a:lnTo>
                      <a:pt x="243878" y="440152"/>
                    </a:lnTo>
                    <a:lnTo>
                      <a:pt x="272909" y="437589"/>
                    </a:lnTo>
                    <a:cubicBezTo>
                      <a:pt x="273793" y="437501"/>
                      <a:pt x="274411" y="436750"/>
                      <a:pt x="274323" y="435910"/>
                    </a:cubicBezTo>
                    <a:lnTo>
                      <a:pt x="271540" y="404669"/>
                    </a:lnTo>
                    <a:cubicBezTo>
                      <a:pt x="271540" y="404626"/>
                      <a:pt x="271495" y="404581"/>
                      <a:pt x="271495" y="404537"/>
                    </a:cubicBezTo>
                    <a:lnTo>
                      <a:pt x="269153" y="378113"/>
                    </a:lnTo>
                    <a:cubicBezTo>
                      <a:pt x="269065" y="377229"/>
                      <a:pt x="268313" y="376610"/>
                      <a:pt x="267474" y="376699"/>
                    </a:cubicBezTo>
                    <a:lnTo>
                      <a:pt x="179059" y="384560"/>
                    </a:lnTo>
                    <a:lnTo>
                      <a:pt x="179055" y="384520"/>
                    </a:lnTo>
                    <a:lnTo>
                      <a:pt x="179007" y="384524"/>
                    </a:lnTo>
                    <a:lnTo>
                      <a:pt x="176581" y="357256"/>
                    </a:lnTo>
                    <a:cubicBezTo>
                      <a:pt x="176581" y="356859"/>
                      <a:pt x="176624" y="356505"/>
                      <a:pt x="176758" y="356152"/>
                    </a:cubicBezTo>
                    <a:lnTo>
                      <a:pt x="148124" y="358715"/>
                    </a:lnTo>
                    <a:cubicBezTo>
                      <a:pt x="146798" y="358847"/>
                      <a:pt x="145606" y="357831"/>
                      <a:pt x="145472" y="356505"/>
                    </a:cubicBezTo>
                    <a:lnTo>
                      <a:pt x="143086" y="329816"/>
                    </a:lnTo>
                    <a:cubicBezTo>
                      <a:pt x="142954" y="328490"/>
                      <a:pt x="143970" y="327297"/>
                      <a:pt x="145296" y="327164"/>
                    </a:cubicBezTo>
                    <a:lnTo>
                      <a:pt x="204153" y="321950"/>
                    </a:lnTo>
                    <a:lnTo>
                      <a:pt x="201679" y="294113"/>
                    </a:lnTo>
                    <a:cubicBezTo>
                      <a:pt x="201546" y="292787"/>
                      <a:pt x="202563" y="291593"/>
                      <a:pt x="203888" y="291461"/>
                    </a:cubicBezTo>
                    <a:close/>
                    <a:moveTo>
                      <a:pt x="688271" y="280148"/>
                    </a:moveTo>
                    <a:lnTo>
                      <a:pt x="690879" y="309931"/>
                    </a:lnTo>
                    <a:lnTo>
                      <a:pt x="721456" y="307236"/>
                    </a:lnTo>
                    <a:lnTo>
                      <a:pt x="724107" y="336974"/>
                    </a:lnTo>
                    <a:lnTo>
                      <a:pt x="693529" y="339669"/>
                    </a:lnTo>
                    <a:lnTo>
                      <a:pt x="695960" y="366932"/>
                    </a:lnTo>
                    <a:cubicBezTo>
                      <a:pt x="696092" y="368258"/>
                      <a:pt x="695076" y="369451"/>
                      <a:pt x="693751" y="369583"/>
                    </a:cubicBezTo>
                    <a:lnTo>
                      <a:pt x="668122" y="371837"/>
                    </a:lnTo>
                    <a:cubicBezTo>
                      <a:pt x="666752" y="371970"/>
                      <a:pt x="665559" y="370954"/>
                      <a:pt x="665426" y="369583"/>
                    </a:cubicBezTo>
                    <a:lnTo>
                      <a:pt x="657958" y="285274"/>
                    </a:lnTo>
                    <a:cubicBezTo>
                      <a:pt x="657826" y="283948"/>
                      <a:pt x="658842" y="282755"/>
                      <a:pt x="660168" y="282623"/>
                    </a:cubicBezTo>
                    <a:close/>
                    <a:moveTo>
                      <a:pt x="411614" y="273785"/>
                    </a:moveTo>
                    <a:cubicBezTo>
                      <a:pt x="412984" y="273652"/>
                      <a:pt x="414177" y="274669"/>
                      <a:pt x="414309" y="276038"/>
                    </a:cubicBezTo>
                    <a:lnTo>
                      <a:pt x="416607" y="301844"/>
                    </a:lnTo>
                    <a:cubicBezTo>
                      <a:pt x="416740" y="303170"/>
                      <a:pt x="415723" y="304362"/>
                      <a:pt x="414398" y="304495"/>
                    </a:cubicBezTo>
                    <a:lnTo>
                      <a:pt x="386118" y="307014"/>
                    </a:lnTo>
                    <a:lnTo>
                      <a:pt x="388548" y="334543"/>
                    </a:lnTo>
                    <a:cubicBezTo>
                      <a:pt x="388680" y="335868"/>
                      <a:pt x="387665" y="337061"/>
                      <a:pt x="386339" y="337194"/>
                    </a:cubicBezTo>
                    <a:lnTo>
                      <a:pt x="361064" y="339448"/>
                    </a:lnTo>
                    <a:cubicBezTo>
                      <a:pt x="359429" y="339624"/>
                      <a:pt x="357927" y="338387"/>
                      <a:pt x="357793" y="336708"/>
                    </a:cubicBezTo>
                    <a:lnTo>
                      <a:pt x="355320" y="309003"/>
                    </a:lnTo>
                    <a:lnTo>
                      <a:pt x="386030" y="306263"/>
                    </a:lnTo>
                    <a:lnTo>
                      <a:pt x="383599" y="278734"/>
                    </a:lnTo>
                    <a:cubicBezTo>
                      <a:pt x="383467" y="277409"/>
                      <a:pt x="384483" y="276215"/>
                      <a:pt x="385809" y="276083"/>
                    </a:cubicBezTo>
                    <a:close/>
                    <a:moveTo>
                      <a:pt x="713193" y="247140"/>
                    </a:moveTo>
                    <a:cubicBezTo>
                      <a:pt x="714519" y="247007"/>
                      <a:pt x="715712" y="247980"/>
                      <a:pt x="715756" y="249394"/>
                    </a:cubicBezTo>
                    <a:lnTo>
                      <a:pt x="718231" y="277055"/>
                    </a:lnTo>
                    <a:lnTo>
                      <a:pt x="688183" y="279707"/>
                    </a:lnTo>
                    <a:lnTo>
                      <a:pt x="685753" y="252089"/>
                    </a:lnTo>
                    <a:cubicBezTo>
                      <a:pt x="685620" y="250719"/>
                      <a:pt x="686637" y="249527"/>
                      <a:pt x="688006" y="249394"/>
                    </a:cubicBezTo>
                    <a:close/>
                    <a:moveTo>
                      <a:pt x="773686" y="241572"/>
                    </a:moveTo>
                    <a:cubicBezTo>
                      <a:pt x="775056" y="241440"/>
                      <a:pt x="776249" y="242456"/>
                      <a:pt x="776382" y="243826"/>
                    </a:cubicBezTo>
                    <a:lnTo>
                      <a:pt x="783893" y="328932"/>
                    </a:lnTo>
                    <a:cubicBezTo>
                      <a:pt x="784026" y="330257"/>
                      <a:pt x="783010" y="331450"/>
                      <a:pt x="781684" y="331582"/>
                    </a:cubicBezTo>
                    <a:lnTo>
                      <a:pt x="753581" y="334057"/>
                    </a:lnTo>
                    <a:lnTo>
                      <a:pt x="750973" y="304584"/>
                    </a:lnTo>
                    <a:lnTo>
                      <a:pt x="721500" y="307191"/>
                    </a:lnTo>
                    <a:lnTo>
                      <a:pt x="718849" y="277144"/>
                    </a:lnTo>
                    <a:lnTo>
                      <a:pt x="748323" y="274536"/>
                    </a:lnTo>
                    <a:lnTo>
                      <a:pt x="745848" y="246478"/>
                    </a:lnTo>
                    <a:cubicBezTo>
                      <a:pt x="745715" y="245152"/>
                      <a:pt x="746732" y="243958"/>
                      <a:pt x="748058" y="243826"/>
                    </a:cubicBezTo>
                    <a:close/>
                    <a:moveTo>
                      <a:pt x="344847" y="219036"/>
                    </a:moveTo>
                    <a:cubicBezTo>
                      <a:pt x="346216" y="218904"/>
                      <a:pt x="347410" y="219920"/>
                      <a:pt x="347542" y="221246"/>
                    </a:cubicBezTo>
                    <a:lnTo>
                      <a:pt x="355320" y="309003"/>
                    </a:lnTo>
                    <a:cubicBezTo>
                      <a:pt x="355320" y="309135"/>
                      <a:pt x="355232" y="309223"/>
                      <a:pt x="355143" y="309223"/>
                    </a:cubicBezTo>
                    <a:lnTo>
                      <a:pt x="327967" y="311653"/>
                    </a:lnTo>
                    <a:cubicBezTo>
                      <a:pt x="326333" y="311830"/>
                      <a:pt x="324830" y="310593"/>
                      <a:pt x="324697" y="308914"/>
                    </a:cubicBezTo>
                    <a:lnTo>
                      <a:pt x="317141" y="223942"/>
                    </a:lnTo>
                    <a:cubicBezTo>
                      <a:pt x="317009" y="222616"/>
                      <a:pt x="318025" y="221422"/>
                      <a:pt x="319351" y="221290"/>
                    </a:cubicBezTo>
                    <a:close/>
                    <a:moveTo>
                      <a:pt x="525927" y="201007"/>
                    </a:moveTo>
                    <a:cubicBezTo>
                      <a:pt x="527562" y="200831"/>
                      <a:pt x="529064" y="202068"/>
                      <a:pt x="529196" y="203747"/>
                    </a:cubicBezTo>
                    <a:lnTo>
                      <a:pt x="531539" y="230083"/>
                    </a:lnTo>
                    <a:cubicBezTo>
                      <a:pt x="531671" y="231409"/>
                      <a:pt x="530655" y="232601"/>
                      <a:pt x="529329" y="232734"/>
                    </a:cubicBezTo>
                    <a:lnTo>
                      <a:pt x="501491" y="235209"/>
                    </a:lnTo>
                    <a:lnTo>
                      <a:pt x="504186" y="265654"/>
                    </a:lnTo>
                    <a:lnTo>
                      <a:pt x="531981" y="263180"/>
                    </a:lnTo>
                    <a:cubicBezTo>
                      <a:pt x="533350" y="263047"/>
                      <a:pt x="534543" y="264063"/>
                      <a:pt x="534676" y="265434"/>
                    </a:cubicBezTo>
                    <a:lnTo>
                      <a:pt x="537194" y="293581"/>
                    </a:lnTo>
                    <a:lnTo>
                      <a:pt x="596935" y="288278"/>
                    </a:lnTo>
                    <a:lnTo>
                      <a:pt x="594417" y="259910"/>
                    </a:lnTo>
                    <a:cubicBezTo>
                      <a:pt x="594285" y="258585"/>
                      <a:pt x="595301" y="257391"/>
                      <a:pt x="596626" y="257259"/>
                    </a:cubicBezTo>
                    <a:lnTo>
                      <a:pt x="622299" y="254961"/>
                    </a:lnTo>
                    <a:cubicBezTo>
                      <a:pt x="623669" y="254828"/>
                      <a:pt x="624862" y="255845"/>
                      <a:pt x="624995" y="257214"/>
                    </a:cubicBezTo>
                    <a:lnTo>
                      <a:pt x="629943" y="312846"/>
                    </a:lnTo>
                    <a:cubicBezTo>
                      <a:pt x="630076" y="314172"/>
                      <a:pt x="629059" y="315365"/>
                      <a:pt x="627734" y="315498"/>
                    </a:cubicBezTo>
                    <a:lnTo>
                      <a:pt x="600515" y="317929"/>
                    </a:lnTo>
                    <a:lnTo>
                      <a:pt x="603166" y="347932"/>
                    </a:lnTo>
                    <a:lnTo>
                      <a:pt x="631269" y="345457"/>
                    </a:lnTo>
                    <a:cubicBezTo>
                      <a:pt x="632638" y="345324"/>
                      <a:pt x="633832" y="346341"/>
                      <a:pt x="633964" y="347710"/>
                    </a:cubicBezTo>
                    <a:lnTo>
                      <a:pt x="636130" y="372235"/>
                    </a:lnTo>
                    <a:cubicBezTo>
                      <a:pt x="636262" y="373560"/>
                      <a:pt x="635246" y="374753"/>
                      <a:pt x="633920" y="374886"/>
                    </a:cubicBezTo>
                    <a:lnTo>
                      <a:pt x="605773" y="377405"/>
                    </a:lnTo>
                    <a:lnTo>
                      <a:pt x="608469" y="407761"/>
                    </a:lnTo>
                    <a:lnTo>
                      <a:pt x="636572" y="405287"/>
                    </a:lnTo>
                    <a:cubicBezTo>
                      <a:pt x="637941" y="405154"/>
                      <a:pt x="639134" y="406170"/>
                      <a:pt x="639267" y="407541"/>
                    </a:cubicBezTo>
                    <a:lnTo>
                      <a:pt x="641520" y="432816"/>
                    </a:lnTo>
                    <a:cubicBezTo>
                      <a:pt x="641653" y="434142"/>
                      <a:pt x="640636" y="435334"/>
                      <a:pt x="639311" y="435467"/>
                    </a:cubicBezTo>
                    <a:lnTo>
                      <a:pt x="583989" y="440372"/>
                    </a:lnTo>
                    <a:cubicBezTo>
                      <a:pt x="582354" y="440549"/>
                      <a:pt x="580852" y="439311"/>
                      <a:pt x="580719" y="437632"/>
                    </a:cubicBezTo>
                    <a:lnTo>
                      <a:pt x="578332" y="410943"/>
                    </a:lnTo>
                    <a:cubicBezTo>
                      <a:pt x="578289" y="410678"/>
                      <a:pt x="578509" y="410456"/>
                      <a:pt x="578774" y="410413"/>
                    </a:cubicBezTo>
                    <a:lnTo>
                      <a:pt x="547799" y="413152"/>
                    </a:lnTo>
                    <a:lnTo>
                      <a:pt x="552439" y="465382"/>
                    </a:lnTo>
                    <a:cubicBezTo>
                      <a:pt x="552837" y="470110"/>
                      <a:pt x="549346" y="474264"/>
                      <a:pt x="544618" y="474706"/>
                    </a:cubicBezTo>
                    <a:lnTo>
                      <a:pt x="495349" y="479080"/>
                    </a:lnTo>
                    <a:cubicBezTo>
                      <a:pt x="493714" y="479257"/>
                      <a:pt x="492212" y="478020"/>
                      <a:pt x="492079" y="476340"/>
                    </a:cubicBezTo>
                    <a:lnTo>
                      <a:pt x="484302" y="388938"/>
                    </a:lnTo>
                    <a:lnTo>
                      <a:pt x="456375" y="391412"/>
                    </a:lnTo>
                    <a:cubicBezTo>
                      <a:pt x="454741" y="391588"/>
                      <a:pt x="453238" y="390352"/>
                      <a:pt x="453106" y="388673"/>
                    </a:cubicBezTo>
                    <a:lnTo>
                      <a:pt x="448289" y="333968"/>
                    </a:lnTo>
                    <a:cubicBezTo>
                      <a:pt x="448157" y="332643"/>
                      <a:pt x="449173" y="331450"/>
                      <a:pt x="450499" y="331317"/>
                    </a:cubicBezTo>
                    <a:lnTo>
                      <a:pt x="478999" y="328799"/>
                    </a:lnTo>
                    <a:lnTo>
                      <a:pt x="475377" y="288190"/>
                    </a:lnTo>
                    <a:lnTo>
                      <a:pt x="473829" y="270824"/>
                    </a:lnTo>
                    <a:lnTo>
                      <a:pt x="470825" y="237021"/>
                    </a:lnTo>
                    <a:lnTo>
                      <a:pt x="501093" y="234325"/>
                    </a:lnTo>
                    <a:lnTo>
                      <a:pt x="498574" y="205868"/>
                    </a:lnTo>
                    <a:cubicBezTo>
                      <a:pt x="498442" y="204543"/>
                      <a:pt x="499458" y="203350"/>
                      <a:pt x="500784" y="203217"/>
                    </a:cubicBezTo>
                    <a:close/>
                    <a:moveTo>
                      <a:pt x="282233" y="193586"/>
                    </a:moveTo>
                    <a:cubicBezTo>
                      <a:pt x="283603" y="193497"/>
                      <a:pt x="284796" y="194470"/>
                      <a:pt x="284928" y="195795"/>
                    </a:cubicBezTo>
                    <a:lnTo>
                      <a:pt x="289833" y="251074"/>
                    </a:lnTo>
                    <a:cubicBezTo>
                      <a:pt x="289966" y="252398"/>
                      <a:pt x="288949" y="253592"/>
                      <a:pt x="287623" y="253724"/>
                    </a:cubicBezTo>
                    <a:lnTo>
                      <a:pt x="262349" y="255978"/>
                    </a:lnTo>
                    <a:cubicBezTo>
                      <a:pt x="260714" y="256155"/>
                      <a:pt x="259212" y="254918"/>
                      <a:pt x="259079" y="253238"/>
                    </a:cubicBezTo>
                    <a:lnTo>
                      <a:pt x="254218" y="198534"/>
                    </a:lnTo>
                    <a:cubicBezTo>
                      <a:pt x="254086" y="197208"/>
                      <a:pt x="255102" y="196016"/>
                      <a:pt x="256428" y="195883"/>
                    </a:cubicBezTo>
                    <a:close/>
                    <a:moveTo>
                      <a:pt x="461015" y="146481"/>
                    </a:moveTo>
                    <a:cubicBezTo>
                      <a:pt x="461899" y="146392"/>
                      <a:pt x="462650" y="147011"/>
                      <a:pt x="462738" y="147894"/>
                    </a:cubicBezTo>
                    <a:lnTo>
                      <a:pt x="470648" y="237065"/>
                    </a:lnTo>
                    <a:lnTo>
                      <a:pt x="442324" y="239583"/>
                    </a:lnTo>
                    <a:cubicBezTo>
                      <a:pt x="441440" y="239627"/>
                      <a:pt x="440645" y="239008"/>
                      <a:pt x="440600" y="238169"/>
                    </a:cubicBezTo>
                    <a:lnTo>
                      <a:pt x="432780" y="150192"/>
                    </a:lnTo>
                    <a:cubicBezTo>
                      <a:pt x="432691" y="149529"/>
                      <a:pt x="433177" y="148954"/>
                      <a:pt x="433839" y="148911"/>
                    </a:cubicBezTo>
                    <a:close/>
                    <a:moveTo>
                      <a:pt x="151880" y="114136"/>
                    </a:moveTo>
                    <a:cubicBezTo>
                      <a:pt x="153736" y="114003"/>
                      <a:pt x="154399" y="114357"/>
                      <a:pt x="154576" y="116345"/>
                    </a:cubicBezTo>
                    <a:cubicBezTo>
                      <a:pt x="157050" y="144979"/>
                      <a:pt x="159569" y="173612"/>
                      <a:pt x="162176" y="202245"/>
                    </a:cubicBezTo>
                    <a:cubicBezTo>
                      <a:pt x="162353" y="204101"/>
                      <a:pt x="161823" y="204587"/>
                      <a:pt x="160055" y="204720"/>
                    </a:cubicBezTo>
                    <a:cubicBezTo>
                      <a:pt x="145694" y="205957"/>
                      <a:pt x="131333" y="207238"/>
                      <a:pt x="116972" y="208520"/>
                    </a:cubicBezTo>
                    <a:cubicBezTo>
                      <a:pt x="102877" y="209758"/>
                      <a:pt x="88780" y="210994"/>
                      <a:pt x="74685" y="212320"/>
                    </a:cubicBezTo>
                    <a:cubicBezTo>
                      <a:pt x="72564" y="212497"/>
                      <a:pt x="71725" y="212231"/>
                      <a:pt x="71548" y="209758"/>
                    </a:cubicBezTo>
                    <a:cubicBezTo>
                      <a:pt x="69117" y="181301"/>
                      <a:pt x="66599" y="152844"/>
                      <a:pt x="63992" y="124387"/>
                    </a:cubicBezTo>
                    <a:cubicBezTo>
                      <a:pt x="63815" y="122442"/>
                      <a:pt x="64301" y="121912"/>
                      <a:pt x="66245" y="121735"/>
                    </a:cubicBezTo>
                    <a:cubicBezTo>
                      <a:pt x="94790" y="119262"/>
                      <a:pt x="123336" y="116742"/>
                      <a:pt x="151880" y="114136"/>
                    </a:cubicBezTo>
                    <a:close/>
                    <a:moveTo>
                      <a:pt x="424074" y="88639"/>
                    </a:moveTo>
                    <a:cubicBezTo>
                      <a:pt x="425443" y="88507"/>
                      <a:pt x="426637" y="89523"/>
                      <a:pt x="426769" y="90893"/>
                    </a:cubicBezTo>
                    <a:lnTo>
                      <a:pt x="431984" y="149574"/>
                    </a:lnTo>
                    <a:lnTo>
                      <a:pt x="403350" y="152137"/>
                    </a:lnTo>
                    <a:lnTo>
                      <a:pt x="411216" y="240777"/>
                    </a:lnTo>
                    <a:cubicBezTo>
                      <a:pt x="411260" y="241617"/>
                      <a:pt x="410641" y="242368"/>
                      <a:pt x="409802" y="242456"/>
                    </a:cubicBezTo>
                    <a:lnTo>
                      <a:pt x="383024" y="244842"/>
                    </a:lnTo>
                    <a:cubicBezTo>
                      <a:pt x="382140" y="244931"/>
                      <a:pt x="381390" y="244268"/>
                      <a:pt x="381301" y="243385"/>
                    </a:cubicBezTo>
                    <a:lnTo>
                      <a:pt x="378694" y="214088"/>
                    </a:lnTo>
                    <a:lnTo>
                      <a:pt x="347365" y="216872"/>
                    </a:lnTo>
                    <a:cubicBezTo>
                      <a:pt x="346526" y="216916"/>
                      <a:pt x="345775" y="216297"/>
                      <a:pt x="345686" y="215458"/>
                    </a:cubicBezTo>
                    <a:lnTo>
                      <a:pt x="343255" y="187973"/>
                    </a:lnTo>
                    <a:cubicBezTo>
                      <a:pt x="343167" y="187089"/>
                      <a:pt x="343786" y="186339"/>
                      <a:pt x="344670" y="186250"/>
                    </a:cubicBezTo>
                    <a:lnTo>
                      <a:pt x="375955" y="183466"/>
                    </a:lnTo>
                    <a:lnTo>
                      <a:pt x="373392" y="154744"/>
                    </a:lnTo>
                    <a:lnTo>
                      <a:pt x="344626" y="157307"/>
                    </a:lnTo>
                    <a:cubicBezTo>
                      <a:pt x="342990" y="157483"/>
                      <a:pt x="341488" y="156246"/>
                      <a:pt x="341356" y="154567"/>
                    </a:cubicBezTo>
                    <a:lnTo>
                      <a:pt x="336186" y="96417"/>
                    </a:lnTo>
                    <a:close/>
                    <a:moveTo>
                      <a:pt x="178967" y="80952"/>
                    </a:moveTo>
                    <a:cubicBezTo>
                      <a:pt x="130449" y="85371"/>
                      <a:pt x="81887" y="89657"/>
                      <a:pt x="33369" y="93899"/>
                    </a:cubicBezTo>
                    <a:cubicBezTo>
                      <a:pt x="30895" y="94119"/>
                      <a:pt x="30674" y="95003"/>
                      <a:pt x="30850" y="97124"/>
                    </a:cubicBezTo>
                    <a:cubicBezTo>
                      <a:pt x="35181" y="145686"/>
                      <a:pt x="39511" y="194204"/>
                      <a:pt x="43753" y="242766"/>
                    </a:cubicBezTo>
                    <a:cubicBezTo>
                      <a:pt x="43975" y="245064"/>
                      <a:pt x="44549" y="245727"/>
                      <a:pt x="46979" y="245506"/>
                    </a:cubicBezTo>
                    <a:cubicBezTo>
                      <a:pt x="95497" y="241087"/>
                      <a:pt x="144059" y="236800"/>
                      <a:pt x="192577" y="232559"/>
                    </a:cubicBezTo>
                    <a:cubicBezTo>
                      <a:pt x="194874" y="232382"/>
                      <a:pt x="195581" y="231852"/>
                      <a:pt x="195361" y="229377"/>
                    </a:cubicBezTo>
                    <a:cubicBezTo>
                      <a:pt x="193108" y="205163"/>
                      <a:pt x="191030" y="180903"/>
                      <a:pt x="188865" y="156689"/>
                    </a:cubicBezTo>
                    <a:cubicBezTo>
                      <a:pt x="186700" y="132474"/>
                      <a:pt x="184535" y="108215"/>
                      <a:pt x="182458" y="84000"/>
                    </a:cubicBezTo>
                    <a:cubicBezTo>
                      <a:pt x="182237" y="81482"/>
                      <a:pt x="181706" y="80686"/>
                      <a:pt x="178967" y="80952"/>
                    </a:cubicBezTo>
                    <a:close/>
                    <a:moveTo>
                      <a:pt x="695518" y="65883"/>
                    </a:moveTo>
                    <a:cubicBezTo>
                      <a:pt x="697373" y="65751"/>
                      <a:pt x="698036" y="66104"/>
                      <a:pt x="698213" y="68092"/>
                    </a:cubicBezTo>
                    <a:cubicBezTo>
                      <a:pt x="700688" y="96726"/>
                      <a:pt x="703206" y="125359"/>
                      <a:pt x="705813" y="153992"/>
                    </a:cubicBezTo>
                    <a:cubicBezTo>
                      <a:pt x="705990" y="155848"/>
                      <a:pt x="705459" y="156334"/>
                      <a:pt x="703692" y="156467"/>
                    </a:cubicBezTo>
                    <a:cubicBezTo>
                      <a:pt x="689331" y="157704"/>
                      <a:pt x="674970" y="158985"/>
                      <a:pt x="660609" y="160267"/>
                    </a:cubicBezTo>
                    <a:cubicBezTo>
                      <a:pt x="646514" y="161505"/>
                      <a:pt x="632417" y="162741"/>
                      <a:pt x="618322" y="164067"/>
                    </a:cubicBezTo>
                    <a:cubicBezTo>
                      <a:pt x="616201" y="164244"/>
                      <a:pt x="615362" y="163978"/>
                      <a:pt x="615185" y="161505"/>
                    </a:cubicBezTo>
                    <a:cubicBezTo>
                      <a:pt x="612754" y="133048"/>
                      <a:pt x="610235" y="104591"/>
                      <a:pt x="607629" y="76134"/>
                    </a:cubicBezTo>
                    <a:cubicBezTo>
                      <a:pt x="607452" y="74189"/>
                      <a:pt x="607938" y="73659"/>
                      <a:pt x="609882" y="73482"/>
                    </a:cubicBezTo>
                    <a:cubicBezTo>
                      <a:pt x="638427" y="71009"/>
                      <a:pt x="666973" y="68489"/>
                      <a:pt x="695518" y="65883"/>
                    </a:cubicBezTo>
                    <a:close/>
                    <a:moveTo>
                      <a:pt x="515897" y="51964"/>
                    </a:moveTo>
                    <a:cubicBezTo>
                      <a:pt x="516781" y="51875"/>
                      <a:pt x="517532" y="52494"/>
                      <a:pt x="517620" y="53377"/>
                    </a:cubicBezTo>
                    <a:lnTo>
                      <a:pt x="522570" y="109185"/>
                    </a:lnTo>
                    <a:cubicBezTo>
                      <a:pt x="522613" y="110026"/>
                      <a:pt x="521995" y="110776"/>
                      <a:pt x="521155" y="110865"/>
                    </a:cubicBezTo>
                    <a:lnTo>
                      <a:pt x="499106" y="112809"/>
                    </a:lnTo>
                    <a:lnTo>
                      <a:pt x="494378" y="113251"/>
                    </a:lnTo>
                    <a:lnTo>
                      <a:pt x="461458" y="116168"/>
                    </a:lnTo>
                    <a:cubicBezTo>
                      <a:pt x="460618" y="116211"/>
                      <a:pt x="459867" y="115593"/>
                      <a:pt x="459779" y="114798"/>
                    </a:cubicBezTo>
                    <a:lnTo>
                      <a:pt x="457349" y="87313"/>
                    </a:lnTo>
                    <a:cubicBezTo>
                      <a:pt x="457260" y="86430"/>
                      <a:pt x="457879" y="85678"/>
                      <a:pt x="458762" y="85589"/>
                    </a:cubicBezTo>
                    <a:lnTo>
                      <a:pt x="490047" y="82806"/>
                    </a:lnTo>
                    <a:lnTo>
                      <a:pt x="487661" y="56028"/>
                    </a:lnTo>
                    <a:cubicBezTo>
                      <a:pt x="487617" y="55189"/>
                      <a:pt x="488236" y="54437"/>
                      <a:pt x="489075" y="54349"/>
                    </a:cubicBezTo>
                    <a:close/>
                    <a:moveTo>
                      <a:pt x="209854" y="48253"/>
                    </a:moveTo>
                    <a:cubicBezTo>
                      <a:pt x="210650" y="48165"/>
                      <a:pt x="211312" y="48739"/>
                      <a:pt x="211400" y="49534"/>
                    </a:cubicBezTo>
                    <a:lnTo>
                      <a:pt x="229915" y="258099"/>
                    </a:lnTo>
                    <a:cubicBezTo>
                      <a:pt x="230003" y="258895"/>
                      <a:pt x="229429" y="259557"/>
                      <a:pt x="228634" y="259646"/>
                    </a:cubicBezTo>
                    <a:lnTo>
                      <a:pt x="20069" y="278160"/>
                    </a:lnTo>
                    <a:cubicBezTo>
                      <a:pt x="19273" y="278248"/>
                      <a:pt x="18567" y="277674"/>
                      <a:pt x="18523" y="276879"/>
                    </a:cubicBezTo>
                    <a:lnTo>
                      <a:pt x="8" y="68314"/>
                    </a:lnTo>
                    <a:cubicBezTo>
                      <a:pt x="-80" y="67519"/>
                      <a:pt x="494" y="66856"/>
                      <a:pt x="1289" y="66768"/>
                    </a:cubicBezTo>
                    <a:close/>
                    <a:moveTo>
                      <a:pt x="328453" y="37779"/>
                    </a:moveTo>
                    <a:cubicBezTo>
                      <a:pt x="329823" y="37647"/>
                      <a:pt x="331016" y="38663"/>
                      <a:pt x="331149" y="40033"/>
                    </a:cubicBezTo>
                    <a:lnTo>
                      <a:pt x="336142" y="96151"/>
                    </a:lnTo>
                    <a:lnTo>
                      <a:pt x="306139" y="98802"/>
                    </a:lnTo>
                    <a:lnTo>
                      <a:pt x="311486" y="159074"/>
                    </a:lnTo>
                    <a:cubicBezTo>
                      <a:pt x="311529" y="159914"/>
                      <a:pt x="310911" y="160665"/>
                      <a:pt x="310071" y="160753"/>
                    </a:cubicBezTo>
                    <a:lnTo>
                      <a:pt x="283294" y="163139"/>
                    </a:lnTo>
                    <a:cubicBezTo>
                      <a:pt x="282410" y="163228"/>
                      <a:pt x="281658" y="162565"/>
                      <a:pt x="281570" y="161681"/>
                    </a:cubicBezTo>
                    <a:lnTo>
                      <a:pt x="278963" y="132385"/>
                    </a:lnTo>
                    <a:lnTo>
                      <a:pt x="249932" y="134947"/>
                    </a:lnTo>
                    <a:cubicBezTo>
                      <a:pt x="249092" y="134992"/>
                      <a:pt x="248341" y="134373"/>
                      <a:pt x="248253" y="133622"/>
                    </a:cubicBezTo>
                    <a:lnTo>
                      <a:pt x="245823" y="106138"/>
                    </a:lnTo>
                    <a:cubicBezTo>
                      <a:pt x="245734" y="105254"/>
                      <a:pt x="246353" y="104502"/>
                      <a:pt x="247237" y="104414"/>
                    </a:cubicBezTo>
                    <a:lnTo>
                      <a:pt x="276223" y="101851"/>
                    </a:lnTo>
                    <a:lnTo>
                      <a:pt x="273705" y="73527"/>
                    </a:lnTo>
                    <a:lnTo>
                      <a:pt x="244674" y="76090"/>
                    </a:lnTo>
                    <a:cubicBezTo>
                      <a:pt x="243834" y="76134"/>
                      <a:pt x="243083" y="75516"/>
                      <a:pt x="242995" y="74676"/>
                    </a:cubicBezTo>
                    <a:lnTo>
                      <a:pt x="240565" y="47191"/>
                    </a:lnTo>
                    <a:cubicBezTo>
                      <a:pt x="240476" y="46307"/>
                      <a:pt x="241095" y="45557"/>
                      <a:pt x="241978" y="45468"/>
                    </a:cubicBezTo>
                    <a:lnTo>
                      <a:pt x="290629" y="41138"/>
                    </a:lnTo>
                    <a:lnTo>
                      <a:pt x="304283" y="39945"/>
                    </a:lnTo>
                    <a:close/>
                    <a:moveTo>
                      <a:pt x="722561" y="32698"/>
                    </a:moveTo>
                    <a:cubicBezTo>
                      <a:pt x="674043" y="37117"/>
                      <a:pt x="625481" y="41403"/>
                      <a:pt x="576963" y="45646"/>
                    </a:cubicBezTo>
                    <a:cubicBezTo>
                      <a:pt x="574489" y="45866"/>
                      <a:pt x="574268" y="46750"/>
                      <a:pt x="574445" y="48871"/>
                    </a:cubicBezTo>
                    <a:cubicBezTo>
                      <a:pt x="578819" y="97433"/>
                      <a:pt x="583149" y="145951"/>
                      <a:pt x="587348" y="194513"/>
                    </a:cubicBezTo>
                    <a:cubicBezTo>
                      <a:pt x="587568" y="196811"/>
                      <a:pt x="588143" y="197474"/>
                      <a:pt x="590573" y="197253"/>
                    </a:cubicBezTo>
                    <a:cubicBezTo>
                      <a:pt x="639091" y="192834"/>
                      <a:pt x="687653" y="188548"/>
                      <a:pt x="736171" y="184306"/>
                    </a:cubicBezTo>
                    <a:cubicBezTo>
                      <a:pt x="738469" y="184129"/>
                      <a:pt x="739176" y="183599"/>
                      <a:pt x="738955" y="181124"/>
                    </a:cubicBezTo>
                    <a:cubicBezTo>
                      <a:pt x="736701" y="156909"/>
                      <a:pt x="734624" y="132651"/>
                      <a:pt x="732460" y="108436"/>
                    </a:cubicBezTo>
                    <a:cubicBezTo>
                      <a:pt x="730294" y="84221"/>
                      <a:pt x="728129" y="59963"/>
                      <a:pt x="726052" y="35748"/>
                    </a:cubicBezTo>
                    <a:cubicBezTo>
                      <a:pt x="725831" y="33229"/>
                      <a:pt x="725301" y="32433"/>
                      <a:pt x="722561" y="32698"/>
                    </a:cubicBezTo>
                    <a:close/>
                    <a:moveTo>
                      <a:pt x="388901" y="31505"/>
                    </a:moveTo>
                    <a:cubicBezTo>
                      <a:pt x="390846" y="31328"/>
                      <a:pt x="392569" y="32787"/>
                      <a:pt x="392746" y="34731"/>
                    </a:cubicBezTo>
                    <a:lnTo>
                      <a:pt x="394866" y="58592"/>
                    </a:lnTo>
                    <a:cubicBezTo>
                      <a:pt x="395043" y="60359"/>
                      <a:pt x="393718" y="61906"/>
                      <a:pt x="391951" y="62083"/>
                    </a:cubicBezTo>
                    <a:lnTo>
                      <a:pt x="368090" y="64203"/>
                    </a:lnTo>
                    <a:cubicBezTo>
                      <a:pt x="366145" y="64380"/>
                      <a:pt x="364466" y="62922"/>
                      <a:pt x="364246" y="60978"/>
                    </a:cubicBezTo>
                    <a:lnTo>
                      <a:pt x="362168" y="37470"/>
                    </a:lnTo>
                    <a:cubicBezTo>
                      <a:pt x="361991" y="35482"/>
                      <a:pt x="363450" y="33759"/>
                      <a:pt x="365395" y="33582"/>
                    </a:cubicBezTo>
                    <a:close/>
                    <a:moveTo>
                      <a:pt x="753493" y="0"/>
                    </a:moveTo>
                    <a:cubicBezTo>
                      <a:pt x="753758" y="0"/>
                      <a:pt x="753934" y="44"/>
                      <a:pt x="754155" y="132"/>
                    </a:cubicBezTo>
                    <a:cubicBezTo>
                      <a:pt x="754508" y="88"/>
                      <a:pt x="754774" y="220"/>
                      <a:pt x="754862" y="707"/>
                    </a:cubicBezTo>
                    <a:cubicBezTo>
                      <a:pt x="754862" y="751"/>
                      <a:pt x="754862" y="751"/>
                      <a:pt x="754862" y="751"/>
                    </a:cubicBezTo>
                    <a:cubicBezTo>
                      <a:pt x="754950" y="927"/>
                      <a:pt x="755039" y="1104"/>
                      <a:pt x="755039" y="1326"/>
                    </a:cubicBezTo>
                    <a:lnTo>
                      <a:pt x="773553" y="209891"/>
                    </a:lnTo>
                    <a:cubicBezTo>
                      <a:pt x="773642" y="210686"/>
                      <a:pt x="773068" y="211349"/>
                      <a:pt x="772272" y="211437"/>
                    </a:cubicBezTo>
                    <a:lnTo>
                      <a:pt x="563707" y="229951"/>
                    </a:lnTo>
                    <a:cubicBezTo>
                      <a:pt x="563265" y="229996"/>
                      <a:pt x="562868" y="229819"/>
                      <a:pt x="562558" y="229510"/>
                    </a:cubicBezTo>
                    <a:cubicBezTo>
                      <a:pt x="562514" y="229466"/>
                      <a:pt x="562514" y="229466"/>
                      <a:pt x="562514" y="229421"/>
                    </a:cubicBezTo>
                    <a:cubicBezTo>
                      <a:pt x="562338" y="229201"/>
                      <a:pt x="562204" y="228936"/>
                      <a:pt x="562161" y="228626"/>
                    </a:cubicBezTo>
                    <a:lnTo>
                      <a:pt x="543646" y="20061"/>
                    </a:lnTo>
                    <a:cubicBezTo>
                      <a:pt x="543558" y="19265"/>
                      <a:pt x="544132" y="18603"/>
                      <a:pt x="544927" y="185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6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4" name="Graphic 106">
                <a:extLst>
                  <a:ext uri="{FF2B5EF4-FFF2-40B4-BE49-F238E27FC236}">
                    <a16:creationId xmlns:a16="http://schemas.microsoft.com/office/drawing/2014/main" id="{B3AE9C35-A9F0-4537-8283-D50D2D134675}"/>
                  </a:ext>
                </a:extLst>
              </p:cNvPr>
              <p:cNvSpPr/>
              <p:nvPr/>
            </p:nvSpPr>
            <p:spPr>
              <a:xfrm rot="21318464">
                <a:off x="2885741" y="3558786"/>
                <a:ext cx="1297586" cy="112186"/>
              </a:xfrm>
              <a:custGeom>
                <a:avLst/>
                <a:gdLst>
                  <a:gd name="connsiteX0" fmla="*/ 0 w 1324515"/>
                  <a:gd name="connsiteY0" fmla="*/ 0 h 116003"/>
                  <a:gd name="connsiteX1" fmla="*/ 1324515 w 1324515"/>
                  <a:gd name="connsiteY1" fmla="*/ 0 h 116003"/>
                  <a:gd name="connsiteX2" fmla="*/ 1324515 w 1324515"/>
                  <a:gd name="connsiteY2" fmla="*/ 116004 h 116003"/>
                  <a:gd name="connsiteX3" fmla="*/ 0 w 1324515"/>
                  <a:gd name="connsiteY3" fmla="*/ 116004 h 11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4515" h="116003">
                    <a:moveTo>
                      <a:pt x="0" y="0"/>
                    </a:moveTo>
                    <a:lnTo>
                      <a:pt x="1324515" y="0"/>
                    </a:lnTo>
                    <a:lnTo>
                      <a:pt x="1324515" y="116004"/>
                    </a:lnTo>
                    <a:lnTo>
                      <a:pt x="0" y="116004"/>
                    </a:lnTo>
                    <a:close/>
                  </a:path>
                </a:pathLst>
              </a:custGeom>
              <a:solidFill>
                <a:srgbClr val="FF0000">
                  <a:alpha val="60000"/>
                </a:srgbClr>
              </a:solidFill>
              <a:ln w="45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31EC7E96-6F8B-4A56-A1C0-4E6A7F9B4451}"/>
              </a:ext>
            </a:extLst>
          </p:cNvPr>
          <p:cNvSpPr/>
          <p:nvPr/>
        </p:nvSpPr>
        <p:spPr>
          <a:xfrm>
            <a:off x="4739097" y="3232887"/>
            <a:ext cx="6956514" cy="1484251"/>
          </a:xfrm>
          <a:custGeom>
            <a:avLst/>
            <a:gdLst>
              <a:gd name="connsiteX0" fmla="*/ 4602898 w 7555521"/>
              <a:gd name="connsiteY0" fmla="*/ 0 h 1612056"/>
              <a:gd name="connsiteX1" fmla="*/ 7555521 w 7555521"/>
              <a:gd name="connsiteY1" fmla="*/ 0 h 1612056"/>
              <a:gd name="connsiteX2" fmla="*/ 7555521 w 7555521"/>
              <a:gd name="connsiteY2" fmla="*/ 239661 h 1612056"/>
              <a:gd name="connsiteX3" fmla="*/ 4688247 w 7555521"/>
              <a:gd name="connsiteY3" fmla="*/ 239661 h 1612056"/>
              <a:gd name="connsiteX4" fmla="*/ 2951117 w 7555521"/>
              <a:gd name="connsiteY4" fmla="*/ 1606918 h 1612056"/>
              <a:gd name="connsiteX5" fmla="*/ 2951117 w 7555521"/>
              <a:gd name="connsiteY5" fmla="*/ 1612056 h 1612056"/>
              <a:gd name="connsiteX6" fmla="*/ 0 w 7555521"/>
              <a:gd name="connsiteY6" fmla="*/ 1612056 h 1612056"/>
              <a:gd name="connsiteX7" fmla="*/ 0 w 7555521"/>
              <a:gd name="connsiteY7" fmla="*/ 1372395 h 1612056"/>
              <a:gd name="connsiteX8" fmla="*/ 2861587 w 7555521"/>
              <a:gd name="connsiteY8" fmla="*/ 1372395 h 1612056"/>
              <a:gd name="connsiteX9" fmla="*/ 4602898 w 7555521"/>
              <a:gd name="connsiteY9" fmla="*/ 1846 h 161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55521" h="1612056">
                <a:moveTo>
                  <a:pt x="4602898" y="0"/>
                </a:moveTo>
                <a:lnTo>
                  <a:pt x="7555521" y="0"/>
                </a:lnTo>
                <a:lnTo>
                  <a:pt x="7555521" y="239661"/>
                </a:lnTo>
                <a:lnTo>
                  <a:pt x="4688247" y="239661"/>
                </a:lnTo>
                <a:lnTo>
                  <a:pt x="2951117" y="1606918"/>
                </a:lnTo>
                <a:lnTo>
                  <a:pt x="2951117" y="1612056"/>
                </a:lnTo>
                <a:lnTo>
                  <a:pt x="0" y="1612056"/>
                </a:lnTo>
                <a:lnTo>
                  <a:pt x="0" y="1372395"/>
                </a:lnTo>
                <a:lnTo>
                  <a:pt x="2861587" y="1372395"/>
                </a:lnTo>
                <a:lnTo>
                  <a:pt x="4602898" y="18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92100" dist="292100" dir="11400000" kx="-1200000" algn="bl" rotWithShape="0">
              <a:prstClr val="black">
                <a:alpha val="27000"/>
              </a:prstClr>
            </a:outerShdw>
          </a:effectLst>
          <a:scene3d>
            <a:camera prst="orthographicFront">
              <a:rot lat="1200000" lon="19800000" rev="21000000"/>
            </a:camera>
            <a:lightRig rig="threePt" dir="t">
              <a:rot lat="0" lon="0" rev="1800000"/>
            </a:lightRig>
          </a:scene3d>
          <a:sp3d extrusionH="228600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6C04EF85-55B1-4226-BB70-DE400C9FF649}"/>
              </a:ext>
            </a:extLst>
          </p:cNvPr>
          <p:cNvSpPr/>
          <p:nvPr/>
        </p:nvSpPr>
        <p:spPr>
          <a:xfrm>
            <a:off x="10694062" y="1525350"/>
            <a:ext cx="653789" cy="1319913"/>
          </a:xfrm>
          <a:prstGeom prst="upArrow">
            <a:avLst>
              <a:gd name="adj1" fmla="val 50000"/>
              <a:gd name="adj2" fmla="val 8752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Arrow: Up 71">
            <a:extLst>
              <a:ext uri="{FF2B5EF4-FFF2-40B4-BE49-F238E27FC236}">
                <a16:creationId xmlns:a16="http://schemas.microsoft.com/office/drawing/2014/main" id="{F01A7679-2540-440B-B457-86D267836924}"/>
              </a:ext>
            </a:extLst>
          </p:cNvPr>
          <p:cNvSpPr/>
          <p:nvPr/>
        </p:nvSpPr>
        <p:spPr>
          <a:xfrm rot="10800000">
            <a:off x="5057855" y="4824309"/>
            <a:ext cx="653789" cy="1319913"/>
          </a:xfrm>
          <a:prstGeom prst="upArrow">
            <a:avLst>
              <a:gd name="adj1" fmla="val 50000"/>
              <a:gd name="adj2" fmla="val 8752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8C3D3DD-B0CF-49FB-8E59-2AAA28B31156}"/>
              </a:ext>
            </a:extLst>
          </p:cNvPr>
          <p:cNvGrpSpPr/>
          <p:nvPr/>
        </p:nvGrpSpPr>
        <p:grpSpPr>
          <a:xfrm>
            <a:off x="8739707" y="3777526"/>
            <a:ext cx="2635546" cy="2250087"/>
            <a:chOff x="6794397" y="4180221"/>
            <a:chExt cx="2635546" cy="225008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756F19A-5D6C-4CA1-96D1-9D025DEAA7F4}"/>
                </a:ext>
              </a:extLst>
            </p:cNvPr>
            <p:cNvGrpSpPr/>
            <p:nvPr/>
          </p:nvGrpSpPr>
          <p:grpSpPr>
            <a:xfrm>
              <a:off x="6794397" y="4180221"/>
              <a:ext cx="2102633" cy="678649"/>
              <a:chOff x="3233964" y="1954419"/>
              <a:chExt cx="1410044" cy="678649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BDA6E94-8E1D-4D8F-A39F-93FA59EF8CED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736DEAF-99C1-4408-B86B-DF068993B3DF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38452E3-E1B0-4C71-8D87-48F754D51935}"/>
                </a:ext>
              </a:extLst>
            </p:cNvPr>
            <p:cNvGrpSpPr/>
            <p:nvPr/>
          </p:nvGrpSpPr>
          <p:grpSpPr>
            <a:xfrm>
              <a:off x="6794397" y="4965941"/>
              <a:ext cx="2102633" cy="678649"/>
              <a:chOff x="3233964" y="1954419"/>
              <a:chExt cx="1410044" cy="678649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FF8A13E-E87F-4375-8860-450AB1451C79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4A5C3A7-964C-4A9A-AB3B-A0B7B3516862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E8BD416-CAA8-4C1F-9FBD-D5718451B98C}"/>
                </a:ext>
              </a:extLst>
            </p:cNvPr>
            <p:cNvGrpSpPr/>
            <p:nvPr/>
          </p:nvGrpSpPr>
          <p:grpSpPr>
            <a:xfrm>
              <a:off x="6794397" y="5751659"/>
              <a:ext cx="2102633" cy="678649"/>
              <a:chOff x="3233964" y="1954419"/>
              <a:chExt cx="1410044" cy="678649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457E6D1-913E-43E9-B251-56EC915DF742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340E875-22FE-4494-BADF-FC570244C88B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7" name="Rounded Rectangle 5">
              <a:extLst>
                <a:ext uri="{FF2B5EF4-FFF2-40B4-BE49-F238E27FC236}">
                  <a16:creationId xmlns:a16="http://schemas.microsoft.com/office/drawing/2014/main" id="{8BCE7489-D2AD-4166-AFBE-B37F81AE04A3}"/>
                </a:ext>
              </a:extLst>
            </p:cNvPr>
            <p:cNvSpPr/>
            <p:nvPr/>
          </p:nvSpPr>
          <p:spPr>
            <a:xfrm flipH="1">
              <a:off x="9038261" y="5968643"/>
              <a:ext cx="391682" cy="323114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Rounded Rectangle 27">
              <a:extLst>
                <a:ext uri="{FF2B5EF4-FFF2-40B4-BE49-F238E27FC236}">
                  <a16:creationId xmlns:a16="http://schemas.microsoft.com/office/drawing/2014/main" id="{7F1E6A78-CCF7-4AC7-944E-19E60CFAD53C}"/>
                </a:ext>
              </a:extLst>
            </p:cNvPr>
            <p:cNvSpPr/>
            <p:nvPr/>
          </p:nvSpPr>
          <p:spPr>
            <a:xfrm>
              <a:off x="9060904" y="5182925"/>
              <a:ext cx="346396" cy="266079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9" name="Oval 7">
              <a:extLst>
                <a:ext uri="{FF2B5EF4-FFF2-40B4-BE49-F238E27FC236}">
                  <a16:creationId xmlns:a16="http://schemas.microsoft.com/office/drawing/2014/main" id="{8A4B1B48-26E1-4692-AFB1-3F733ADF90D6}"/>
                </a:ext>
              </a:extLst>
            </p:cNvPr>
            <p:cNvSpPr/>
            <p:nvPr/>
          </p:nvSpPr>
          <p:spPr>
            <a:xfrm>
              <a:off x="9040516" y="4351220"/>
              <a:ext cx="387172" cy="387172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74CF3FE-1833-4CDD-90E0-80A89FCF8C40}"/>
              </a:ext>
            </a:extLst>
          </p:cNvPr>
          <p:cNvGrpSpPr/>
          <p:nvPr/>
        </p:nvGrpSpPr>
        <p:grpSpPr>
          <a:xfrm>
            <a:off x="5165662" y="1850130"/>
            <a:ext cx="2689564" cy="2250087"/>
            <a:chOff x="8916226" y="4101067"/>
            <a:chExt cx="2689564" cy="2250087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E83EBD8-48F1-45FF-B5FF-0FFB4CBA5216}"/>
                </a:ext>
              </a:extLst>
            </p:cNvPr>
            <p:cNvGrpSpPr/>
            <p:nvPr/>
          </p:nvGrpSpPr>
          <p:grpSpPr>
            <a:xfrm>
              <a:off x="9520958" y="4101067"/>
              <a:ext cx="2084832" cy="678649"/>
              <a:chOff x="3233964" y="1954419"/>
              <a:chExt cx="1410044" cy="678649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20AE833-2882-499D-8524-2DFB1503E98F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6044626-460F-447E-9FC2-41A24D78ABE7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4408E76-4416-4C69-9A07-E08DF948EAA7}"/>
                </a:ext>
              </a:extLst>
            </p:cNvPr>
            <p:cNvGrpSpPr/>
            <p:nvPr/>
          </p:nvGrpSpPr>
          <p:grpSpPr>
            <a:xfrm>
              <a:off x="9520958" y="4886787"/>
              <a:ext cx="2084832" cy="678649"/>
              <a:chOff x="3233964" y="1954419"/>
              <a:chExt cx="1410044" cy="678649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8A3859E-A2BC-42EB-9945-EBBCD024EBD2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F09DD82-C406-4B34-97BB-DFD2149DF8B6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1212B22-2C48-48BE-AB5D-2E36AF44CDAC}"/>
                </a:ext>
              </a:extLst>
            </p:cNvPr>
            <p:cNvGrpSpPr/>
            <p:nvPr/>
          </p:nvGrpSpPr>
          <p:grpSpPr>
            <a:xfrm>
              <a:off x="9520958" y="5672505"/>
              <a:ext cx="2084832" cy="678649"/>
              <a:chOff x="3233964" y="1954419"/>
              <a:chExt cx="1410044" cy="678649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20B8F21-9CA1-42A5-987D-D1C499B2FC0B}"/>
                  </a:ext>
                </a:extLst>
              </p:cNvPr>
              <p:cNvSpPr txBox="1"/>
              <p:nvPr/>
            </p:nvSpPr>
            <p:spPr>
              <a:xfrm>
                <a:off x="3233964" y="1954419"/>
                <a:ext cx="14005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Add Text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85D5B13-C17F-4426-AF95-71DAF1A1B19C}"/>
                  </a:ext>
                </a:extLst>
              </p:cNvPr>
              <p:cNvSpPr txBox="1"/>
              <p:nvPr/>
            </p:nvSpPr>
            <p:spPr>
              <a:xfrm>
                <a:off x="3243489" y="2171403"/>
                <a:ext cx="140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90" name="Teardrop 1">
              <a:extLst>
                <a:ext uri="{FF2B5EF4-FFF2-40B4-BE49-F238E27FC236}">
                  <a16:creationId xmlns:a16="http://schemas.microsoft.com/office/drawing/2014/main" id="{4AEDD90C-09B3-4619-A005-3102778D3533}"/>
                </a:ext>
              </a:extLst>
            </p:cNvPr>
            <p:cNvSpPr/>
            <p:nvPr/>
          </p:nvSpPr>
          <p:spPr>
            <a:xfrm rot="18805991">
              <a:off x="8945708" y="5877739"/>
              <a:ext cx="376862" cy="37293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1" name="Round Same Side Corner Rectangle 11">
              <a:extLst>
                <a:ext uri="{FF2B5EF4-FFF2-40B4-BE49-F238E27FC236}">
                  <a16:creationId xmlns:a16="http://schemas.microsoft.com/office/drawing/2014/main" id="{C5850179-8180-42DD-A742-4382F28DDE7E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8936139" y="5086191"/>
              <a:ext cx="396000" cy="336326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" name="Block Arc 10">
              <a:extLst>
                <a:ext uri="{FF2B5EF4-FFF2-40B4-BE49-F238E27FC236}">
                  <a16:creationId xmlns:a16="http://schemas.microsoft.com/office/drawing/2014/main" id="{22A4C894-7162-42C4-9725-A8F49F06BCB1}"/>
                </a:ext>
              </a:extLst>
            </p:cNvPr>
            <p:cNvSpPr/>
            <p:nvPr/>
          </p:nvSpPr>
          <p:spPr>
            <a:xfrm>
              <a:off x="8916226" y="4318051"/>
              <a:ext cx="435826" cy="295205"/>
            </a:xfrm>
            <a:custGeom>
              <a:avLst/>
              <a:gdLst/>
              <a:ahLst/>
              <a:cxnLst/>
              <a:rect l="l" t="t" r="r" b="b"/>
              <a:pathLst>
                <a:path w="3219104" h="2180445">
                  <a:moveTo>
                    <a:pt x="631935" y="660566"/>
                  </a:moveTo>
                  <a:cubicBezTo>
                    <a:pt x="582229" y="660566"/>
                    <a:pt x="541935" y="700860"/>
                    <a:pt x="541935" y="750566"/>
                  </a:cubicBezTo>
                  <a:cubicBezTo>
                    <a:pt x="541935" y="800272"/>
                    <a:pt x="582229" y="840566"/>
                    <a:pt x="631935" y="840566"/>
                  </a:cubicBezTo>
                  <a:cubicBezTo>
                    <a:pt x="681641" y="840566"/>
                    <a:pt x="721935" y="800272"/>
                    <a:pt x="721935" y="750566"/>
                  </a:cubicBezTo>
                  <a:cubicBezTo>
                    <a:pt x="721935" y="700860"/>
                    <a:pt x="681641" y="660566"/>
                    <a:pt x="631935" y="660566"/>
                  </a:cubicBezTo>
                  <a:close/>
                  <a:moveTo>
                    <a:pt x="2920524" y="132986"/>
                  </a:moveTo>
                  <a:cubicBezTo>
                    <a:pt x="2884582" y="132986"/>
                    <a:pt x="2855445" y="171564"/>
                    <a:pt x="2855445" y="219152"/>
                  </a:cubicBezTo>
                  <a:cubicBezTo>
                    <a:pt x="2855445" y="266740"/>
                    <a:pt x="2884582" y="305318"/>
                    <a:pt x="2920524" y="305318"/>
                  </a:cubicBezTo>
                  <a:cubicBezTo>
                    <a:pt x="2956466" y="305318"/>
                    <a:pt x="2985603" y="266740"/>
                    <a:pt x="2985603" y="219152"/>
                  </a:cubicBezTo>
                  <a:cubicBezTo>
                    <a:pt x="2985603" y="171564"/>
                    <a:pt x="2956466" y="132986"/>
                    <a:pt x="2920524" y="132986"/>
                  </a:cubicBezTo>
                  <a:close/>
                  <a:moveTo>
                    <a:pt x="1840097" y="123357"/>
                  </a:moveTo>
                  <a:cubicBezTo>
                    <a:pt x="1690593" y="125267"/>
                    <a:pt x="1541569" y="163386"/>
                    <a:pt x="1407089" y="237534"/>
                  </a:cubicBezTo>
                  <a:lnTo>
                    <a:pt x="1442443" y="299445"/>
                  </a:lnTo>
                  <a:cubicBezTo>
                    <a:pt x="1690026" y="162934"/>
                    <a:pt x="1991162" y="159087"/>
                    <a:pt x="2242273" y="289227"/>
                  </a:cubicBezTo>
                  <a:lnTo>
                    <a:pt x="2275978" y="226435"/>
                  </a:lnTo>
                  <a:cubicBezTo>
                    <a:pt x="2139582" y="155746"/>
                    <a:pt x="1989600" y="121447"/>
                    <a:pt x="1840097" y="123357"/>
                  </a:cubicBezTo>
                  <a:close/>
                  <a:moveTo>
                    <a:pt x="1808744" y="1233"/>
                  </a:moveTo>
                  <a:cubicBezTo>
                    <a:pt x="2156106" y="-14520"/>
                    <a:pt x="2554236" y="122009"/>
                    <a:pt x="2727916" y="332053"/>
                  </a:cubicBezTo>
                  <a:lnTo>
                    <a:pt x="2797407" y="426906"/>
                  </a:lnTo>
                  <a:cubicBezTo>
                    <a:pt x="2816730" y="407744"/>
                    <a:pt x="2822914" y="396798"/>
                    <a:pt x="2848347" y="374270"/>
                  </a:cubicBezTo>
                  <a:cubicBezTo>
                    <a:pt x="2789714" y="335227"/>
                    <a:pt x="2770554" y="301522"/>
                    <a:pt x="2770554" y="211287"/>
                  </a:cubicBezTo>
                  <a:cubicBezTo>
                    <a:pt x="2770554" y="109060"/>
                    <a:pt x="2826850" y="34523"/>
                    <a:pt x="2918697" y="33333"/>
                  </a:cubicBezTo>
                  <a:cubicBezTo>
                    <a:pt x="3010544" y="32143"/>
                    <a:pt x="3068737" y="122977"/>
                    <a:pt x="3064459" y="218431"/>
                  </a:cubicBezTo>
                  <a:cubicBezTo>
                    <a:pt x="3062319" y="266188"/>
                    <a:pt x="3063213" y="242475"/>
                    <a:pt x="3054577" y="285936"/>
                  </a:cubicBezTo>
                  <a:cubicBezTo>
                    <a:pt x="3088600" y="260795"/>
                    <a:pt x="3146396" y="297212"/>
                    <a:pt x="3198377" y="27802"/>
                  </a:cubicBezTo>
                  <a:cubicBezTo>
                    <a:pt x="3270974" y="270322"/>
                    <a:pt x="3142267" y="378871"/>
                    <a:pt x="2977023" y="405424"/>
                  </a:cubicBezTo>
                  <a:cubicBezTo>
                    <a:pt x="2937650" y="455263"/>
                    <a:pt x="2906651" y="507366"/>
                    <a:pt x="2854455" y="531728"/>
                  </a:cubicBezTo>
                  <a:cubicBezTo>
                    <a:pt x="2854593" y="531917"/>
                    <a:pt x="2854687" y="532126"/>
                    <a:pt x="2854781" y="532336"/>
                  </a:cubicBezTo>
                  <a:lnTo>
                    <a:pt x="2914835" y="719911"/>
                  </a:lnTo>
                  <a:cubicBezTo>
                    <a:pt x="2982387" y="1030651"/>
                    <a:pt x="2875068" y="1334999"/>
                    <a:pt x="2751965" y="1458417"/>
                  </a:cubicBezTo>
                  <a:cubicBezTo>
                    <a:pt x="2718119" y="1752479"/>
                    <a:pt x="2636178" y="1904762"/>
                    <a:pt x="2564924" y="2133185"/>
                  </a:cubicBezTo>
                  <a:cubicBezTo>
                    <a:pt x="2548001" y="2174319"/>
                    <a:pt x="2290597" y="2162941"/>
                    <a:pt x="2284362" y="2130560"/>
                  </a:cubicBezTo>
                  <a:cubicBezTo>
                    <a:pt x="2253189" y="1989654"/>
                    <a:pt x="2205984" y="1832997"/>
                    <a:pt x="2190842" y="1681589"/>
                  </a:cubicBezTo>
                  <a:cubicBezTo>
                    <a:pt x="1937891" y="1727975"/>
                    <a:pt x="1628829" y="1727099"/>
                    <a:pt x="1429318" y="1710471"/>
                  </a:cubicBezTo>
                  <a:cubicBezTo>
                    <a:pt x="1387456" y="1891634"/>
                    <a:pt x="1268107" y="2057044"/>
                    <a:pt x="1143413" y="2180445"/>
                  </a:cubicBezTo>
                  <a:lnTo>
                    <a:pt x="943012" y="2180445"/>
                  </a:lnTo>
                  <a:cubicBezTo>
                    <a:pt x="894916" y="2170818"/>
                    <a:pt x="902932" y="1825120"/>
                    <a:pt x="910948" y="1650083"/>
                  </a:cubicBezTo>
                  <a:cubicBezTo>
                    <a:pt x="600994" y="1508303"/>
                    <a:pt x="-80369" y="1319263"/>
                    <a:pt x="7807" y="838786"/>
                  </a:cubicBezTo>
                  <a:cubicBezTo>
                    <a:pt x="13151" y="796777"/>
                    <a:pt x="184160" y="802028"/>
                    <a:pt x="275009" y="799402"/>
                  </a:cubicBezTo>
                  <a:cubicBezTo>
                    <a:pt x="369419" y="659373"/>
                    <a:pt x="418407" y="582356"/>
                    <a:pt x="555570" y="465957"/>
                  </a:cubicBezTo>
                  <a:cubicBezTo>
                    <a:pt x="547554" y="374062"/>
                    <a:pt x="496786" y="206026"/>
                    <a:pt x="531522" y="190273"/>
                  </a:cubicBezTo>
                  <a:cubicBezTo>
                    <a:pt x="764877" y="64246"/>
                    <a:pt x="803177" y="250661"/>
                    <a:pt x="924308" y="355683"/>
                  </a:cubicBezTo>
                  <a:cubicBezTo>
                    <a:pt x="1130053" y="143013"/>
                    <a:pt x="1554903" y="11735"/>
                    <a:pt x="1808744" y="12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1F44A8C-0A37-4457-9DA5-669ACBFD9043}"/>
              </a:ext>
            </a:extLst>
          </p:cNvPr>
          <p:cNvSpPr txBox="1"/>
          <p:nvPr/>
        </p:nvSpPr>
        <p:spPr>
          <a:xfrm>
            <a:off x="5770394" y="4769808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noFill/>
                </a:ln>
                <a:solidFill>
                  <a:schemeClr val="accent2"/>
                </a:solidFill>
                <a:cs typeface="Arial" pitchFamily="34" charset="0"/>
              </a:rPr>
              <a:t>28</a:t>
            </a:r>
            <a:r>
              <a:rPr lang="en-US" altLang="ko-KR" sz="2400" b="1" dirty="0">
                <a:ln w="12700">
                  <a:noFill/>
                </a:ln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noFill/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A111F19-A91C-41C2-856B-5899BFCAE66C}"/>
              </a:ext>
            </a:extLst>
          </p:cNvPr>
          <p:cNvSpPr txBox="1"/>
          <p:nvPr/>
        </p:nvSpPr>
        <p:spPr>
          <a:xfrm>
            <a:off x="9352101" y="2011593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noFill/>
                </a:ln>
                <a:solidFill>
                  <a:schemeClr val="accent3"/>
                </a:solidFill>
                <a:cs typeface="Arial" pitchFamily="34" charset="0"/>
              </a:rPr>
              <a:t>32</a:t>
            </a:r>
            <a:r>
              <a:rPr lang="en-US" altLang="ko-KR" sz="2400" b="1" dirty="0">
                <a:ln w="12700">
                  <a:noFill/>
                </a:ln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noFill/>
              </a:ln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E4A5CD9-2723-4D91-A2F1-76F708819782}"/>
              </a:ext>
            </a:extLst>
          </p:cNvPr>
          <p:cNvSpPr/>
          <p:nvPr/>
        </p:nvSpPr>
        <p:spPr>
          <a:xfrm flipH="1" flipV="1">
            <a:off x="1724026" y="-9526"/>
            <a:ext cx="10467974" cy="6867525"/>
          </a:xfrm>
          <a:custGeom>
            <a:avLst/>
            <a:gdLst>
              <a:gd name="connsiteX0" fmla="*/ 0 w 8299938"/>
              <a:gd name="connsiteY0" fmla="*/ 0 h 6858000"/>
              <a:gd name="connsiteX1" fmla="*/ 8299938 w 8299938"/>
              <a:gd name="connsiteY1" fmla="*/ 0 h 6858000"/>
              <a:gd name="connsiteX2" fmla="*/ 8299938 w 8299938"/>
              <a:gd name="connsiteY2" fmla="*/ 6858000 h 6858000"/>
              <a:gd name="connsiteX3" fmla="*/ 0 w 8299938"/>
              <a:gd name="connsiteY3" fmla="*/ 6858000 h 6858000"/>
              <a:gd name="connsiteX4" fmla="*/ 0 w 8299938"/>
              <a:gd name="connsiteY4" fmla="*/ 0 h 6858000"/>
              <a:gd name="connsiteX0" fmla="*/ 0 w 8299938"/>
              <a:gd name="connsiteY0" fmla="*/ 0 h 6858000"/>
              <a:gd name="connsiteX1" fmla="*/ 8299938 w 8299938"/>
              <a:gd name="connsiteY1" fmla="*/ 0 h 6858000"/>
              <a:gd name="connsiteX2" fmla="*/ 6603023 w 8299938"/>
              <a:gd name="connsiteY2" fmla="*/ 6858000 h 6858000"/>
              <a:gd name="connsiteX3" fmla="*/ 0 w 8299938"/>
              <a:gd name="connsiteY3" fmla="*/ 6858000 h 6858000"/>
              <a:gd name="connsiteX4" fmla="*/ 0 w 8299938"/>
              <a:gd name="connsiteY4" fmla="*/ 0 h 6858000"/>
              <a:gd name="connsiteX0" fmla="*/ 0 w 8299938"/>
              <a:gd name="connsiteY0" fmla="*/ 0 h 6858000"/>
              <a:gd name="connsiteX1" fmla="*/ 8299938 w 8299938"/>
              <a:gd name="connsiteY1" fmla="*/ 0 h 6858000"/>
              <a:gd name="connsiteX2" fmla="*/ 6330462 w 8299938"/>
              <a:gd name="connsiteY2" fmla="*/ 6840416 h 6858000"/>
              <a:gd name="connsiteX3" fmla="*/ 0 w 8299938"/>
              <a:gd name="connsiteY3" fmla="*/ 6858000 h 6858000"/>
              <a:gd name="connsiteX4" fmla="*/ 0 w 8299938"/>
              <a:gd name="connsiteY4" fmla="*/ 0 h 6858000"/>
              <a:gd name="connsiteX0" fmla="*/ 0 w 8299938"/>
              <a:gd name="connsiteY0" fmla="*/ 0 h 6858000"/>
              <a:gd name="connsiteX1" fmla="*/ 8299938 w 8299938"/>
              <a:gd name="connsiteY1" fmla="*/ 0 h 6858000"/>
              <a:gd name="connsiteX2" fmla="*/ 5846885 w 8299938"/>
              <a:gd name="connsiteY2" fmla="*/ 6858000 h 6858000"/>
              <a:gd name="connsiteX3" fmla="*/ 0 w 8299938"/>
              <a:gd name="connsiteY3" fmla="*/ 6858000 h 6858000"/>
              <a:gd name="connsiteX4" fmla="*/ 0 w 8299938"/>
              <a:gd name="connsiteY4" fmla="*/ 0 h 6858000"/>
              <a:gd name="connsiteX0" fmla="*/ 0 w 10349720"/>
              <a:gd name="connsiteY0" fmla="*/ 0 h 6858000"/>
              <a:gd name="connsiteX1" fmla="*/ 10349720 w 10349720"/>
              <a:gd name="connsiteY1" fmla="*/ 0 h 6858000"/>
              <a:gd name="connsiteX2" fmla="*/ 5846885 w 10349720"/>
              <a:gd name="connsiteY2" fmla="*/ 6858000 h 6858000"/>
              <a:gd name="connsiteX3" fmla="*/ 0 w 10349720"/>
              <a:gd name="connsiteY3" fmla="*/ 6858000 h 6858000"/>
              <a:gd name="connsiteX4" fmla="*/ 0 w 10349720"/>
              <a:gd name="connsiteY4" fmla="*/ 0 h 6858000"/>
              <a:gd name="connsiteX0" fmla="*/ 0 w 11122589"/>
              <a:gd name="connsiteY0" fmla="*/ 0 h 6858000"/>
              <a:gd name="connsiteX1" fmla="*/ 11122589 w 11122589"/>
              <a:gd name="connsiteY1" fmla="*/ 0 h 6858000"/>
              <a:gd name="connsiteX2" fmla="*/ 5846885 w 11122589"/>
              <a:gd name="connsiteY2" fmla="*/ 6858000 h 6858000"/>
              <a:gd name="connsiteX3" fmla="*/ 0 w 11122589"/>
              <a:gd name="connsiteY3" fmla="*/ 6858000 h 6858000"/>
              <a:gd name="connsiteX4" fmla="*/ 0 w 11122589"/>
              <a:gd name="connsiteY4" fmla="*/ 0 h 6858000"/>
              <a:gd name="connsiteX0" fmla="*/ 0 w 12816317"/>
              <a:gd name="connsiteY0" fmla="*/ 19050 h 6877050"/>
              <a:gd name="connsiteX1" fmla="*/ 12816317 w 12816317"/>
              <a:gd name="connsiteY1" fmla="*/ 0 h 6877050"/>
              <a:gd name="connsiteX2" fmla="*/ 5846885 w 12816317"/>
              <a:gd name="connsiteY2" fmla="*/ 6877050 h 6877050"/>
              <a:gd name="connsiteX3" fmla="*/ 0 w 12816317"/>
              <a:gd name="connsiteY3" fmla="*/ 6877050 h 6877050"/>
              <a:gd name="connsiteX4" fmla="*/ 0 w 12816317"/>
              <a:gd name="connsiteY4" fmla="*/ 19050 h 6877050"/>
              <a:gd name="connsiteX0" fmla="*/ 0 w 14656746"/>
              <a:gd name="connsiteY0" fmla="*/ 0 h 6858000"/>
              <a:gd name="connsiteX1" fmla="*/ 14656746 w 14656746"/>
              <a:gd name="connsiteY1" fmla="*/ 0 h 6858000"/>
              <a:gd name="connsiteX2" fmla="*/ 5846885 w 14656746"/>
              <a:gd name="connsiteY2" fmla="*/ 6858000 h 6858000"/>
              <a:gd name="connsiteX3" fmla="*/ 0 w 14656746"/>
              <a:gd name="connsiteY3" fmla="*/ 6858000 h 6858000"/>
              <a:gd name="connsiteX4" fmla="*/ 0 w 14656746"/>
              <a:gd name="connsiteY4" fmla="*/ 0 h 6858000"/>
              <a:gd name="connsiteX0" fmla="*/ 0 w 14656746"/>
              <a:gd name="connsiteY0" fmla="*/ 0 h 6867525"/>
              <a:gd name="connsiteX1" fmla="*/ 14656746 w 14656746"/>
              <a:gd name="connsiteY1" fmla="*/ 0 h 6867525"/>
              <a:gd name="connsiteX2" fmla="*/ 5500138 w 14656746"/>
              <a:gd name="connsiteY2" fmla="*/ 6867525 h 6867525"/>
              <a:gd name="connsiteX3" fmla="*/ 0 w 14656746"/>
              <a:gd name="connsiteY3" fmla="*/ 6858000 h 6867525"/>
              <a:gd name="connsiteX4" fmla="*/ 0 w 14656746"/>
              <a:gd name="connsiteY4" fmla="*/ 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6746" h="6867525">
                <a:moveTo>
                  <a:pt x="0" y="0"/>
                </a:moveTo>
                <a:lnTo>
                  <a:pt x="14656746" y="0"/>
                </a:lnTo>
                <a:lnTo>
                  <a:pt x="5500138" y="686752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3E51CB-E5E3-47FF-B4C5-80DF931E1844}"/>
              </a:ext>
            </a:extLst>
          </p:cNvPr>
          <p:cNvSpPr/>
          <p:nvPr/>
        </p:nvSpPr>
        <p:spPr>
          <a:xfrm>
            <a:off x="7501410" y="2054687"/>
            <a:ext cx="1008112" cy="100811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83792F-4B7E-4C15-8871-D7A5C425D414}"/>
              </a:ext>
            </a:extLst>
          </p:cNvPr>
          <p:cNvSpPr/>
          <p:nvPr/>
        </p:nvSpPr>
        <p:spPr>
          <a:xfrm>
            <a:off x="6913742" y="3473374"/>
            <a:ext cx="2183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F05E7-5A86-4B57-BCD2-867B292E1248}"/>
              </a:ext>
            </a:extLst>
          </p:cNvPr>
          <p:cNvSpPr/>
          <p:nvPr/>
        </p:nvSpPr>
        <p:spPr>
          <a:xfrm>
            <a:off x="6913742" y="3146458"/>
            <a:ext cx="21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CB1A1A-C2F9-4AB3-8E2A-2946822EEA8B}"/>
              </a:ext>
            </a:extLst>
          </p:cNvPr>
          <p:cNvSpPr/>
          <p:nvPr/>
        </p:nvSpPr>
        <p:spPr>
          <a:xfrm>
            <a:off x="10334056" y="2054687"/>
            <a:ext cx="1008112" cy="100811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DA27B3-0D37-437C-8804-21A378A5FAC4}"/>
              </a:ext>
            </a:extLst>
          </p:cNvPr>
          <p:cNvSpPr/>
          <p:nvPr/>
        </p:nvSpPr>
        <p:spPr>
          <a:xfrm>
            <a:off x="9746388" y="3473374"/>
            <a:ext cx="2183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296C7D-CD0F-47F2-A34D-E599E10D29CB}"/>
              </a:ext>
            </a:extLst>
          </p:cNvPr>
          <p:cNvSpPr/>
          <p:nvPr/>
        </p:nvSpPr>
        <p:spPr>
          <a:xfrm>
            <a:off x="9746388" y="3146458"/>
            <a:ext cx="21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Round Same Side Corner Rectangle 11">
            <a:extLst>
              <a:ext uri="{FF2B5EF4-FFF2-40B4-BE49-F238E27FC236}">
                <a16:creationId xmlns:a16="http://schemas.microsoft.com/office/drawing/2014/main" id="{2CDF869A-FBAE-4A17-B565-70D1BA008E3F}"/>
              </a:ext>
            </a:extLst>
          </p:cNvPr>
          <p:cNvSpPr>
            <a:spLocks noChangeAspect="1"/>
          </p:cNvSpPr>
          <p:nvPr/>
        </p:nvSpPr>
        <p:spPr>
          <a:xfrm rot="9900000">
            <a:off x="10643548" y="2369888"/>
            <a:ext cx="459464" cy="3902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B8D0E3C3-CB30-4D59-A16B-84D905182387}"/>
              </a:ext>
            </a:extLst>
          </p:cNvPr>
          <p:cNvSpPr/>
          <p:nvPr/>
        </p:nvSpPr>
        <p:spPr>
          <a:xfrm>
            <a:off x="7804512" y="2393057"/>
            <a:ext cx="401910" cy="30872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353D1C-0126-4B00-BB9F-E94C5F5DE786}"/>
              </a:ext>
            </a:extLst>
          </p:cNvPr>
          <p:cNvSpPr/>
          <p:nvPr/>
        </p:nvSpPr>
        <p:spPr>
          <a:xfrm>
            <a:off x="10334056" y="4435571"/>
            <a:ext cx="1008112" cy="100811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63A53C-02D5-4C51-AF11-88058F79D729}"/>
              </a:ext>
            </a:extLst>
          </p:cNvPr>
          <p:cNvSpPr/>
          <p:nvPr/>
        </p:nvSpPr>
        <p:spPr>
          <a:xfrm>
            <a:off x="9746388" y="5854258"/>
            <a:ext cx="2183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7130AD-F88D-40AC-9DC9-BD31A8105461}"/>
              </a:ext>
            </a:extLst>
          </p:cNvPr>
          <p:cNvSpPr/>
          <p:nvPr/>
        </p:nvSpPr>
        <p:spPr>
          <a:xfrm>
            <a:off x="9746388" y="5527342"/>
            <a:ext cx="21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62AD53-4E06-44E0-B279-F1470E9CE86D}"/>
              </a:ext>
            </a:extLst>
          </p:cNvPr>
          <p:cNvSpPr/>
          <p:nvPr/>
        </p:nvSpPr>
        <p:spPr>
          <a:xfrm>
            <a:off x="4668764" y="4435571"/>
            <a:ext cx="1008112" cy="100811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DAC33D-68D1-4200-AD3C-A01AC618AA56}"/>
              </a:ext>
            </a:extLst>
          </p:cNvPr>
          <p:cNvSpPr/>
          <p:nvPr/>
        </p:nvSpPr>
        <p:spPr>
          <a:xfrm>
            <a:off x="4081096" y="5854258"/>
            <a:ext cx="2183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6606E3-51EB-4E9D-A3C4-97D704B96268}"/>
              </a:ext>
            </a:extLst>
          </p:cNvPr>
          <p:cNvSpPr/>
          <p:nvPr/>
        </p:nvSpPr>
        <p:spPr>
          <a:xfrm>
            <a:off x="4081096" y="5527342"/>
            <a:ext cx="21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39239-513F-47D8-AE76-D4C89914DD04}"/>
              </a:ext>
            </a:extLst>
          </p:cNvPr>
          <p:cNvSpPr/>
          <p:nvPr/>
        </p:nvSpPr>
        <p:spPr>
          <a:xfrm>
            <a:off x="7501410" y="4435571"/>
            <a:ext cx="1008112" cy="100811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D7B0E6-7441-4957-832B-C3C361E908DD}"/>
              </a:ext>
            </a:extLst>
          </p:cNvPr>
          <p:cNvSpPr/>
          <p:nvPr/>
        </p:nvSpPr>
        <p:spPr>
          <a:xfrm>
            <a:off x="6913742" y="5854258"/>
            <a:ext cx="2183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F5078C-8DDE-4109-AA89-F69F3DC63E80}"/>
              </a:ext>
            </a:extLst>
          </p:cNvPr>
          <p:cNvSpPr/>
          <p:nvPr/>
        </p:nvSpPr>
        <p:spPr>
          <a:xfrm>
            <a:off x="6913742" y="5527342"/>
            <a:ext cx="21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Oval 7">
            <a:extLst>
              <a:ext uri="{FF2B5EF4-FFF2-40B4-BE49-F238E27FC236}">
                <a16:creationId xmlns:a16="http://schemas.microsoft.com/office/drawing/2014/main" id="{6752B508-ADF5-429C-854E-AA86B961694C}"/>
              </a:ext>
            </a:extLst>
          </p:cNvPr>
          <p:cNvSpPr/>
          <p:nvPr/>
        </p:nvSpPr>
        <p:spPr>
          <a:xfrm>
            <a:off x="10628524" y="4722459"/>
            <a:ext cx="419176" cy="41917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23" name="Donut 24">
            <a:extLst>
              <a:ext uri="{FF2B5EF4-FFF2-40B4-BE49-F238E27FC236}">
                <a16:creationId xmlns:a16="http://schemas.microsoft.com/office/drawing/2014/main" id="{A0222300-7191-4DF1-AF47-10949706EE3A}"/>
              </a:ext>
            </a:extLst>
          </p:cNvPr>
          <p:cNvSpPr/>
          <p:nvPr/>
        </p:nvSpPr>
        <p:spPr>
          <a:xfrm>
            <a:off x="7776190" y="4700903"/>
            <a:ext cx="458555" cy="46228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24" name="Oval 31">
            <a:extLst>
              <a:ext uri="{FF2B5EF4-FFF2-40B4-BE49-F238E27FC236}">
                <a16:creationId xmlns:a16="http://schemas.microsoft.com/office/drawing/2014/main" id="{6AF07494-2DED-4CF6-B94B-4F68F7C64F21}"/>
              </a:ext>
            </a:extLst>
          </p:cNvPr>
          <p:cNvSpPr/>
          <p:nvPr/>
        </p:nvSpPr>
        <p:spPr>
          <a:xfrm>
            <a:off x="4936604" y="4699006"/>
            <a:ext cx="472432" cy="466085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86FD01DE-07C6-46B0-8225-2CCF228B81FB}"/>
              </a:ext>
            </a:extLst>
          </p:cNvPr>
          <p:cNvSpPr txBox="1">
            <a:spLocks/>
          </p:cNvSpPr>
          <p:nvPr/>
        </p:nvSpPr>
        <p:spPr>
          <a:xfrm>
            <a:off x="4723658" y="224697"/>
            <a:ext cx="6849217" cy="100811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54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Info</a:t>
            </a:r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graphic Style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912295B-B382-4BC9-BF92-734EEB7E3061}"/>
              </a:ext>
            </a:extLst>
          </p:cNvPr>
          <p:cNvSpPr/>
          <p:nvPr/>
        </p:nvSpPr>
        <p:spPr>
          <a:xfrm>
            <a:off x="1395201" y="3141773"/>
            <a:ext cx="1620651" cy="1611647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EA2D491-2558-4C48-8691-97770BBBFF07}"/>
              </a:ext>
            </a:extLst>
          </p:cNvPr>
          <p:cNvSpPr/>
          <p:nvPr/>
        </p:nvSpPr>
        <p:spPr>
          <a:xfrm>
            <a:off x="3966061" y="3141773"/>
            <a:ext cx="1620651" cy="1611647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CD15EBE-E8CB-4D19-9304-DAC8CDBD75DA}"/>
              </a:ext>
            </a:extLst>
          </p:cNvPr>
          <p:cNvSpPr/>
          <p:nvPr/>
        </p:nvSpPr>
        <p:spPr>
          <a:xfrm>
            <a:off x="6536921" y="3141773"/>
            <a:ext cx="1620651" cy="1611647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3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92AA56-90C2-49CF-8F72-60696AA990C2}"/>
              </a:ext>
            </a:extLst>
          </p:cNvPr>
          <p:cNvSpPr/>
          <p:nvPr/>
        </p:nvSpPr>
        <p:spPr>
          <a:xfrm>
            <a:off x="9107781" y="3141773"/>
            <a:ext cx="1620651" cy="1611647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4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EEADA207-3C00-4A83-840B-3620221F3A9C}"/>
              </a:ext>
            </a:extLst>
          </p:cNvPr>
          <p:cNvSpPr/>
          <p:nvPr/>
        </p:nvSpPr>
        <p:spPr>
          <a:xfrm flipH="1">
            <a:off x="1170284" y="2824610"/>
            <a:ext cx="2070484" cy="2070484"/>
          </a:xfrm>
          <a:prstGeom prst="arc">
            <a:avLst>
              <a:gd name="adj1" fmla="val 12320660"/>
              <a:gd name="adj2" fmla="val 19941231"/>
            </a:avLst>
          </a:prstGeom>
          <a:ln w="88900">
            <a:solidFill>
              <a:schemeClr val="accent1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EFFEAA9-82CB-4A9C-B740-1325069CF100}"/>
              </a:ext>
            </a:extLst>
          </p:cNvPr>
          <p:cNvSpPr/>
          <p:nvPr/>
        </p:nvSpPr>
        <p:spPr>
          <a:xfrm flipH="1">
            <a:off x="6312005" y="2824610"/>
            <a:ext cx="2070484" cy="2070484"/>
          </a:xfrm>
          <a:prstGeom prst="arc">
            <a:avLst>
              <a:gd name="adj1" fmla="val 12320660"/>
              <a:gd name="adj2" fmla="val 19941231"/>
            </a:avLst>
          </a:prstGeom>
          <a:ln w="88900">
            <a:solidFill>
              <a:schemeClr val="accent3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C488A442-75C3-4821-AF08-BA5337468013}"/>
              </a:ext>
            </a:extLst>
          </p:cNvPr>
          <p:cNvSpPr/>
          <p:nvPr/>
        </p:nvSpPr>
        <p:spPr>
          <a:xfrm rot="10800000">
            <a:off x="3741143" y="2978434"/>
            <a:ext cx="2070484" cy="2070484"/>
          </a:xfrm>
          <a:prstGeom prst="arc">
            <a:avLst>
              <a:gd name="adj1" fmla="val 12320660"/>
              <a:gd name="adj2" fmla="val 19941231"/>
            </a:avLst>
          </a:prstGeom>
          <a:ln w="88900">
            <a:solidFill>
              <a:schemeClr val="accent2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7A54BDC-8D65-4E33-9C56-0A0247FC8435}"/>
              </a:ext>
            </a:extLst>
          </p:cNvPr>
          <p:cNvSpPr/>
          <p:nvPr/>
        </p:nvSpPr>
        <p:spPr>
          <a:xfrm rot="10800000">
            <a:off x="8882864" y="2978434"/>
            <a:ext cx="2070484" cy="2070484"/>
          </a:xfrm>
          <a:prstGeom prst="arc">
            <a:avLst>
              <a:gd name="adj1" fmla="val 12320660"/>
              <a:gd name="adj2" fmla="val 19941231"/>
            </a:avLst>
          </a:prstGeom>
          <a:ln w="88900">
            <a:solidFill>
              <a:schemeClr val="accent4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2BA70FD9-E2C3-45B3-AEFA-B8F783F3D8EB}"/>
              </a:ext>
            </a:extLst>
          </p:cNvPr>
          <p:cNvSpPr/>
          <p:nvPr/>
        </p:nvSpPr>
        <p:spPr>
          <a:xfrm>
            <a:off x="2045787" y="3787857"/>
            <a:ext cx="319477" cy="3194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ounded Rectangle 32">
            <a:extLst>
              <a:ext uri="{FF2B5EF4-FFF2-40B4-BE49-F238E27FC236}">
                <a16:creationId xmlns:a16="http://schemas.microsoft.com/office/drawing/2014/main" id="{90BBCD16-698F-4FC4-8404-17803966E5A6}"/>
              </a:ext>
            </a:extLst>
          </p:cNvPr>
          <p:cNvSpPr/>
          <p:nvPr/>
        </p:nvSpPr>
        <p:spPr>
          <a:xfrm>
            <a:off x="7189692" y="3780798"/>
            <a:ext cx="320069" cy="32006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2D1295AB-0AE4-40BB-88A7-1406F8E67445}"/>
              </a:ext>
            </a:extLst>
          </p:cNvPr>
          <p:cNvSpPr/>
          <p:nvPr/>
        </p:nvSpPr>
        <p:spPr>
          <a:xfrm>
            <a:off x="4607269" y="3787857"/>
            <a:ext cx="326841" cy="30595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Frame 17">
            <a:extLst>
              <a:ext uri="{FF2B5EF4-FFF2-40B4-BE49-F238E27FC236}">
                <a16:creationId xmlns:a16="http://schemas.microsoft.com/office/drawing/2014/main" id="{0544D644-0F9A-4B33-9E02-3B202FC180B6}"/>
              </a:ext>
            </a:extLst>
          </p:cNvPr>
          <p:cNvSpPr/>
          <p:nvPr/>
        </p:nvSpPr>
        <p:spPr>
          <a:xfrm>
            <a:off x="9733583" y="3749548"/>
            <a:ext cx="344262" cy="34426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061D5F-74C0-473D-AEF1-E952D6A1CA7B}"/>
              </a:ext>
            </a:extLst>
          </p:cNvPr>
          <p:cNvGrpSpPr/>
          <p:nvPr/>
        </p:nvGrpSpPr>
        <p:grpSpPr>
          <a:xfrm>
            <a:off x="779641" y="1508632"/>
            <a:ext cx="2834675" cy="1107997"/>
            <a:chOff x="6210993" y="1433695"/>
            <a:chExt cx="2245430" cy="7882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06B54A-D0F3-43DE-998C-A81A0F502277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066095-2B1F-4DAB-950B-CADA425AD316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3D16DB-99DA-4C76-8CE7-F928D5ED5820}"/>
              </a:ext>
            </a:extLst>
          </p:cNvPr>
          <p:cNvGrpSpPr/>
          <p:nvPr/>
        </p:nvGrpSpPr>
        <p:grpSpPr>
          <a:xfrm>
            <a:off x="3344805" y="5300153"/>
            <a:ext cx="2834675" cy="1107997"/>
            <a:chOff x="6210993" y="1433695"/>
            <a:chExt cx="2245430" cy="7882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60D9C2-7902-4FDB-90E2-DCABEADAA3D2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299C5B-D3F7-41C7-A9B6-A49EB9B83B69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B59548-0923-4847-9805-C91A3027A0E6}"/>
              </a:ext>
            </a:extLst>
          </p:cNvPr>
          <p:cNvGrpSpPr/>
          <p:nvPr/>
        </p:nvGrpSpPr>
        <p:grpSpPr>
          <a:xfrm>
            <a:off x="5995422" y="1508333"/>
            <a:ext cx="2834675" cy="1107997"/>
            <a:chOff x="6210993" y="1433695"/>
            <a:chExt cx="2245430" cy="7882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BB5794-2024-49E1-A5C5-0475DE624669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3A6C37-80C7-408C-820B-9FF56240E9F4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802495-F6E3-4F72-AFA6-7993923CDEAD}"/>
              </a:ext>
            </a:extLst>
          </p:cNvPr>
          <p:cNvGrpSpPr/>
          <p:nvPr/>
        </p:nvGrpSpPr>
        <p:grpSpPr>
          <a:xfrm>
            <a:off x="8560586" y="5299854"/>
            <a:ext cx="2834675" cy="1107997"/>
            <a:chOff x="6210993" y="1433695"/>
            <a:chExt cx="2245430" cy="78825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FEED64A-CBE5-429F-B158-00FE20F90F03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E78E53-5961-4EF3-86E7-ADE6E74A0504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DF89CC-D6C6-4D46-B562-C8C86370EF11}"/>
              </a:ext>
            </a:extLst>
          </p:cNvPr>
          <p:cNvSpPr/>
          <p:nvPr/>
        </p:nvSpPr>
        <p:spPr>
          <a:xfrm>
            <a:off x="821635" y="1774186"/>
            <a:ext cx="5062329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2F1925-13F3-449B-BE28-786FC6434056}"/>
              </a:ext>
            </a:extLst>
          </p:cNvPr>
          <p:cNvSpPr/>
          <p:nvPr/>
        </p:nvSpPr>
        <p:spPr>
          <a:xfrm>
            <a:off x="6308038" y="1774186"/>
            <a:ext cx="5062329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626277-C909-4359-BA3D-9204122B216E}"/>
              </a:ext>
            </a:extLst>
          </p:cNvPr>
          <p:cNvSpPr/>
          <p:nvPr/>
        </p:nvSpPr>
        <p:spPr>
          <a:xfrm>
            <a:off x="821635" y="3344568"/>
            <a:ext cx="5062329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446B58-B494-4360-8D71-3A4EE6379544}"/>
              </a:ext>
            </a:extLst>
          </p:cNvPr>
          <p:cNvSpPr/>
          <p:nvPr/>
        </p:nvSpPr>
        <p:spPr>
          <a:xfrm>
            <a:off x="6308038" y="3344568"/>
            <a:ext cx="5062329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6E069-03BE-4654-85A4-3824F5DBBB19}"/>
              </a:ext>
            </a:extLst>
          </p:cNvPr>
          <p:cNvSpPr/>
          <p:nvPr/>
        </p:nvSpPr>
        <p:spPr>
          <a:xfrm>
            <a:off x="821635" y="4914950"/>
            <a:ext cx="5062329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6F768A-639C-4760-9A06-FAC10A6EC185}"/>
              </a:ext>
            </a:extLst>
          </p:cNvPr>
          <p:cNvSpPr/>
          <p:nvPr/>
        </p:nvSpPr>
        <p:spPr>
          <a:xfrm>
            <a:off x="6308038" y="4914950"/>
            <a:ext cx="5062329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97625F-8C86-4CBF-B80A-EF53A6F52D62}"/>
              </a:ext>
            </a:extLst>
          </p:cNvPr>
          <p:cNvGrpSpPr/>
          <p:nvPr/>
        </p:nvGrpSpPr>
        <p:grpSpPr>
          <a:xfrm>
            <a:off x="1023731" y="1684731"/>
            <a:ext cx="660951" cy="1043612"/>
            <a:chOff x="1003853" y="1565545"/>
            <a:chExt cx="660951" cy="1043612"/>
          </a:xfrm>
        </p:grpSpPr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90A5EF5A-126E-419E-9C86-19999B14B901}"/>
                </a:ext>
              </a:extLst>
            </p:cNvPr>
            <p:cNvSpPr/>
            <p:nvPr/>
          </p:nvSpPr>
          <p:spPr>
            <a:xfrm rot="16200000">
              <a:off x="1185241" y="2129594"/>
              <a:ext cx="298175" cy="660951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E7A7AE-3531-4D88-ABC7-AE742C826302}"/>
                </a:ext>
              </a:extLst>
            </p:cNvPr>
            <p:cNvSpPr/>
            <p:nvPr/>
          </p:nvSpPr>
          <p:spPr>
            <a:xfrm>
              <a:off x="1003854" y="1565545"/>
              <a:ext cx="655982" cy="8945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8ED080-7C95-4882-8023-AF090EFBF564}"/>
              </a:ext>
            </a:extLst>
          </p:cNvPr>
          <p:cNvGrpSpPr/>
          <p:nvPr/>
        </p:nvGrpSpPr>
        <p:grpSpPr>
          <a:xfrm>
            <a:off x="1018763" y="3255116"/>
            <a:ext cx="660951" cy="1043612"/>
            <a:chOff x="1003853" y="1565545"/>
            <a:chExt cx="660951" cy="1043612"/>
          </a:xfrm>
          <a:solidFill>
            <a:schemeClr val="accent2"/>
          </a:solidFill>
        </p:grpSpPr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136F299B-9F68-49BC-B67E-DF5EFF948CC0}"/>
                </a:ext>
              </a:extLst>
            </p:cNvPr>
            <p:cNvSpPr/>
            <p:nvPr/>
          </p:nvSpPr>
          <p:spPr>
            <a:xfrm rot="16200000">
              <a:off x="1185241" y="2129594"/>
              <a:ext cx="298175" cy="66095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85C148-787B-4E80-903B-A23E215D26FA}"/>
                </a:ext>
              </a:extLst>
            </p:cNvPr>
            <p:cNvSpPr/>
            <p:nvPr/>
          </p:nvSpPr>
          <p:spPr>
            <a:xfrm>
              <a:off x="1003854" y="1565545"/>
              <a:ext cx="655982" cy="894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144EA6-C19E-4AEA-9314-05CB5F62FEB1}"/>
              </a:ext>
            </a:extLst>
          </p:cNvPr>
          <p:cNvGrpSpPr/>
          <p:nvPr/>
        </p:nvGrpSpPr>
        <p:grpSpPr>
          <a:xfrm>
            <a:off x="1013795" y="4825501"/>
            <a:ext cx="660951" cy="1043612"/>
            <a:chOff x="1003853" y="1565545"/>
            <a:chExt cx="660951" cy="1043612"/>
          </a:xfrm>
          <a:solidFill>
            <a:schemeClr val="accent5"/>
          </a:solidFill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CB4F1933-CE44-4C6C-AA0A-B40C42FF93DB}"/>
                </a:ext>
              </a:extLst>
            </p:cNvPr>
            <p:cNvSpPr/>
            <p:nvPr/>
          </p:nvSpPr>
          <p:spPr>
            <a:xfrm rot="16200000">
              <a:off x="1185241" y="2129594"/>
              <a:ext cx="298175" cy="66095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4520E3-9DC0-4B56-91EF-F5F84B4F226C}"/>
                </a:ext>
              </a:extLst>
            </p:cNvPr>
            <p:cNvSpPr/>
            <p:nvPr/>
          </p:nvSpPr>
          <p:spPr>
            <a:xfrm>
              <a:off x="1003854" y="1565545"/>
              <a:ext cx="655982" cy="8945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FD52D1-CCF0-4A8F-869E-C8EA7284D370}"/>
              </a:ext>
            </a:extLst>
          </p:cNvPr>
          <p:cNvGrpSpPr/>
          <p:nvPr/>
        </p:nvGrpSpPr>
        <p:grpSpPr>
          <a:xfrm>
            <a:off x="6523383" y="1684731"/>
            <a:ext cx="660951" cy="1043612"/>
            <a:chOff x="1003853" y="1565545"/>
            <a:chExt cx="660951" cy="1043612"/>
          </a:xfrm>
          <a:solidFill>
            <a:schemeClr val="accent6"/>
          </a:solidFill>
        </p:grpSpPr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75881931-F48E-4DC9-A2E5-76D3E7D0AC85}"/>
                </a:ext>
              </a:extLst>
            </p:cNvPr>
            <p:cNvSpPr/>
            <p:nvPr/>
          </p:nvSpPr>
          <p:spPr>
            <a:xfrm rot="16200000">
              <a:off x="1185241" y="2129594"/>
              <a:ext cx="298175" cy="660951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A4BE9E9-45BE-4CC9-A0FB-DC0ABF815A1F}"/>
                </a:ext>
              </a:extLst>
            </p:cNvPr>
            <p:cNvSpPr/>
            <p:nvPr/>
          </p:nvSpPr>
          <p:spPr>
            <a:xfrm>
              <a:off x="1003854" y="1565545"/>
              <a:ext cx="655982" cy="894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9F143C9-45AE-4A47-B3DE-EF1950C27DF6}"/>
              </a:ext>
            </a:extLst>
          </p:cNvPr>
          <p:cNvGrpSpPr/>
          <p:nvPr/>
        </p:nvGrpSpPr>
        <p:grpSpPr>
          <a:xfrm>
            <a:off x="6518415" y="3255116"/>
            <a:ext cx="660951" cy="1043612"/>
            <a:chOff x="1003853" y="1565545"/>
            <a:chExt cx="660951" cy="1043612"/>
          </a:xfrm>
          <a:solidFill>
            <a:schemeClr val="accent4"/>
          </a:solidFill>
        </p:grpSpPr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703CB83D-DE7D-4FE1-A7C1-4D874CF4050B}"/>
                </a:ext>
              </a:extLst>
            </p:cNvPr>
            <p:cNvSpPr/>
            <p:nvPr/>
          </p:nvSpPr>
          <p:spPr>
            <a:xfrm rot="16200000">
              <a:off x="1185241" y="2129594"/>
              <a:ext cx="298175" cy="660951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AF2641C-49FC-4B45-96B7-F9E31E764DB2}"/>
                </a:ext>
              </a:extLst>
            </p:cNvPr>
            <p:cNvSpPr/>
            <p:nvPr/>
          </p:nvSpPr>
          <p:spPr>
            <a:xfrm>
              <a:off x="1003854" y="1565545"/>
              <a:ext cx="655982" cy="8945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B0660B-834C-403E-A0AE-7744C72A71A1}"/>
              </a:ext>
            </a:extLst>
          </p:cNvPr>
          <p:cNvGrpSpPr/>
          <p:nvPr/>
        </p:nvGrpSpPr>
        <p:grpSpPr>
          <a:xfrm>
            <a:off x="6513447" y="4825501"/>
            <a:ext cx="660951" cy="1043612"/>
            <a:chOff x="1003853" y="1565545"/>
            <a:chExt cx="660951" cy="1043612"/>
          </a:xfrm>
          <a:solidFill>
            <a:schemeClr val="accent3"/>
          </a:solidFill>
        </p:grpSpPr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C8BAA605-58AF-4C2D-862D-5CC8DEA41B85}"/>
                </a:ext>
              </a:extLst>
            </p:cNvPr>
            <p:cNvSpPr/>
            <p:nvPr/>
          </p:nvSpPr>
          <p:spPr>
            <a:xfrm rot="16200000">
              <a:off x="1185241" y="2129594"/>
              <a:ext cx="298175" cy="660951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24A4DC-353A-43CE-870D-2B4A366C41DA}"/>
                </a:ext>
              </a:extLst>
            </p:cNvPr>
            <p:cNvSpPr/>
            <p:nvPr/>
          </p:nvSpPr>
          <p:spPr>
            <a:xfrm>
              <a:off x="1003854" y="1565545"/>
              <a:ext cx="655982" cy="8945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7E5C27-4C66-4557-B875-429AA3D862B7}"/>
              </a:ext>
            </a:extLst>
          </p:cNvPr>
          <p:cNvSpPr txBox="1"/>
          <p:nvPr/>
        </p:nvSpPr>
        <p:spPr>
          <a:xfrm>
            <a:off x="1028702" y="1884336"/>
            <a:ext cx="6559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F69EEB-722D-44CA-A672-CE1791FDF343}"/>
              </a:ext>
            </a:extLst>
          </p:cNvPr>
          <p:cNvSpPr txBox="1"/>
          <p:nvPr/>
        </p:nvSpPr>
        <p:spPr>
          <a:xfrm>
            <a:off x="1028702" y="3463400"/>
            <a:ext cx="6559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EC34C0-D3B7-4437-ABA5-DF46D5A3DF64}"/>
              </a:ext>
            </a:extLst>
          </p:cNvPr>
          <p:cNvSpPr txBox="1"/>
          <p:nvPr/>
        </p:nvSpPr>
        <p:spPr>
          <a:xfrm>
            <a:off x="1028702" y="5042464"/>
            <a:ext cx="6559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24B648-7A61-43C8-843C-1989083DFA27}"/>
              </a:ext>
            </a:extLst>
          </p:cNvPr>
          <p:cNvSpPr txBox="1"/>
          <p:nvPr/>
        </p:nvSpPr>
        <p:spPr>
          <a:xfrm>
            <a:off x="6528353" y="1884336"/>
            <a:ext cx="6559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647CF5-0046-439A-8826-A38F1401C8BD}"/>
              </a:ext>
            </a:extLst>
          </p:cNvPr>
          <p:cNvSpPr txBox="1"/>
          <p:nvPr/>
        </p:nvSpPr>
        <p:spPr>
          <a:xfrm>
            <a:off x="6528353" y="3463400"/>
            <a:ext cx="6559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41A2D3-E34C-4B2F-9E2F-0B89734241AB}"/>
              </a:ext>
            </a:extLst>
          </p:cNvPr>
          <p:cNvSpPr txBox="1"/>
          <p:nvPr/>
        </p:nvSpPr>
        <p:spPr>
          <a:xfrm>
            <a:off x="6528353" y="5042464"/>
            <a:ext cx="6559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2885F83-43A5-4F0D-A24A-3B199A99F38C}"/>
              </a:ext>
            </a:extLst>
          </p:cNvPr>
          <p:cNvGrpSpPr/>
          <p:nvPr/>
        </p:nvGrpSpPr>
        <p:grpSpPr>
          <a:xfrm>
            <a:off x="1941993" y="1884336"/>
            <a:ext cx="3786262" cy="909377"/>
            <a:chOff x="2079598" y="4324401"/>
            <a:chExt cx="3255729" cy="90937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0FABB9-4F9A-4DA9-BA52-81D02299A9AB}"/>
                </a:ext>
              </a:extLst>
            </p:cNvPr>
            <p:cNvSpPr txBox="1"/>
            <p:nvPr/>
          </p:nvSpPr>
          <p:spPr>
            <a:xfrm>
              <a:off x="2079598" y="4587447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B17F81-FEC1-4B3B-8FA2-B99DA1DDC939}"/>
                </a:ext>
              </a:extLst>
            </p:cNvPr>
            <p:cNvSpPr txBox="1"/>
            <p:nvPr/>
          </p:nvSpPr>
          <p:spPr>
            <a:xfrm>
              <a:off x="2079598" y="4324401"/>
              <a:ext cx="32557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CC25B85-3981-4A90-A558-610ABCB2867E}"/>
              </a:ext>
            </a:extLst>
          </p:cNvPr>
          <p:cNvGrpSpPr/>
          <p:nvPr/>
        </p:nvGrpSpPr>
        <p:grpSpPr>
          <a:xfrm>
            <a:off x="1941993" y="3458064"/>
            <a:ext cx="3786262" cy="909377"/>
            <a:chOff x="2079598" y="4324401"/>
            <a:chExt cx="3255729" cy="90937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26DB407-27A8-4C02-B7B0-5BF31B77D1F6}"/>
                </a:ext>
              </a:extLst>
            </p:cNvPr>
            <p:cNvSpPr txBox="1"/>
            <p:nvPr/>
          </p:nvSpPr>
          <p:spPr>
            <a:xfrm>
              <a:off x="2079598" y="4587447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94B5D3-9B6E-4B5A-98DE-561D7BD27AC8}"/>
                </a:ext>
              </a:extLst>
            </p:cNvPr>
            <p:cNvSpPr txBox="1"/>
            <p:nvPr/>
          </p:nvSpPr>
          <p:spPr>
            <a:xfrm>
              <a:off x="2079598" y="4324401"/>
              <a:ext cx="32557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188D67A-1EC5-4CF0-B290-77E243D42C40}"/>
              </a:ext>
            </a:extLst>
          </p:cNvPr>
          <p:cNvGrpSpPr/>
          <p:nvPr/>
        </p:nvGrpSpPr>
        <p:grpSpPr>
          <a:xfrm>
            <a:off x="1941993" y="5031792"/>
            <a:ext cx="3786262" cy="909377"/>
            <a:chOff x="2079598" y="4324401"/>
            <a:chExt cx="3255729" cy="90937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E6D92C8-ED1D-400D-9885-042C8FE956A8}"/>
                </a:ext>
              </a:extLst>
            </p:cNvPr>
            <p:cNvSpPr txBox="1"/>
            <p:nvPr/>
          </p:nvSpPr>
          <p:spPr>
            <a:xfrm>
              <a:off x="2079598" y="4587447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A76097-69E8-472D-A52A-24C04DC36795}"/>
                </a:ext>
              </a:extLst>
            </p:cNvPr>
            <p:cNvSpPr txBox="1"/>
            <p:nvPr/>
          </p:nvSpPr>
          <p:spPr>
            <a:xfrm>
              <a:off x="2079598" y="4324401"/>
              <a:ext cx="32557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559818F-3E88-4BAD-A6F1-018237CD3173}"/>
              </a:ext>
            </a:extLst>
          </p:cNvPr>
          <p:cNvGrpSpPr/>
          <p:nvPr/>
        </p:nvGrpSpPr>
        <p:grpSpPr>
          <a:xfrm>
            <a:off x="7394711" y="1884336"/>
            <a:ext cx="3786262" cy="909377"/>
            <a:chOff x="2079598" y="4324401"/>
            <a:chExt cx="3255729" cy="90937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6061F99-75C0-4A46-9B99-456313ACEF79}"/>
                </a:ext>
              </a:extLst>
            </p:cNvPr>
            <p:cNvSpPr txBox="1"/>
            <p:nvPr/>
          </p:nvSpPr>
          <p:spPr>
            <a:xfrm>
              <a:off x="2079598" y="4587447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0E27550-EB7C-4497-B35C-C535A81EB674}"/>
                </a:ext>
              </a:extLst>
            </p:cNvPr>
            <p:cNvSpPr txBox="1"/>
            <p:nvPr/>
          </p:nvSpPr>
          <p:spPr>
            <a:xfrm>
              <a:off x="2079598" y="4324401"/>
              <a:ext cx="32557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84FB54-CD1F-4B3D-9386-C52EF22B9276}"/>
              </a:ext>
            </a:extLst>
          </p:cNvPr>
          <p:cNvGrpSpPr/>
          <p:nvPr/>
        </p:nvGrpSpPr>
        <p:grpSpPr>
          <a:xfrm>
            <a:off x="7394711" y="3458064"/>
            <a:ext cx="3786262" cy="909377"/>
            <a:chOff x="2079598" y="4324401"/>
            <a:chExt cx="3255729" cy="90937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7BBA26-1FCF-4CA2-808D-FEAF8BDF5FAF}"/>
                </a:ext>
              </a:extLst>
            </p:cNvPr>
            <p:cNvSpPr txBox="1"/>
            <p:nvPr/>
          </p:nvSpPr>
          <p:spPr>
            <a:xfrm>
              <a:off x="2079598" y="4587447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E8DEAB3-CF86-4A23-860F-CC0A9E57710D}"/>
                </a:ext>
              </a:extLst>
            </p:cNvPr>
            <p:cNvSpPr txBox="1"/>
            <p:nvPr/>
          </p:nvSpPr>
          <p:spPr>
            <a:xfrm>
              <a:off x="2079598" y="4324401"/>
              <a:ext cx="32557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3B45E29-87A4-42DB-8DED-B906CBAE78C7}"/>
              </a:ext>
            </a:extLst>
          </p:cNvPr>
          <p:cNvGrpSpPr/>
          <p:nvPr/>
        </p:nvGrpSpPr>
        <p:grpSpPr>
          <a:xfrm>
            <a:off x="7394711" y="5031792"/>
            <a:ext cx="3786262" cy="909377"/>
            <a:chOff x="2079598" y="4324401"/>
            <a:chExt cx="3255729" cy="90937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386A26F-52DC-44D0-85DD-759952C5F36F}"/>
                </a:ext>
              </a:extLst>
            </p:cNvPr>
            <p:cNvSpPr txBox="1"/>
            <p:nvPr/>
          </p:nvSpPr>
          <p:spPr>
            <a:xfrm>
              <a:off x="2079598" y="4587447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E7C9A2-06DB-4FF8-BCBA-978FF65D9DB2}"/>
                </a:ext>
              </a:extLst>
            </p:cNvPr>
            <p:cNvSpPr txBox="1"/>
            <p:nvPr/>
          </p:nvSpPr>
          <p:spPr>
            <a:xfrm>
              <a:off x="2079598" y="4324401"/>
              <a:ext cx="32557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617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7292213" y="5113151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200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E152D-3A88-470C-866E-235286EEC5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D8E116-E1A9-4346-ADBD-F3AA6EBE2039}"/>
              </a:ext>
            </a:extLst>
          </p:cNvPr>
          <p:cNvSpPr txBox="1"/>
          <p:nvPr/>
        </p:nvSpPr>
        <p:spPr>
          <a:xfrm>
            <a:off x="6407733" y="3429000"/>
            <a:ext cx="2899749" cy="115416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Create</a:t>
            </a:r>
          </a:p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Quality 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Professional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PPT Presentation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81DFE0-ECCF-4AED-AB31-32547045C47C}"/>
              </a:ext>
            </a:extLst>
          </p:cNvPr>
          <p:cNvSpPr txBox="1"/>
          <p:nvPr/>
        </p:nvSpPr>
        <p:spPr>
          <a:xfrm>
            <a:off x="6407733" y="4733367"/>
            <a:ext cx="5118809" cy="156966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 with our Templates.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99E6BF-0E0B-4C43-96B3-9F4B7C59D6E2}"/>
              </a:ext>
            </a:extLst>
          </p:cNvPr>
          <p:cNvSpPr/>
          <p:nvPr/>
        </p:nvSpPr>
        <p:spPr>
          <a:xfrm>
            <a:off x="5067300" y="-4"/>
            <a:ext cx="836082" cy="685800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직사각형 1">
            <a:extLst>
              <a:ext uri="{FF2B5EF4-FFF2-40B4-BE49-F238E27FC236}">
                <a16:creationId xmlns:a16="http://schemas.microsoft.com/office/drawing/2014/main" id="{1A601940-34DA-450E-B216-5B094EAC87E5}"/>
              </a:ext>
            </a:extLst>
          </p:cNvPr>
          <p:cNvSpPr/>
          <p:nvPr/>
        </p:nvSpPr>
        <p:spPr>
          <a:xfrm rot="16200000">
            <a:off x="2056339" y="3101760"/>
            <a:ext cx="685800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36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28" name="L-Shape 27">
            <a:extLst>
              <a:ext uri="{FF2B5EF4-FFF2-40B4-BE49-F238E27FC236}">
                <a16:creationId xmlns:a16="http://schemas.microsoft.com/office/drawing/2014/main" id="{90FD8716-5565-4B45-B451-A4C9C28D8019}"/>
              </a:ext>
            </a:extLst>
          </p:cNvPr>
          <p:cNvSpPr/>
          <p:nvPr/>
        </p:nvSpPr>
        <p:spPr>
          <a:xfrm rot="5400000">
            <a:off x="6179133" y="460487"/>
            <a:ext cx="457200" cy="457200"/>
          </a:xfrm>
          <a:prstGeom prst="corner">
            <a:avLst>
              <a:gd name="adj1" fmla="val 27084"/>
              <a:gd name="adj2" fmla="val 260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9" name="L-Shape 28">
            <a:extLst>
              <a:ext uri="{FF2B5EF4-FFF2-40B4-BE49-F238E27FC236}">
                <a16:creationId xmlns:a16="http://schemas.microsoft.com/office/drawing/2014/main" id="{12891C58-E6BA-439B-B654-1EE130EE5DBA}"/>
              </a:ext>
            </a:extLst>
          </p:cNvPr>
          <p:cNvSpPr/>
          <p:nvPr/>
        </p:nvSpPr>
        <p:spPr>
          <a:xfrm rot="16200000">
            <a:off x="11398113" y="2830950"/>
            <a:ext cx="457200" cy="457200"/>
          </a:xfrm>
          <a:prstGeom prst="corner">
            <a:avLst>
              <a:gd name="adj1" fmla="val 27084"/>
              <a:gd name="adj2" fmla="val 260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30" name="L-Shape 29">
            <a:extLst>
              <a:ext uri="{FF2B5EF4-FFF2-40B4-BE49-F238E27FC236}">
                <a16:creationId xmlns:a16="http://schemas.microsoft.com/office/drawing/2014/main" id="{A5B658C9-BE02-4AFE-9FEB-F20CE727991A}"/>
              </a:ext>
            </a:extLst>
          </p:cNvPr>
          <p:cNvSpPr/>
          <p:nvPr/>
        </p:nvSpPr>
        <p:spPr>
          <a:xfrm rot="16200000">
            <a:off x="8526922" y="2821595"/>
            <a:ext cx="457200" cy="457200"/>
          </a:xfrm>
          <a:prstGeom prst="corner">
            <a:avLst>
              <a:gd name="adj1" fmla="val 27084"/>
              <a:gd name="adj2" fmla="val 260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31" name="L-Shape 30">
            <a:extLst>
              <a:ext uri="{FF2B5EF4-FFF2-40B4-BE49-F238E27FC236}">
                <a16:creationId xmlns:a16="http://schemas.microsoft.com/office/drawing/2014/main" id="{9697DE11-8AD7-4AC0-8C4A-13963A892B05}"/>
              </a:ext>
            </a:extLst>
          </p:cNvPr>
          <p:cNvSpPr/>
          <p:nvPr/>
        </p:nvSpPr>
        <p:spPr>
          <a:xfrm rot="5400000">
            <a:off x="9050782" y="463774"/>
            <a:ext cx="457200" cy="457200"/>
          </a:xfrm>
          <a:prstGeom prst="corner">
            <a:avLst>
              <a:gd name="adj1" fmla="val 27084"/>
              <a:gd name="adj2" fmla="val 260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71343B1-A249-41EB-8AE9-B4AE1D1637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B3DA15-2819-4695-B3CA-B07062BBE1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D8B3D9-3643-4B05-B507-9C2366F007F2}"/>
              </a:ext>
            </a:extLst>
          </p:cNvPr>
          <p:cNvGrpSpPr/>
          <p:nvPr/>
        </p:nvGrpSpPr>
        <p:grpSpPr>
          <a:xfrm>
            <a:off x="5439111" y="3438525"/>
            <a:ext cx="1975762" cy="3429000"/>
            <a:chOff x="8528048" y="3188450"/>
            <a:chExt cx="1965005" cy="34103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5AED7BF-B9CA-4060-9F3C-7D0F18C36029}"/>
                </a:ext>
              </a:extLst>
            </p:cNvPr>
            <p:cNvGrpSpPr/>
            <p:nvPr/>
          </p:nvGrpSpPr>
          <p:grpSpPr>
            <a:xfrm>
              <a:off x="8528048" y="3188450"/>
              <a:ext cx="1312460" cy="2507750"/>
              <a:chOff x="3688167" y="3417317"/>
              <a:chExt cx="1152686" cy="2202466"/>
            </a:xfrm>
          </p:grpSpPr>
          <p:sp>
            <p:nvSpPr>
              <p:cNvPr id="11" name="Rounded Rectangle 17">
                <a:extLst>
                  <a:ext uri="{FF2B5EF4-FFF2-40B4-BE49-F238E27FC236}">
                    <a16:creationId xmlns:a16="http://schemas.microsoft.com/office/drawing/2014/main" id="{B57AB1B2-AD14-40C2-A4A0-039134CE21DE}"/>
                  </a:ext>
                </a:extLst>
              </p:cNvPr>
              <p:cNvSpPr/>
              <p:nvPr/>
            </p:nvSpPr>
            <p:spPr>
              <a:xfrm>
                <a:off x="3688167" y="3417317"/>
                <a:ext cx="1152686" cy="2202466"/>
              </a:xfrm>
              <a:prstGeom prst="roundRect">
                <a:avLst>
                  <a:gd name="adj" fmla="val 12305"/>
                </a:avLst>
              </a:prstGeom>
              <a:solidFill>
                <a:srgbClr val="262626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D02D60A-156B-4E13-8D69-01EEF793E34B}"/>
                  </a:ext>
                </a:extLst>
              </p:cNvPr>
              <p:cNvSpPr/>
              <p:nvPr/>
            </p:nvSpPr>
            <p:spPr>
              <a:xfrm>
                <a:off x="3749651" y="3637564"/>
                <a:ext cx="1035739" cy="17069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3" name="Rounded Rectangle 20">
                <a:extLst>
                  <a:ext uri="{FF2B5EF4-FFF2-40B4-BE49-F238E27FC236}">
                    <a16:creationId xmlns:a16="http://schemas.microsoft.com/office/drawing/2014/main" id="{B899EDBB-727A-44E9-8BFC-09CAD79A91FF}"/>
                  </a:ext>
                </a:extLst>
              </p:cNvPr>
              <p:cNvSpPr/>
              <p:nvPr/>
            </p:nvSpPr>
            <p:spPr>
              <a:xfrm>
                <a:off x="4106841" y="3505590"/>
                <a:ext cx="315337" cy="55062"/>
              </a:xfrm>
              <a:prstGeom prst="roundRect">
                <a:avLst>
                  <a:gd name="adj" fmla="val 50000"/>
                </a:avLst>
              </a:prstGeom>
              <a:solidFill>
                <a:srgbClr val="ECECEC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9255AEC-BE50-4BC6-8443-F5547B1B3EEF}"/>
                  </a:ext>
                </a:extLst>
              </p:cNvPr>
              <p:cNvSpPr/>
              <p:nvPr/>
            </p:nvSpPr>
            <p:spPr>
              <a:xfrm>
                <a:off x="4165418" y="5378702"/>
                <a:ext cx="190033" cy="192694"/>
              </a:xfrm>
              <a:prstGeom prst="ellipse">
                <a:avLst/>
              </a:prstGeom>
              <a:solidFill>
                <a:srgbClr val="ECECEC">
                  <a:alpha val="6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03B3A9F-A93A-47AE-B736-5900AC363B22}"/>
                  </a:ext>
                </a:extLst>
              </p:cNvPr>
              <p:cNvSpPr/>
              <p:nvPr/>
            </p:nvSpPr>
            <p:spPr>
              <a:xfrm>
                <a:off x="4219713" y="5433757"/>
                <a:ext cx="81443" cy="82583"/>
              </a:xfrm>
              <a:prstGeom prst="rect">
                <a:avLst/>
              </a:prstGeom>
              <a:noFill/>
              <a:ln w="12700">
                <a:solidFill>
                  <a:srgbClr val="262626">
                    <a:alpha val="2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6" name="Rectangle 58">
                <a:extLst>
                  <a:ext uri="{FF2B5EF4-FFF2-40B4-BE49-F238E27FC236}">
                    <a16:creationId xmlns:a16="http://schemas.microsoft.com/office/drawing/2014/main" id="{2A64BE2F-9286-4AF8-A0A0-39051BEE201C}"/>
                  </a:ext>
                </a:extLst>
              </p:cNvPr>
              <p:cNvSpPr/>
              <p:nvPr/>
            </p:nvSpPr>
            <p:spPr>
              <a:xfrm>
                <a:off x="3751673" y="3640769"/>
                <a:ext cx="1017329" cy="408218"/>
              </a:xfrm>
              <a:custGeom>
                <a:avLst/>
                <a:gdLst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9069" h="533856">
                    <a:moveTo>
                      <a:pt x="0" y="0"/>
                    </a:moveTo>
                    <a:lnTo>
                      <a:pt x="1349069" y="0"/>
                    </a:lnTo>
                    <a:cubicBezTo>
                      <a:pt x="899379" y="16027"/>
                      <a:pt x="182990" y="213029"/>
                      <a:pt x="0" y="5338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D3C8D4F-BA7C-4A9E-99F4-C7F5BBAE99A5}"/>
                </a:ext>
              </a:extLst>
            </p:cNvPr>
            <p:cNvGrpSpPr/>
            <p:nvPr/>
          </p:nvGrpSpPr>
          <p:grpSpPr>
            <a:xfrm>
              <a:off x="9180778" y="4311678"/>
              <a:ext cx="1312275" cy="2287102"/>
              <a:chOff x="9190506" y="4311678"/>
              <a:chExt cx="1312275" cy="2287102"/>
            </a:xfrm>
          </p:grpSpPr>
          <p:sp>
            <p:nvSpPr>
              <p:cNvPr id="7" name="Freeform 18">
                <a:extLst>
                  <a:ext uri="{FF2B5EF4-FFF2-40B4-BE49-F238E27FC236}">
                    <a16:creationId xmlns:a16="http://schemas.microsoft.com/office/drawing/2014/main" id="{FD378044-42B5-4B67-90BF-0E01985E3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0506" y="4311678"/>
                <a:ext cx="1312275" cy="2287102"/>
              </a:xfrm>
              <a:custGeom>
                <a:avLst/>
                <a:gdLst/>
                <a:ahLst/>
                <a:cxnLst/>
                <a:rect l="l" t="t" r="r" b="b"/>
                <a:pathLst>
                  <a:path w="1218293" h="2287102">
                    <a:moveTo>
                      <a:pt x="607636" y="0"/>
                    </a:moveTo>
                    <a:lnTo>
                      <a:pt x="646422" y="9444"/>
                    </a:lnTo>
                    <a:lnTo>
                      <a:pt x="679330" y="22429"/>
                    </a:lnTo>
                    <a:lnTo>
                      <a:pt x="709888" y="40136"/>
                    </a:lnTo>
                    <a:lnTo>
                      <a:pt x="736921" y="61384"/>
                    </a:lnTo>
                    <a:lnTo>
                      <a:pt x="761602" y="86173"/>
                    </a:lnTo>
                    <a:lnTo>
                      <a:pt x="782758" y="113323"/>
                    </a:lnTo>
                    <a:lnTo>
                      <a:pt x="801563" y="142835"/>
                    </a:lnTo>
                    <a:lnTo>
                      <a:pt x="819192" y="173526"/>
                    </a:lnTo>
                    <a:lnTo>
                      <a:pt x="834471" y="207759"/>
                    </a:lnTo>
                    <a:lnTo>
                      <a:pt x="848575" y="240812"/>
                    </a:lnTo>
                    <a:lnTo>
                      <a:pt x="862679" y="276226"/>
                    </a:lnTo>
                    <a:lnTo>
                      <a:pt x="875607" y="312820"/>
                    </a:lnTo>
                    <a:lnTo>
                      <a:pt x="888536" y="347053"/>
                    </a:lnTo>
                    <a:lnTo>
                      <a:pt x="901464" y="382466"/>
                    </a:lnTo>
                    <a:lnTo>
                      <a:pt x="915568" y="416699"/>
                    </a:lnTo>
                    <a:lnTo>
                      <a:pt x="935548" y="459195"/>
                    </a:lnTo>
                    <a:lnTo>
                      <a:pt x="959054" y="499331"/>
                    </a:lnTo>
                    <a:lnTo>
                      <a:pt x="983736" y="539466"/>
                    </a:lnTo>
                    <a:lnTo>
                      <a:pt x="1009593" y="579601"/>
                    </a:lnTo>
                    <a:lnTo>
                      <a:pt x="1031924" y="619737"/>
                    </a:lnTo>
                    <a:lnTo>
                      <a:pt x="1053079" y="663413"/>
                    </a:lnTo>
                    <a:lnTo>
                      <a:pt x="1068358" y="707090"/>
                    </a:lnTo>
                    <a:lnTo>
                      <a:pt x="1081287" y="761391"/>
                    </a:lnTo>
                    <a:lnTo>
                      <a:pt x="1089514" y="819233"/>
                    </a:lnTo>
                    <a:lnTo>
                      <a:pt x="1094215" y="881797"/>
                    </a:lnTo>
                    <a:lnTo>
                      <a:pt x="1096566" y="945541"/>
                    </a:lnTo>
                    <a:lnTo>
                      <a:pt x="1097741" y="1010466"/>
                    </a:lnTo>
                    <a:lnTo>
                      <a:pt x="1096566" y="1077751"/>
                    </a:lnTo>
                    <a:lnTo>
                      <a:pt x="1094215" y="1145037"/>
                    </a:lnTo>
                    <a:lnTo>
                      <a:pt x="1091865" y="1212323"/>
                    </a:lnTo>
                    <a:lnTo>
                      <a:pt x="1089514" y="1278428"/>
                    </a:lnTo>
                    <a:lnTo>
                      <a:pt x="1088339" y="1343353"/>
                    </a:lnTo>
                    <a:lnTo>
                      <a:pt x="1087163" y="1404736"/>
                    </a:lnTo>
                    <a:lnTo>
                      <a:pt x="1087163" y="1595969"/>
                    </a:lnTo>
                    <a:lnTo>
                      <a:pt x="1090689" y="1660894"/>
                    </a:lnTo>
                    <a:lnTo>
                      <a:pt x="1096566" y="1724638"/>
                    </a:lnTo>
                    <a:lnTo>
                      <a:pt x="1105968" y="1784841"/>
                    </a:lnTo>
                    <a:lnTo>
                      <a:pt x="1117721" y="1843863"/>
                    </a:lnTo>
                    <a:lnTo>
                      <a:pt x="1131825" y="1902886"/>
                    </a:lnTo>
                    <a:lnTo>
                      <a:pt x="1151805" y="1981976"/>
                    </a:lnTo>
                    <a:lnTo>
                      <a:pt x="1172961" y="2063427"/>
                    </a:lnTo>
                    <a:lnTo>
                      <a:pt x="1191766" y="2146059"/>
                    </a:lnTo>
                    <a:lnTo>
                      <a:pt x="1209396" y="2231051"/>
                    </a:lnTo>
                    <a:lnTo>
                      <a:pt x="1218293" y="2287102"/>
                    </a:lnTo>
                    <a:lnTo>
                      <a:pt x="543568" y="2287102"/>
                    </a:lnTo>
                    <a:lnTo>
                      <a:pt x="511261" y="2205081"/>
                    </a:lnTo>
                    <a:lnTo>
                      <a:pt x="464248" y="2098841"/>
                    </a:lnTo>
                    <a:lnTo>
                      <a:pt x="413710" y="1994961"/>
                    </a:lnTo>
                    <a:lnTo>
                      <a:pt x="364347" y="1894623"/>
                    </a:lnTo>
                    <a:lnTo>
                      <a:pt x="313808" y="1795465"/>
                    </a:lnTo>
                    <a:lnTo>
                      <a:pt x="265621" y="1698668"/>
                    </a:lnTo>
                    <a:lnTo>
                      <a:pt x="222134" y="1605412"/>
                    </a:lnTo>
                    <a:lnTo>
                      <a:pt x="183349" y="1514518"/>
                    </a:lnTo>
                    <a:lnTo>
                      <a:pt x="169245" y="1467300"/>
                    </a:lnTo>
                    <a:lnTo>
                      <a:pt x="164544" y="1421262"/>
                    </a:lnTo>
                    <a:lnTo>
                      <a:pt x="163369" y="1376405"/>
                    </a:lnTo>
                    <a:lnTo>
                      <a:pt x="166894" y="1333909"/>
                    </a:lnTo>
                    <a:lnTo>
                      <a:pt x="171596" y="1293774"/>
                    </a:lnTo>
                    <a:lnTo>
                      <a:pt x="178648" y="1255999"/>
                    </a:lnTo>
                    <a:lnTo>
                      <a:pt x="183349" y="1224127"/>
                    </a:lnTo>
                    <a:lnTo>
                      <a:pt x="186875" y="1173368"/>
                    </a:lnTo>
                    <a:lnTo>
                      <a:pt x="189225" y="1128511"/>
                    </a:lnTo>
                    <a:lnTo>
                      <a:pt x="186875" y="1084834"/>
                    </a:lnTo>
                    <a:lnTo>
                      <a:pt x="184524" y="1039977"/>
                    </a:lnTo>
                    <a:lnTo>
                      <a:pt x="183349" y="997481"/>
                    </a:lnTo>
                    <a:lnTo>
                      <a:pt x="182174" y="972691"/>
                    </a:lnTo>
                    <a:lnTo>
                      <a:pt x="178648" y="951443"/>
                    </a:lnTo>
                    <a:lnTo>
                      <a:pt x="172771" y="933736"/>
                    </a:lnTo>
                    <a:lnTo>
                      <a:pt x="168070" y="917210"/>
                    </a:lnTo>
                    <a:lnTo>
                      <a:pt x="165719" y="906586"/>
                    </a:lnTo>
                    <a:lnTo>
                      <a:pt x="150440" y="861729"/>
                    </a:lnTo>
                    <a:lnTo>
                      <a:pt x="131635" y="820413"/>
                    </a:lnTo>
                    <a:lnTo>
                      <a:pt x="110480" y="779097"/>
                    </a:lnTo>
                    <a:lnTo>
                      <a:pt x="88149" y="740142"/>
                    </a:lnTo>
                    <a:lnTo>
                      <a:pt x="66993" y="701188"/>
                    </a:lnTo>
                    <a:lnTo>
                      <a:pt x="47013" y="664594"/>
                    </a:lnTo>
                    <a:lnTo>
                      <a:pt x="29383" y="626819"/>
                    </a:lnTo>
                    <a:lnTo>
                      <a:pt x="12929" y="589045"/>
                    </a:lnTo>
                    <a:lnTo>
                      <a:pt x="4701" y="550090"/>
                    </a:lnTo>
                    <a:lnTo>
                      <a:pt x="0" y="511135"/>
                    </a:lnTo>
                    <a:lnTo>
                      <a:pt x="3526" y="471000"/>
                    </a:lnTo>
                    <a:lnTo>
                      <a:pt x="16455" y="443850"/>
                    </a:lnTo>
                    <a:lnTo>
                      <a:pt x="30558" y="422601"/>
                    </a:lnTo>
                    <a:lnTo>
                      <a:pt x="47013" y="404895"/>
                    </a:lnTo>
                    <a:lnTo>
                      <a:pt x="65818" y="389549"/>
                    </a:lnTo>
                    <a:lnTo>
                      <a:pt x="84623" y="382466"/>
                    </a:lnTo>
                    <a:lnTo>
                      <a:pt x="97551" y="376564"/>
                    </a:lnTo>
                    <a:lnTo>
                      <a:pt x="111655" y="373022"/>
                    </a:lnTo>
                    <a:lnTo>
                      <a:pt x="129285" y="371842"/>
                    </a:lnTo>
                    <a:lnTo>
                      <a:pt x="180998" y="381286"/>
                    </a:lnTo>
                    <a:lnTo>
                      <a:pt x="232712" y="397812"/>
                    </a:lnTo>
                    <a:lnTo>
                      <a:pt x="280900" y="421421"/>
                    </a:lnTo>
                    <a:lnTo>
                      <a:pt x="326737" y="449752"/>
                    </a:lnTo>
                    <a:lnTo>
                      <a:pt x="370223" y="482804"/>
                    </a:lnTo>
                    <a:lnTo>
                      <a:pt x="407833" y="520579"/>
                    </a:lnTo>
                    <a:lnTo>
                      <a:pt x="440742" y="560714"/>
                    </a:lnTo>
                    <a:lnTo>
                      <a:pt x="468950" y="602030"/>
                    </a:lnTo>
                    <a:lnTo>
                      <a:pt x="490105" y="643346"/>
                    </a:lnTo>
                    <a:lnTo>
                      <a:pt x="503034" y="678759"/>
                    </a:lnTo>
                    <a:lnTo>
                      <a:pt x="513611" y="715353"/>
                    </a:lnTo>
                    <a:lnTo>
                      <a:pt x="521839" y="754308"/>
                    </a:lnTo>
                    <a:lnTo>
                      <a:pt x="531241" y="793263"/>
                    </a:lnTo>
                    <a:lnTo>
                      <a:pt x="541819" y="829857"/>
                    </a:lnTo>
                    <a:lnTo>
                      <a:pt x="553572" y="860548"/>
                    </a:lnTo>
                    <a:lnTo>
                      <a:pt x="572377" y="815691"/>
                    </a:lnTo>
                    <a:lnTo>
                      <a:pt x="585305" y="767293"/>
                    </a:lnTo>
                    <a:lnTo>
                      <a:pt x="598234" y="715353"/>
                    </a:lnTo>
                    <a:lnTo>
                      <a:pt x="601760" y="694105"/>
                    </a:lnTo>
                    <a:lnTo>
                      <a:pt x="602935" y="664594"/>
                    </a:lnTo>
                    <a:lnTo>
                      <a:pt x="606461" y="626819"/>
                    </a:lnTo>
                    <a:lnTo>
                      <a:pt x="607636" y="584323"/>
                    </a:lnTo>
                    <a:lnTo>
                      <a:pt x="608812" y="534744"/>
                    </a:lnTo>
                    <a:lnTo>
                      <a:pt x="608812" y="482804"/>
                    </a:lnTo>
                    <a:lnTo>
                      <a:pt x="608812" y="428504"/>
                    </a:lnTo>
                    <a:lnTo>
                      <a:pt x="608812" y="373022"/>
                    </a:lnTo>
                    <a:lnTo>
                      <a:pt x="608812" y="316361"/>
                    </a:lnTo>
                    <a:lnTo>
                      <a:pt x="608812" y="260880"/>
                    </a:lnTo>
                    <a:lnTo>
                      <a:pt x="608812" y="206579"/>
                    </a:lnTo>
                    <a:lnTo>
                      <a:pt x="608812" y="155820"/>
                    </a:lnTo>
                    <a:lnTo>
                      <a:pt x="608812" y="107421"/>
                    </a:lnTo>
                    <a:lnTo>
                      <a:pt x="607636" y="64925"/>
                    </a:lnTo>
                    <a:lnTo>
                      <a:pt x="607636" y="29512"/>
                    </a:ln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8" name="Freeform 9">
                <a:extLst>
                  <a:ext uri="{FF2B5EF4-FFF2-40B4-BE49-F238E27FC236}">
                    <a16:creationId xmlns:a16="http://schemas.microsoft.com/office/drawing/2014/main" id="{B3452381-7893-42A4-8620-11C16EE55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9274" y="4680765"/>
                <a:ext cx="279222" cy="174825"/>
              </a:xfrm>
              <a:custGeom>
                <a:avLst/>
                <a:gdLst/>
                <a:ahLst/>
                <a:cxnLst/>
                <a:rect l="l" t="t" r="r" b="b"/>
                <a:pathLst>
                  <a:path w="336474" h="210671">
                    <a:moveTo>
                      <a:pt x="120621" y="0"/>
                    </a:moveTo>
                    <a:lnTo>
                      <a:pt x="182938" y="11380"/>
                    </a:lnTo>
                    <a:lnTo>
                      <a:pt x="245256" y="31295"/>
                    </a:lnTo>
                    <a:lnTo>
                      <a:pt x="303324" y="59745"/>
                    </a:lnTo>
                    <a:lnTo>
                      <a:pt x="332670" y="77883"/>
                    </a:lnTo>
                    <a:cubicBezTo>
                      <a:pt x="332806" y="78828"/>
                      <a:pt x="332945" y="79773"/>
                      <a:pt x="333084" y="80717"/>
                    </a:cubicBezTo>
                    <a:cubicBezTo>
                      <a:pt x="333084" y="88459"/>
                      <a:pt x="340712" y="94291"/>
                      <a:pt x="333084" y="103924"/>
                    </a:cubicBezTo>
                    <a:lnTo>
                      <a:pt x="293980" y="102376"/>
                    </a:lnTo>
                    <a:lnTo>
                      <a:pt x="259572" y="105473"/>
                    </a:lnTo>
                    <a:lnTo>
                      <a:pt x="229861" y="111667"/>
                    </a:lnTo>
                    <a:lnTo>
                      <a:pt x="204847" y="120938"/>
                    </a:lnTo>
                    <a:lnTo>
                      <a:pt x="179832" y="134875"/>
                    </a:lnTo>
                    <a:lnTo>
                      <a:pt x="161080" y="151888"/>
                    </a:lnTo>
                    <a:lnTo>
                      <a:pt x="140728" y="168902"/>
                    </a:lnTo>
                    <a:lnTo>
                      <a:pt x="123541" y="189012"/>
                    </a:lnTo>
                    <a:lnTo>
                      <a:pt x="104788" y="210671"/>
                    </a:lnTo>
                    <a:lnTo>
                      <a:pt x="87568" y="210671"/>
                    </a:lnTo>
                    <a:lnTo>
                      <a:pt x="75077" y="207574"/>
                    </a:lnTo>
                    <a:lnTo>
                      <a:pt x="65684" y="201380"/>
                    </a:lnTo>
                    <a:lnTo>
                      <a:pt x="54726" y="193658"/>
                    </a:lnTo>
                    <a:lnTo>
                      <a:pt x="45366" y="187464"/>
                    </a:lnTo>
                    <a:lnTo>
                      <a:pt x="29711" y="173547"/>
                    </a:lnTo>
                    <a:lnTo>
                      <a:pt x="17187" y="156534"/>
                    </a:lnTo>
                    <a:lnTo>
                      <a:pt x="7828" y="137972"/>
                    </a:lnTo>
                    <a:cubicBezTo>
                      <a:pt x="5230" y="130229"/>
                      <a:pt x="2598" y="122507"/>
                      <a:pt x="0" y="114764"/>
                    </a:cubicBezTo>
                    <a:lnTo>
                      <a:pt x="0" y="86911"/>
                    </a:lnTo>
                    <a:lnTo>
                      <a:pt x="9393" y="57529"/>
                    </a:lnTo>
                    <a:lnTo>
                      <a:pt x="39885" y="24811"/>
                    </a:lnTo>
                    <a:lnTo>
                      <a:pt x="44141" y="21338"/>
                    </a:lnTo>
                    <a:lnTo>
                      <a:pt x="66802" y="12803"/>
                    </a:lnTo>
                    <a:lnTo>
                      <a:pt x="82381" y="5690"/>
                    </a:lnTo>
                    <a:lnTo>
                      <a:pt x="99377" y="1423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</p:grpSp>
      </p:grpSp>
      <p:sp>
        <p:nvSpPr>
          <p:cNvPr id="18" name="Trapezoid 1">
            <a:extLst>
              <a:ext uri="{FF2B5EF4-FFF2-40B4-BE49-F238E27FC236}">
                <a16:creationId xmlns:a16="http://schemas.microsoft.com/office/drawing/2014/main" id="{4460D87D-9311-4CDF-8C09-7D3A62D486AB}"/>
              </a:ext>
            </a:extLst>
          </p:cNvPr>
          <p:cNvSpPr>
            <a:spLocks noChangeAspect="1"/>
          </p:cNvSpPr>
          <p:nvPr/>
        </p:nvSpPr>
        <p:spPr>
          <a:xfrm rot="10800000">
            <a:off x="5673739" y="2598991"/>
            <a:ext cx="843350" cy="645303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C13CE4-F9BA-4BED-931E-A7006CC8EA80}"/>
              </a:ext>
            </a:extLst>
          </p:cNvPr>
          <p:cNvGrpSpPr/>
          <p:nvPr/>
        </p:nvGrpSpPr>
        <p:grpSpPr>
          <a:xfrm>
            <a:off x="573065" y="3371913"/>
            <a:ext cx="11045870" cy="2566470"/>
            <a:chOff x="573065" y="3371913"/>
            <a:chExt cx="11045870" cy="2566470"/>
          </a:xfrm>
        </p:grpSpPr>
        <p:sp>
          <p:nvSpPr>
            <p:cNvPr id="19" name="Trapezoid 10">
              <a:extLst>
                <a:ext uri="{FF2B5EF4-FFF2-40B4-BE49-F238E27FC236}">
                  <a16:creationId xmlns:a16="http://schemas.microsoft.com/office/drawing/2014/main" id="{2CB8A27D-AD55-4198-B30A-90E35B375131}"/>
                </a:ext>
              </a:extLst>
            </p:cNvPr>
            <p:cNvSpPr/>
            <p:nvPr/>
          </p:nvSpPr>
          <p:spPr>
            <a:xfrm>
              <a:off x="3852704" y="3664357"/>
              <a:ext cx="707178" cy="706350"/>
            </a:xfrm>
            <a:custGeom>
              <a:avLst/>
              <a:gdLst/>
              <a:ahLst/>
              <a:cxnLst/>
              <a:rect l="l" t="t" r="r" b="b"/>
              <a:pathLst>
                <a:path w="3910377" h="3905794">
                  <a:moveTo>
                    <a:pt x="1" y="3797782"/>
                  </a:moveTo>
                  <a:lnTo>
                    <a:pt x="3910377" y="3797782"/>
                  </a:lnTo>
                  <a:lnTo>
                    <a:pt x="3910377" y="3905794"/>
                  </a:lnTo>
                  <a:lnTo>
                    <a:pt x="1" y="3905794"/>
                  </a:lnTo>
                  <a:close/>
                  <a:moveTo>
                    <a:pt x="1757257" y="3353296"/>
                  </a:moveTo>
                  <a:cubicBezTo>
                    <a:pt x="1690135" y="3353296"/>
                    <a:pt x="1635721" y="3407710"/>
                    <a:pt x="1635721" y="3474832"/>
                  </a:cubicBezTo>
                  <a:cubicBezTo>
                    <a:pt x="1635721" y="3541954"/>
                    <a:pt x="1690135" y="3596368"/>
                    <a:pt x="1757257" y="3596368"/>
                  </a:cubicBezTo>
                  <a:lnTo>
                    <a:pt x="2187409" y="3596368"/>
                  </a:lnTo>
                  <a:cubicBezTo>
                    <a:pt x="2254531" y="3596368"/>
                    <a:pt x="2308945" y="3541954"/>
                    <a:pt x="2308945" y="3474832"/>
                  </a:cubicBezTo>
                  <a:cubicBezTo>
                    <a:pt x="2308945" y="3407710"/>
                    <a:pt x="2254531" y="3353296"/>
                    <a:pt x="2187409" y="3353296"/>
                  </a:cubicBezTo>
                  <a:close/>
                  <a:moveTo>
                    <a:pt x="492288" y="2449553"/>
                  </a:moveTo>
                  <a:lnTo>
                    <a:pt x="472244" y="2517369"/>
                  </a:lnTo>
                  <a:lnTo>
                    <a:pt x="3438134" y="2517369"/>
                  </a:lnTo>
                  <a:lnTo>
                    <a:pt x="3418090" y="2449553"/>
                  </a:lnTo>
                  <a:close/>
                  <a:moveTo>
                    <a:pt x="432162" y="2249610"/>
                  </a:moveTo>
                  <a:lnTo>
                    <a:pt x="3478215" y="2249610"/>
                  </a:lnTo>
                  <a:lnTo>
                    <a:pt x="3910377" y="3711740"/>
                  </a:lnTo>
                  <a:lnTo>
                    <a:pt x="0" y="3711740"/>
                  </a:lnTo>
                  <a:close/>
                  <a:moveTo>
                    <a:pt x="1637280" y="544956"/>
                  </a:moveTo>
                  <a:cubicBezTo>
                    <a:pt x="1626413" y="544956"/>
                    <a:pt x="1615547" y="549102"/>
                    <a:pt x="1607256" y="557393"/>
                  </a:cubicBezTo>
                  <a:lnTo>
                    <a:pt x="796281" y="1368368"/>
                  </a:lnTo>
                  <a:cubicBezTo>
                    <a:pt x="779699" y="1384950"/>
                    <a:pt x="779699" y="1411834"/>
                    <a:pt x="796281" y="1428415"/>
                  </a:cubicBezTo>
                  <a:lnTo>
                    <a:pt x="825565" y="1457699"/>
                  </a:lnTo>
                  <a:cubicBezTo>
                    <a:pt x="842147" y="1474281"/>
                    <a:pt x="869031" y="1474281"/>
                    <a:pt x="885612" y="1457699"/>
                  </a:cubicBezTo>
                  <a:lnTo>
                    <a:pt x="1696588" y="646724"/>
                  </a:lnTo>
                  <a:cubicBezTo>
                    <a:pt x="1713169" y="630143"/>
                    <a:pt x="1713169" y="603258"/>
                    <a:pt x="1696588" y="586677"/>
                  </a:cubicBezTo>
                  <a:lnTo>
                    <a:pt x="1667304" y="557393"/>
                  </a:lnTo>
                  <a:cubicBezTo>
                    <a:pt x="1659013" y="549102"/>
                    <a:pt x="1648146" y="544956"/>
                    <a:pt x="1637280" y="544956"/>
                  </a:cubicBezTo>
                  <a:close/>
                  <a:moveTo>
                    <a:pt x="1372791" y="439020"/>
                  </a:moveTo>
                  <a:cubicBezTo>
                    <a:pt x="1361925" y="439020"/>
                    <a:pt x="1351058" y="443165"/>
                    <a:pt x="1342767" y="451456"/>
                  </a:cubicBezTo>
                  <a:lnTo>
                    <a:pt x="851745" y="942478"/>
                  </a:lnTo>
                  <a:cubicBezTo>
                    <a:pt x="835164" y="959060"/>
                    <a:pt x="835164" y="985944"/>
                    <a:pt x="851745" y="1002526"/>
                  </a:cubicBezTo>
                  <a:lnTo>
                    <a:pt x="881029" y="1031810"/>
                  </a:lnTo>
                  <a:cubicBezTo>
                    <a:pt x="897611" y="1048392"/>
                    <a:pt x="924495" y="1048392"/>
                    <a:pt x="941077" y="1031810"/>
                  </a:cubicBezTo>
                  <a:lnTo>
                    <a:pt x="1432099" y="540788"/>
                  </a:lnTo>
                  <a:cubicBezTo>
                    <a:pt x="1448681" y="524206"/>
                    <a:pt x="1448681" y="497322"/>
                    <a:pt x="1432099" y="480740"/>
                  </a:cubicBezTo>
                  <a:lnTo>
                    <a:pt x="1402815" y="451456"/>
                  </a:lnTo>
                  <a:cubicBezTo>
                    <a:pt x="1394524" y="443165"/>
                    <a:pt x="1383658" y="439020"/>
                    <a:pt x="1372791" y="439020"/>
                  </a:cubicBezTo>
                  <a:close/>
                  <a:moveTo>
                    <a:pt x="864042" y="270000"/>
                  </a:moveTo>
                  <a:lnTo>
                    <a:pt x="2945402" y="270000"/>
                  </a:lnTo>
                  <a:cubicBezTo>
                    <a:pt x="3094522" y="270000"/>
                    <a:pt x="3215407" y="390885"/>
                    <a:pt x="3215407" y="540005"/>
                  </a:cubicBezTo>
                  <a:lnTo>
                    <a:pt x="3215407" y="1619995"/>
                  </a:lnTo>
                  <a:cubicBezTo>
                    <a:pt x="3215407" y="1769115"/>
                    <a:pt x="3094522" y="1890000"/>
                    <a:pt x="2945402" y="1890000"/>
                  </a:cubicBezTo>
                  <a:lnTo>
                    <a:pt x="864042" y="1890000"/>
                  </a:lnTo>
                  <a:cubicBezTo>
                    <a:pt x="714922" y="1890000"/>
                    <a:pt x="594037" y="1769115"/>
                    <a:pt x="594037" y="1619995"/>
                  </a:cubicBezTo>
                  <a:lnTo>
                    <a:pt x="594037" y="540005"/>
                  </a:lnTo>
                  <a:cubicBezTo>
                    <a:pt x="594037" y="390885"/>
                    <a:pt x="714922" y="270000"/>
                    <a:pt x="864042" y="270000"/>
                  </a:cubicBezTo>
                  <a:close/>
                  <a:moveTo>
                    <a:pt x="804042" y="180000"/>
                  </a:moveTo>
                  <a:cubicBezTo>
                    <a:pt x="638353" y="180000"/>
                    <a:pt x="504036" y="314317"/>
                    <a:pt x="504036" y="480006"/>
                  </a:cubicBezTo>
                  <a:lnTo>
                    <a:pt x="504036" y="1679994"/>
                  </a:lnTo>
                  <a:cubicBezTo>
                    <a:pt x="504036" y="1845683"/>
                    <a:pt x="638353" y="1980000"/>
                    <a:pt x="804042" y="1980000"/>
                  </a:cubicBezTo>
                  <a:lnTo>
                    <a:pt x="3027043" y="1980000"/>
                  </a:lnTo>
                  <a:cubicBezTo>
                    <a:pt x="3192732" y="1980000"/>
                    <a:pt x="3327049" y="1845683"/>
                    <a:pt x="3327049" y="1679994"/>
                  </a:cubicBezTo>
                  <a:lnTo>
                    <a:pt x="3327049" y="480006"/>
                  </a:lnTo>
                  <a:cubicBezTo>
                    <a:pt x="3327049" y="314317"/>
                    <a:pt x="3192732" y="180000"/>
                    <a:pt x="3027043" y="180000"/>
                  </a:cubicBezTo>
                  <a:close/>
                  <a:moveTo>
                    <a:pt x="684043" y="0"/>
                  </a:moveTo>
                  <a:lnTo>
                    <a:pt x="3190330" y="0"/>
                  </a:lnTo>
                  <a:cubicBezTo>
                    <a:pt x="3389156" y="0"/>
                    <a:pt x="3550337" y="161181"/>
                    <a:pt x="3550337" y="360007"/>
                  </a:cubicBezTo>
                  <a:lnTo>
                    <a:pt x="3550337" y="1799993"/>
                  </a:lnTo>
                  <a:cubicBezTo>
                    <a:pt x="3550337" y="1998819"/>
                    <a:pt x="3389156" y="2160000"/>
                    <a:pt x="3190330" y="2160000"/>
                  </a:cubicBezTo>
                  <a:lnTo>
                    <a:pt x="684043" y="2160000"/>
                  </a:lnTo>
                  <a:cubicBezTo>
                    <a:pt x="485217" y="2160000"/>
                    <a:pt x="324036" y="1998819"/>
                    <a:pt x="324036" y="1799993"/>
                  </a:cubicBezTo>
                  <a:lnTo>
                    <a:pt x="324036" y="360007"/>
                  </a:lnTo>
                  <a:cubicBezTo>
                    <a:pt x="324036" y="161181"/>
                    <a:pt x="485217" y="0"/>
                    <a:pt x="684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0" name="Rounded Rectangle 12">
              <a:extLst>
                <a:ext uri="{FF2B5EF4-FFF2-40B4-BE49-F238E27FC236}">
                  <a16:creationId xmlns:a16="http://schemas.microsoft.com/office/drawing/2014/main" id="{F481C090-DEE8-48B6-A7FA-FF333DBA5D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2109" y="5032647"/>
              <a:ext cx="596412" cy="710732"/>
            </a:xfrm>
            <a:custGeom>
              <a:avLst/>
              <a:gdLst/>
              <a:ahLst/>
              <a:cxnLst/>
              <a:rect l="l" t="t" r="r" b="b"/>
              <a:pathLst>
                <a:path w="3312367" h="3947283">
                  <a:moveTo>
                    <a:pt x="2537615" y="3705909"/>
                  </a:moveTo>
                  <a:cubicBezTo>
                    <a:pt x="2512344" y="3705909"/>
                    <a:pt x="2491857" y="3726396"/>
                    <a:pt x="2491857" y="3751667"/>
                  </a:cubicBezTo>
                  <a:cubicBezTo>
                    <a:pt x="2491857" y="3776938"/>
                    <a:pt x="2512344" y="3797425"/>
                    <a:pt x="2537615" y="3797425"/>
                  </a:cubicBezTo>
                  <a:lnTo>
                    <a:pt x="2762175" y="3797425"/>
                  </a:lnTo>
                  <a:cubicBezTo>
                    <a:pt x="2787446" y="3797425"/>
                    <a:pt x="2807933" y="3776938"/>
                    <a:pt x="2807933" y="3751667"/>
                  </a:cubicBezTo>
                  <a:cubicBezTo>
                    <a:pt x="2807933" y="3726396"/>
                    <a:pt x="2787446" y="3705909"/>
                    <a:pt x="2762175" y="3705909"/>
                  </a:cubicBezTo>
                  <a:close/>
                  <a:moveTo>
                    <a:pt x="1141114" y="3408594"/>
                  </a:moveTo>
                  <a:cubicBezTo>
                    <a:pt x="1097903" y="3408594"/>
                    <a:pt x="1062874" y="3443623"/>
                    <a:pt x="1062874" y="3486834"/>
                  </a:cubicBezTo>
                  <a:cubicBezTo>
                    <a:pt x="1062874" y="3530045"/>
                    <a:pt x="1097903" y="3565073"/>
                    <a:pt x="1141114" y="3565073"/>
                  </a:cubicBezTo>
                  <a:lnTo>
                    <a:pt x="1525078" y="3565074"/>
                  </a:lnTo>
                  <a:cubicBezTo>
                    <a:pt x="1568289" y="3565074"/>
                    <a:pt x="1603318" y="3530045"/>
                    <a:pt x="1603318" y="3486834"/>
                  </a:cubicBezTo>
                  <a:lnTo>
                    <a:pt x="1603319" y="3486834"/>
                  </a:lnTo>
                  <a:cubicBezTo>
                    <a:pt x="1603319" y="3443623"/>
                    <a:pt x="1568290" y="3408594"/>
                    <a:pt x="1525079" y="3408594"/>
                  </a:cubicBezTo>
                  <a:close/>
                  <a:moveTo>
                    <a:pt x="2129393" y="1705414"/>
                  </a:moveTo>
                  <a:lnTo>
                    <a:pt x="2129393" y="3580170"/>
                  </a:lnTo>
                  <a:lnTo>
                    <a:pt x="3126216" y="3580170"/>
                  </a:lnTo>
                  <a:lnTo>
                    <a:pt x="3126216" y="1705414"/>
                  </a:lnTo>
                  <a:close/>
                  <a:moveTo>
                    <a:pt x="2481193" y="1533789"/>
                  </a:moveTo>
                  <a:cubicBezTo>
                    <a:pt x="2462682" y="1533789"/>
                    <a:pt x="2447676" y="1548795"/>
                    <a:pt x="2447676" y="1567306"/>
                  </a:cubicBezTo>
                  <a:lnTo>
                    <a:pt x="2447676" y="1572258"/>
                  </a:lnTo>
                  <a:cubicBezTo>
                    <a:pt x="2447676" y="1590769"/>
                    <a:pt x="2462682" y="1605775"/>
                    <a:pt x="2481193" y="1605775"/>
                  </a:cubicBezTo>
                  <a:lnTo>
                    <a:pt x="2774415" y="1605775"/>
                  </a:lnTo>
                  <a:cubicBezTo>
                    <a:pt x="2792926" y="1605775"/>
                    <a:pt x="2807932" y="1590769"/>
                    <a:pt x="2807932" y="1572258"/>
                  </a:cubicBezTo>
                  <a:lnTo>
                    <a:pt x="2807932" y="1567306"/>
                  </a:lnTo>
                  <a:cubicBezTo>
                    <a:pt x="2807932" y="1548795"/>
                    <a:pt x="2792926" y="1533789"/>
                    <a:pt x="2774415" y="1533789"/>
                  </a:cubicBezTo>
                  <a:close/>
                  <a:moveTo>
                    <a:pt x="2113478" y="1418392"/>
                  </a:moveTo>
                  <a:lnTo>
                    <a:pt x="3142130" y="1418392"/>
                  </a:lnTo>
                  <a:cubicBezTo>
                    <a:pt x="3236149" y="1418392"/>
                    <a:pt x="3312367" y="1494610"/>
                    <a:pt x="3312367" y="1588629"/>
                  </a:cubicBezTo>
                  <a:lnTo>
                    <a:pt x="3312367" y="3777046"/>
                  </a:lnTo>
                  <a:cubicBezTo>
                    <a:pt x="3312367" y="3871065"/>
                    <a:pt x="3236149" y="3947283"/>
                    <a:pt x="3142130" y="3947283"/>
                  </a:cubicBezTo>
                  <a:lnTo>
                    <a:pt x="2113478" y="3947283"/>
                  </a:lnTo>
                  <a:cubicBezTo>
                    <a:pt x="2019459" y="3947283"/>
                    <a:pt x="1943241" y="3871065"/>
                    <a:pt x="1943241" y="3777046"/>
                  </a:cubicBezTo>
                  <a:lnTo>
                    <a:pt x="1943241" y="1588629"/>
                  </a:lnTo>
                  <a:cubicBezTo>
                    <a:pt x="1943241" y="1494610"/>
                    <a:pt x="2019459" y="1418392"/>
                    <a:pt x="2113478" y="1418392"/>
                  </a:cubicBezTo>
                  <a:close/>
                  <a:moveTo>
                    <a:pt x="1006317" y="157391"/>
                  </a:moveTo>
                  <a:cubicBezTo>
                    <a:pt x="987806" y="157391"/>
                    <a:pt x="972800" y="172397"/>
                    <a:pt x="972800" y="190908"/>
                  </a:cubicBezTo>
                  <a:lnTo>
                    <a:pt x="972800" y="195860"/>
                  </a:lnTo>
                  <a:cubicBezTo>
                    <a:pt x="972800" y="214371"/>
                    <a:pt x="987806" y="229377"/>
                    <a:pt x="1006317" y="229377"/>
                  </a:cubicBezTo>
                  <a:lnTo>
                    <a:pt x="1659876" y="229377"/>
                  </a:lnTo>
                  <a:cubicBezTo>
                    <a:pt x="1678387" y="229377"/>
                    <a:pt x="1693393" y="214371"/>
                    <a:pt x="1693393" y="195860"/>
                  </a:cubicBezTo>
                  <a:lnTo>
                    <a:pt x="1693393" y="190908"/>
                  </a:lnTo>
                  <a:cubicBezTo>
                    <a:pt x="1693393" y="172397"/>
                    <a:pt x="1678387" y="157391"/>
                    <a:pt x="1659876" y="157391"/>
                  </a:cubicBezTo>
                  <a:close/>
                  <a:moveTo>
                    <a:pt x="264780" y="0"/>
                  </a:moveTo>
                  <a:lnTo>
                    <a:pt x="2401413" y="0"/>
                  </a:lnTo>
                  <a:cubicBezTo>
                    <a:pt x="2547647" y="0"/>
                    <a:pt x="2666193" y="118546"/>
                    <a:pt x="2666193" y="264780"/>
                  </a:cubicBezTo>
                  <a:lnTo>
                    <a:pt x="2666193" y="1345374"/>
                  </a:lnTo>
                  <a:lnTo>
                    <a:pt x="2369517" y="1345374"/>
                  </a:lnTo>
                  <a:lnTo>
                    <a:pt x="2369517" y="366783"/>
                  </a:lnTo>
                  <a:lnTo>
                    <a:pt x="296676" y="366783"/>
                  </a:lnTo>
                  <a:lnTo>
                    <a:pt x="296676" y="3219873"/>
                  </a:lnTo>
                  <a:lnTo>
                    <a:pt x="1867527" y="3219873"/>
                  </a:lnTo>
                  <a:lnTo>
                    <a:pt x="1867527" y="3778374"/>
                  </a:lnTo>
                  <a:lnTo>
                    <a:pt x="264780" y="3778374"/>
                  </a:lnTo>
                  <a:cubicBezTo>
                    <a:pt x="118546" y="3778374"/>
                    <a:pt x="0" y="3659828"/>
                    <a:pt x="0" y="3513594"/>
                  </a:cubicBezTo>
                  <a:lnTo>
                    <a:pt x="0" y="264780"/>
                  </a:lnTo>
                  <a:cubicBezTo>
                    <a:pt x="0" y="118546"/>
                    <a:pt x="118546" y="0"/>
                    <a:pt x="26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1" name="Rounded Rectangle 1">
              <a:extLst>
                <a:ext uri="{FF2B5EF4-FFF2-40B4-BE49-F238E27FC236}">
                  <a16:creationId xmlns:a16="http://schemas.microsoft.com/office/drawing/2014/main" id="{712C059E-1610-4526-BD62-8D72A26A9F80}"/>
                </a:ext>
              </a:extLst>
            </p:cNvPr>
            <p:cNvSpPr>
              <a:spLocks/>
            </p:cNvSpPr>
            <p:nvPr/>
          </p:nvSpPr>
          <p:spPr>
            <a:xfrm>
              <a:off x="3908386" y="5073287"/>
              <a:ext cx="629452" cy="629452"/>
            </a:xfrm>
            <a:custGeom>
              <a:avLst/>
              <a:gdLst/>
              <a:ahLst/>
              <a:cxnLst/>
              <a:rect l="l" t="t" r="r" b="b"/>
              <a:pathLst>
                <a:path w="3888432" h="3902714">
                  <a:moveTo>
                    <a:pt x="1113894" y="3227140"/>
                  </a:moveTo>
                  <a:lnTo>
                    <a:pt x="2774538" y="3227140"/>
                  </a:lnTo>
                  <a:cubicBezTo>
                    <a:pt x="2813020" y="3227140"/>
                    <a:pt x="2844216" y="3258336"/>
                    <a:pt x="2844216" y="3296818"/>
                  </a:cubicBezTo>
                  <a:lnTo>
                    <a:pt x="2844216" y="3337462"/>
                  </a:lnTo>
                  <a:cubicBezTo>
                    <a:pt x="2844216" y="3375944"/>
                    <a:pt x="2813020" y="3407140"/>
                    <a:pt x="2774538" y="3407140"/>
                  </a:cubicBezTo>
                  <a:lnTo>
                    <a:pt x="1113894" y="3407140"/>
                  </a:lnTo>
                  <a:cubicBezTo>
                    <a:pt x="1075412" y="3407140"/>
                    <a:pt x="1044216" y="3375944"/>
                    <a:pt x="1044216" y="3337462"/>
                  </a:cubicBezTo>
                  <a:lnTo>
                    <a:pt x="1044216" y="3296818"/>
                  </a:lnTo>
                  <a:cubicBezTo>
                    <a:pt x="1044216" y="3258336"/>
                    <a:pt x="1075412" y="3227140"/>
                    <a:pt x="1113894" y="3227140"/>
                  </a:cubicBezTo>
                  <a:close/>
                  <a:moveTo>
                    <a:pt x="1111898" y="2923315"/>
                  </a:moveTo>
                  <a:lnTo>
                    <a:pt x="2772542" y="2923315"/>
                  </a:lnTo>
                  <a:cubicBezTo>
                    <a:pt x="2811024" y="2923315"/>
                    <a:pt x="2842220" y="2954511"/>
                    <a:pt x="2842220" y="2992993"/>
                  </a:cubicBezTo>
                  <a:lnTo>
                    <a:pt x="2842220" y="3033637"/>
                  </a:lnTo>
                  <a:cubicBezTo>
                    <a:pt x="2842220" y="3072119"/>
                    <a:pt x="2811024" y="3103315"/>
                    <a:pt x="2772542" y="3103315"/>
                  </a:cubicBezTo>
                  <a:lnTo>
                    <a:pt x="1111898" y="3103315"/>
                  </a:lnTo>
                  <a:cubicBezTo>
                    <a:pt x="1073416" y="3103315"/>
                    <a:pt x="1042220" y="3072119"/>
                    <a:pt x="1042220" y="3033637"/>
                  </a:cubicBezTo>
                  <a:lnTo>
                    <a:pt x="1042220" y="2992993"/>
                  </a:lnTo>
                  <a:cubicBezTo>
                    <a:pt x="1042220" y="2954511"/>
                    <a:pt x="1073416" y="2923315"/>
                    <a:pt x="1111898" y="2923315"/>
                  </a:cubicBezTo>
                  <a:close/>
                  <a:moveTo>
                    <a:pt x="495275" y="2664296"/>
                  </a:moveTo>
                  <a:lnTo>
                    <a:pt x="853982" y="2664296"/>
                  </a:lnTo>
                  <a:lnTo>
                    <a:pt x="853982" y="3560524"/>
                  </a:lnTo>
                  <a:lnTo>
                    <a:pt x="3006222" y="3560524"/>
                  </a:lnTo>
                  <a:lnTo>
                    <a:pt x="3006222" y="2664296"/>
                  </a:lnTo>
                  <a:lnTo>
                    <a:pt x="3364929" y="2664296"/>
                  </a:lnTo>
                  <a:lnTo>
                    <a:pt x="3364929" y="3902714"/>
                  </a:lnTo>
                  <a:lnTo>
                    <a:pt x="495275" y="3902714"/>
                  </a:lnTo>
                  <a:close/>
                  <a:moveTo>
                    <a:pt x="1113894" y="2619490"/>
                  </a:moveTo>
                  <a:lnTo>
                    <a:pt x="2774538" y="2619490"/>
                  </a:lnTo>
                  <a:cubicBezTo>
                    <a:pt x="2813020" y="2619490"/>
                    <a:pt x="2844216" y="2650686"/>
                    <a:pt x="2844216" y="2689168"/>
                  </a:cubicBezTo>
                  <a:lnTo>
                    <a:pt x="2844216" y="2729812"/>
                  </a:lnTo>
                  <a:cubicBezTo>
                    <a:pt x="2844216" y="2768294"/>
                    <a:pt x="2813020" y="2799490"/>
                    <a:pt x="2774538" y="2799490"/>
                  </a:cubicBezTo>
                  <a:lnTo>
                    <a:pt x="1113894" y="2799490"/>
                  </a:lnTo>
                  <a:cubicBezTo>
                    <a:pt x="1075412" y="2799490"/>
                    <a:pt x="1044216" y="2768294"/>
                    <a:pt x="1044216" y="2729812"/>
                  </a:cubicBezTo>
                  <a:lnTo>
                    <a:pt x="1044216" y="2689168"/>
                  </a:lnTo>
                  <a:cubicBezTo>
                    <a:pt x="1044216" y="2650686"/>
                    <a:pt x="1075412" y="2619490"/>
                    <a:pt x="1113894" y="2619490"/>
                  </a:cubicBezTo>
                  <a:close/>
                  <a:moveTo>
                    <a:pt x="3183220" y="1512740"/>
                  </a:moveTo>
                  <a:cubicBezTo>
                    <a:pt x="3130821" y="1512740"/>
                    <a:pt x="3088344" y="1555217"/>
                    <a:pt x="3088344" y="1607616"/>
                  </a:cubicBezTo>
                  <a:lnTo>
                    <a:pt x="3088344" y="1777903"/>
                  </a:lnTo>
                  <a:cubicBezTo>
                    <a:pt x="3088344" y="1830302"/>
                    <a:pt x="3130821" y="1872779"/>
                    <a:pt x="3183220" y="1872779"/>
                  </a:cubicBezTo>
                  <a:lnTo>
                    <a:pt x="3334111" y="1872779"/>
                  </a:lnTo>
                  <a:cubicBezTo>
                    <a:pt x="3386510" y="1872779"/>
                    <a:pt x="3428987" y="1830302"/>
                    <a:pt x="3428987" y="1777903"/>
                  </a:cubicBezTo>
                  <a:lnTo>
                    <a:pt x="3428987" y="1607616"/>
                  </a:lnTo>
                  <a:cubicBezTo>
                    <a:pt x="3428987" y="1555217"/>
                    <a:pt x="3386510" y="1512740"/>
                    <a:pt x="3334111" y="1512740"/>
                  </a:cubicBezTo>
                  <a:close/>
                  <a:moveTo>
                    <a:pt x="317370" y="1192161"/>
                  </a:moveTo>
                  <a:lnTo>
                    <a:pt x="3571062" y="1192161"/>
                  </a:lnTo>
                  <a:cubicBezTo>
                    <a:pt x="3746341" y="1192161"/>
                    <a:pt x="3888432" y="1369515"/>
                    <a:pt x="3888432" y="1588294"/>
                  </a:cubicBezTo>
                  <a:lnTo>
                    <a:pt x="3888432" y="3172779"/>
                  </a:lnTo>
                  <a:cubicBezTo>
                    <a:pt x="3888432" y="3391558"/>
                    <a:pt x="3746341" y="3568912"/>
                    <a:pt x="3571062" y="3568912"/>
                  </a:cubicBezTo>
                  <a:lnTo>
                    <a:pt x="3484959" y="3568912"/>
                  </a:lnTo>
                  <a:lnTo>
                    <a:pt x="3484959" y="2490370"/>
                  </a:lnTo>
                  <a:lnTo>
                    <a:pt x="388615" y="2490370"/>
                  </a:lnTo>
                  <a:lnTo>
                    <a:pt x="388615" y="3568912"/>
                  </a:lnTo>
                  <a:lnTo>
                    <a:pt x="317370" y="3568912"/>
                  </a:lnTo>
                  <a:cubicBezTo>
                    <a:pt x="142091" y="3568912"/>
                    <a:pt x="0" y="3391558"/>
                    <a:pt x="0" y="3172779"/>
                  </a:cubicBezTo>
                  <a:lnTo>
                    <a:pt x="0" y="1588294"/>
                  </a:lnTo>
                  <a:cubicBezTo>
                    <a:pt x="0" y="1369515"/>
                    <a:pt x="142091" y="1192161"/>
                    <a:pt x="317370" y="1192161"/>
                  </a:cubicBezTo>
                  <a:close/>
                  <a:moveTo>
                    <a:pt x="3010811" y="792088"/>
                  </a:moveTo>
                  <a:lnTo>
                    <a:pt x="3369518" y="792088"/>
                  </a:lnTo>
                  <a:lnTo>
                    <a:pt x="3369518" y="1080119"/>
                  </a:lnTo>
                  <a:lnTo>
                    <a:pt x="3010811" y="1080119"/>
                  </a:lnTo>
                  <a:close/>
                  <a:moveTo>
                    <a:pt x="2700857" y="0"/>
                  </a:moveTo>
                  <a:lnTo>
                    <a:pt x="3329483" y="698376"/>
                  </a:lnTo>
                  <a:lnTo>
                    <a:pt x="2700857" y="698376"/>
                  </a:lnTo>
                  <a:close/>
                  <a:moveTo>
                    <a:pt x="499864" y="0"/>
                  </a:moveTo>
                  <a:lnTo>
                    <a:pt x="2592288" y="0"/>
                  </a:lnTo>
                  <a:lnTo>
                    <a:pt x="2592288" y="298450"/>
                  </a:lnTo>
                  <a:lnTo>
                    <a:pt x="858571" y="298450"/>
                  </a:lnTo>
                  <a:lnTo>
                    <a:pt x="858571" y="1080119"/>
                  </a:lnTo>
                  <a:lnTo>
                    <a:pt x="499864" y="108011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2" name="Rounded Rectangle 27">
              <a:extLst>
                <a:ext uri="{FF2B5EF4-FFF2-40B4-BE49-F238E27FC236}">
                  <a16:creationId xmlns:a16="http://schemas.microsoft.com/office/drawing/2014/main" id="{37E2BCB3-5C52-4691-8DD9-71F3289640E6}"/>
                </a:ext>
              </a:extLst>
            </p:cNvPr>
            <p:cNvSpPr/>
            <p:nvPr/>
          </p:nvSpPr>
          <p:spPr>
            <a:xfrm>
              <a:off x="7672113" y="3727022"/>
              <a:ext cx="756404" cy="581020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1D2140E-E815-4814-8C09-43A9B3EF4E9A}"/>
                </a:ext>
              </a:extLst>
            </p:cNvPr>
            <p:cNvGrpSpPr/>
            <p:nvPr/>
          </p:nvGrpSpPr>
          <p:grpSpPr>
            <a:xfrm>
              <a:off x="8632094" y="4742394"/>
              <a:ext cx="2986841" cy="1195989"/>
              <a:chOff x="8632094" y="4742394"/>
              <a:chExt cx="2986841" cy="1195989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59BFAA-0BCA-446E-8E5D-40E96312BBFA}"/>
                  </a:ext>
                </a:extLst>
              </p:cNvPr>
              <p:cNvSpPr txBox="1"/>
              <p:nvPr/>
            </p:nvSpPr>
            <p:spPr>
              <a:xfrm>
                <a:off x="8641319" y="5107386"/>
                <a:ext cx="29776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Get a modern PowerPoint  Presentation that is beautifully designed. I hope and I believe that this Template will your Time, Money and Reputation. 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B18E4E9-A164-4A29-B531-E19D7872E66E}"/>
                  </a:ext>
                </a:extLst>
              </p:cNvPr>
              <p:cNvSpPr txBox="1"/>
              <p:nvPr/>
            </p:nvSpPr>
            <p:spPr>
              <a:xfrm>
                <a:off x="8632094" y="4742394"/>
                <a:ext cx="29868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Contents_Here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E2256F-153B-465A-B0E0-63469D0DCC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5757" y="5073287"/>
                <a:ext cx="2810918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E7C56AE-C204-49C4-8F27-F416B84C8AC7}"/>
                </a:ext>
              </a:extLst>
            </p:cNvPr>
            <p:cNvGrpSpPr/>
            <p:nvPr/>
          </p:nvGrpSpPr>
          <p:grpSpPr>
            <a:xfrm>
              <a:off x="8632094" y="3371913"/>
              <a:ext cx="2986841" cy="1195989"/>
              <a:chOff x="8632094" y="3371913"/>
              <a:chExt cx="2986841" cy="119598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49A7B7-F8A8-4DF6-9E25-00401F57B6F9}"/>
                  </a:ext>
                </a:extLst>
              </p:cNvPr>
              <p:cNvSpPr txBox="1"/>
              <p:nvPr/>
            </p:nvSpPr>
            <p:spPr>
              <a:xfrm>
                <a:off x="8641319" y="3736905"/>
                <a:ext cx="29776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Get a modern PowerPoint  Presentation that is beautifully designed. I hope and I believe that this Template will your Time, Money and Reputation. 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1F0A99-80A0-4DD7-B49E-1DCF62836646}"/>
                  </a:ext>
                </a:extLst>
              </p:cNvPr>
              <p:cNvSpPr txBox="1"/>
              <p:nvPr/>
            </p:nvSpPr>
            <p:spPr>
              <a:xfrm>
                <a:off x="8632094" y="3371913"/>
                <a:ext cx="29868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Contents_Here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CFBD8A0-412A-49CB-BB3E-6AA3BB64B1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1319" y="3690673"/>
                <a:ext cx="2810918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6A2F007-8CD1-4F70-B551-7F13A4A24043}"/>
                </a:ext>
              </a:extLst>
            </p:cNvPr>
            <p:cNvGrpSpPr/>
            <p:nvPr/>
          </p:nvGrpSpPr>
          <p:grpSpPr>
            <a:xfrm>
              <a:off x="573065" y="4742394"/>
              <a:ext cx="2986841" cy="1195989"/>
              <a:chOff x="573065" y="4742394"/>
              <a:chExt cx="2986841" cy="1195989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9460F90-B206-4439-9F45-10AD4751B741}"/>
                  </a:ext>
                </a:extLst>
              </p:cNvPr>
              <p:cNvSpPr txBox="1"/>
              <p:nvPr/>
            </p:nvSpPr>
            <p:spPr>
              <a:xfrm>
                <a:off x="582290" y="5107386"/>
                <a:ext cx="29776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Get a modern PowerPoint  Presentation that is beautifully designed. I hope and I believe that this Template will your Time, Money and Reputation. 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A7556B-9118-4677-BEBF-DFB3A097608A}"/>
                  </a:ext>
                </a:extLst>
              </p:cNvPr>
              <p:cNvSpPr txBox="1"/>
              <p:nvPr/>
            </p:nvSpPr>
            <p:spPr>
              <a:xfrm>
                <a:off x="573065" y="4742394"/>
                <a:ext cx="29868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Contents_Here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ED1DC44-CB35-4590-A118-885E7DF27C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64" y="5073287"/>
                <a:ext cx="2810918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60ABE86-0BEC-415C-8492-F19AAA625F72}"/>
                </a:ext>
              </a:extLst>
            </p:cNvPr>
            <p:cNvGrpSpPr/>
            <p:nvPr/>
          </p:nvGrpSpPr>
          <p:grpSpPr>
            <a:xfrm>
              <a:off x="573065" y="3371913"/>
              <a:ext cx="2986841" cy="1195989"/>
              <a:chOff x="573065" y="3371913"/>
              <a:chExt cx="2986841" cy="119598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FB4E2EC-96EF-4E6F-8CF4-03973F02BD1A}"/>
                  </a:ext>
                </a:extLst>
              </p:cNvPr>
              <p:cNvSpPr txBox="1"/>
              <p:nvPr/>
            </p:nvSpPr>
            <p:spPr>
              <a:xfrm>
                <a:off x="582290" y="3736905"/>
                <a:ext cx="29776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Get a modern PowerPoint  Presentation that is beautifully designed. I hope and I believe that this Template will your Time, Money and Reputation. 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FBD0810-6A10-41CB-9E04-92C12B4019E0}"/>
                  </a:ext>
                </a:extLst>
              </p:cNvPr>
              <p:cNvSpPr txBox="1"/>
              <p:nvPr/>
            </p:nvSpPr>
            <p:spPr>
              <a:xfrm>
                <a:off x="573065" y="3371913"/>
                <a:ext cx="29868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Contents_Here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C1443D0-8520-4A49-ABF4-7A119793BB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026" y="3690673"/>
                <a:ext cx="2810918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D346836-21E5-4853-BD01-3970BBEA323D}"/>
              </a:ext>
            </a:extLst>
          </p:cNvPr>
          <p:cNvGrpSpPr/>
          <p:nvPr/>
        </p:nvGrpSpPr>
        <p:grpSpPr>
          <a:xfrm>
            <a:off x="5722302" y="4002571"/>
            <a:ext cx="775650" cy="775650"/>
            <a:chOff x="5572899" y="3891288"/>
            <a:chExt cx="1045029" cy="1045029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C6E3380-27B6-4E58-9C64-8789B30C2EF7}"/>
                </a:ext>
              </a:extLst>
            </p:cNvPr>
            <p:cNvSpPr/>
            <p:nvPr/>
          </p:nvSpPr>
          <p:spPr>
            <a:xfrm>
              <a:off x="5572899" y="3891288"/>
              <a:ext cx="1045029" cy="1045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6C22E78-E39B-499C-95E7-8A3A582ACA25}"/>
                </a:ext>
              </a:extLst>
            </p:cNvPr>
            <p:cNvGrpSpPr/>
            <p:nvPr/>
          </p:nvGrpSpPr>
          <p:grpSpPr>
            <a:xfrm>
              <a:off x="5637139" y="3939653"/>
              <a:ext cx="917684" cy="916899"/>
              <a:chOff x="3590925" y="923925"/>
              <a:chExt cx="5010626" cy="5006339"/>
            </a:xfrm>
          </p:grpSpPr>
          <p:sp>
            <p:nvSpPr>
              <p:cNvPr id="41" name="Graphic 2">
                <a:extLst>
                  <a:ext uri="{FF2B5EF4-FFF2-40B4-BE49-F238E27FC236}">
                    <a16:creationId xmlns:a16="http://schemas.microsoft.com/office/drawing/2014/main" id="{A5EF7ECC-638E-4AAB-B23F-414CBE04CBCD}"/>
                  </a:ext>
                </a:extLst>
              </p:cNvPr>
              <p:cNvSpPr/>
              <p:nvPr/>
            </p:nvSpPr>
            <p:spPr>
              <a:xfrm>
                <a:off x="8000428" y="2529649"/>
                <a:ext cx="199167" cy="199358"/>
              </a:xfrm>
              <a:custGeom>
                <a:avLst/>
                <a:gdLst>
                  <a:gd name="connsiteX0" fmla="*/ 0 w 199167"/>
                  <a:gd name="connsiteY0" fmla="*/ 199358 h 199358"/>
                  <a:gd name="connsiteX1" fmla="*/ 0 w 199167"/>
                  <a:gd name="connsiteY1" fmla="*/ 16383 h 199358"/>
                  <a:gd name="connsiteX2" fmla="*/ 16383 w 199167"/>
                  <a:gd name="connsiteY2" fmla="*/ 0 h 199358"/>
                  <a:gd name="connsiteX3" fmla="*/ 183071 w 199167"/>
                  <a:gd name="connsiteY3" fmla="*/ 0 h 199358"/>
                  <a:gd name="connsiteX4" fmla="*/ 199168 w 199167"/>
                  <a:gd name="connsiteY4" fmla="*/ 16097 h 199358"/>
                  <a:gd name="connsiteX5" fmla="*/ 199168 w 199167"/>
                  <a:gd name="connsiteY5" fmla="*/ 199358 h 199358"/>
                  <a:gd name="connsiteX6" fmla="*/ 0 w 199167"/>
                  <a:gd name="connsiteY6" fmla="*/ 199358 h 199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167" h="199358">
                    <a:moveTo>
                      <a:pt x="0" y="199358"/>
                    </a:moveTo>
                    <a:lnTo>
                      <a:pt x="0" y="16383"/>
                    </a:lnTo>
                    <a:cubicBezTo>
                      <a:pt x="0" y="7334"/>
                      <a:pt x="7334" y="0"/>
                      <a:pt x="16383" y="0"/>
                    </a:cubicBezTo>
                    <a:lnTo>
                      <a:pt x="183071" y="0"/>
                    </a:lnTo>
                    <a:cubicBezTo>
                      <a:pt x="191929" y="0"/>
                      <a:pt x="199168" y="7239"/>
                      <a:pt x="199168" y="16097"/>
                    </a:cubicBezTo>
                    <a:lnTo>
                      <a:pt x="199168" y="199358"/>
                    </a:lnTo>
                    <a:lnTo>
                      <a:pt x="0" y="19935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Graphic 2">
                <a:extLst>
                  <a:ext uri="{FF2B5EF4-FFF2-40B4-BE49-F238E27FC236}">
                    <a16:creationId xmlns:a16="http://schemas.microsoft.com/office/drawing/2014/main" id="{0853417C-3169-4DC6-8332-2E5ACF3A5F5A}"/>
                  </a:ext>
                </a:extLst>
              </p:cNvPr>
              <p:cNvSpPr/>
              <p:nvPr/>
            </p:nvSpPr>
            <p:spPr>
              <a:xfrm>
                <a:off x="7869269" y="2929508"/>
                <a:ext cx="333755" cy="196881"/>
              </a:xfrm>
              <a:custGeom>
                <a:avLst/>
                <a:gdLst>
                  <a:gd name="connsiteX0" fmla="*/ 333756 w 333755"/>
                  <a:gd name="connsiteY0" fmla="*/ 196882 h 196881"/>
                  <a:gd name="connsiteX1" fmla="*/ 16383 w 333755"/>
                  <a:gd name="connsiteY1" fmla="*/ 196882 h 196881"/>
                  <a:gd name="connsiteX2" fmla="*/ 0 w 333755"/>
                  <a:gd name="connsiteY2" fmla="*/ 180499 h 196881"/>
                  <a:gd name="connsiteX3" fmla="*/ 0 w 333755"/>
                  <a:gd name="connsiteY3" fmla="*/ 16097 h 196881"/>
                  <a:gd name="connsiteX4" fmla="*/ 16097 w 333755"/>
                  <a:gd name="connsiteY4" fmla="*/ 0 h 196881"/>
                  <a:gd name="connsiteX5" fmla="*/ 333661 w 333755"/>
                  <a:gd name="connsiteY5" fmla="*/ 0 h 196881"/>
                  <a:gd name="connsiteX6" fmla="*/ 333661 w 333755"/>
                  <a:gd name="connsiteY6" fmla="*/ 196882 h 196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5" h="196881">
                    <a:moveTo>
                      <a:pt x="333756" y="196882"/>
                    </a:moveTo>
                    <a:lnTo>
                      <a:pt x="16383" y="196882"/>
                    </a:lnTo>
                    <a:cubicBezTo>
                      <a:pt x="7334" y="196882"/>
                      <a:pt x="0" y="189548"/>
                      <a:pt x="0" y="180499"/>
                    </a:cubicBezTo>
                    <a:lnTo>
                      <a:pt x="0" y="16097"/>
                    </a:lnTo>
                    <a:cubicBezTo>
                      <a:pt x="0" y="7239"/>
                      <a:pt x="7239" y="0"/>
                      <a:pt x="16097" y="0"/>
                    </a:cubicBezTo>
                    <a:lnTo>
                      <a:pt x="333661" y="0"/>
                    </a:lnTo>
                    <a:lnTo>
                      <a:pt x="333661" y="196882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Graphic 2">
                <a:extLst>
                  <a:ext uri="{FF2B5EF4-FFF2-40B4-BE49-F238E27FC236}">
                    <a16:creationId xmlns:a16="http://schemas.microsoft.com/office/drawing/2014/main" id="{438BAC71-4AE7-4B5C-B730-219EC7B53DDC}"/>
                  </a:ext>
                </a:extLst>
              </p:cNvPr>
              <p:cNvSpPr/>
              <p:nvPr/>
            </p:nvSpPr>
            <p:spPr>
              <a:xfrm>
                <a:off x="7798212" y="2732150"/>
                <a:ext cx="202215" cy="590931"/>
              </a:xfrm>
              <a:custGeom>
                <a:avLst/>
                <a:gdLst>
                  <a:gd name="connsiteX0" fmla="*/ 186119 w 202215"/>
                  <a:gd name="connsiteY0" fmla="*/ 590931 h 590931"/>
                  <a:gd name="connsiteX1" fmla="*/ 16383 w 202215"/>
                  <a:gd name="connsiteY1" fmla="*/ 590931 h 590931"/>
                  <a:gd name="connsiteX2" fmla="*/ 0 w 202215"/>
                  <a:gd name="connsiteY2" fmla="*/ 574548 h 590931"/>
                  <a:gd name="connsiteX3" fmla="*/ 0 w 202215"/>
                  <a:gd name="connsiteY3" fmla="*/ 16097 h 590931"/>
                  <a:gd name="connsiteX4" fmla="*/ 16097 w 202215"/>
                  <a:gd name="connsiteY4" fmla="*/ 0 h 590931"/>
                  <a:gd name="connsiteX5" fmla="*/ 202216 w 202215"/>
                  <a:gd name="connsiteY5" fmla="*/ 0 h 590931"/>
                  <a:gd name="connsiteX6" fmla="*/ 202216 w 202215"/>
                  <a:gd name="connsiteY6" fmla="*/ 574738 h 590931"/>
                  <a:gd name="connsiteX7" fmla="*/ 186119 w 202215"/>
                  <a:gd name="connsiteY7" fmla="*/ 590931 h 590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215" h="590931">
                    <a:moveTo>
                      <a:pt x="186119" y="590931"/>
                    </a:moveTo>
                    <a:lnTo>
                      <a:pt x="16383" y="590931"/>
                    </a:lnTo>
                    <a:cubicBezTo>
                      <a:pt x="7334" y="590931"/>
                      <a:pt x="0" y="583597"/>
                      <a:pt x="0" y="574548"/>
                    </a:cubicBezTo>
                    <a:lnTo>
                      <a:pt x="0" y="16097"/>
                    </a:lnTo>
                    <a:cubicBezTo>
                      <a:pt x="0" y="7239"/>
                      <a:pt x="7239" y="0"/>
                      <a:pt x="16097" y="0"/>
                    </a:cubicBezTo>
                    <a:lnTo>
                      <a:pt x="202216" y="0"/>
                    </a:lnTo>
                    <a:lnTo>
                      <a:pt x="202216" y="574738"/>
                    </a:lnTo>
                    <a:cubicBezTo>
                      <a:pt x="202216" y="583692"/>
                      <a:pt x="194977" y="590931"/>
                      <a:pt x="186119" y="5909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Graphic 2">
                <a:extLst>
                  <a:ext uri="{FF2B5EF4-FFF2-40B4-BE49-F238E27FC236}">
                    <a16:creationId xmlns:a16="http://schemas.microsoft.com/office/drawing/2014/main" id="{322F8149-B0CD-4C85-9B2A-2359C778EF9C}"/>
                  </a:ext>
                </a:extLst>
              </p:cNvPr>
              <p:cNvSpPr/>
              <p:nvPr/>
            </p:nvSpPr>
            <p:spPr>
              <a:xfrm>
                <a:off x="8203025" y="2730436"/>
                <a:ext cx="340042" cy="199167"/>
              </a:xfrm>
              <a:custGeom>
                <a:avLst/>
                <a:gdLst>
                  <a:gd name="connsiteX0" fmla="*/ 0 w 340042"/>
                  <a:gd name="connsiteY0" fmla="*/ 0 h 199167"/>
                  <a:gd name="connsiteX1" fmla="*/ 323660 w 340042"/>
                  <a:gd name="connsiteY1" fmla="*/ 0 h 199167"/>
                  <a:gd name="connsiteX2" fmla="*/ 340042 w 340042"/>
                  <a:gd name="connsiteY2" fmla="*/ 16383 h 199167"/>
                  <a:gd name="connsiteX3" fmla="*/ 340042 w 340042"/>
                  <a:gd name="connsiteY3" fmla="*/ 183071 h 199167"/>
                  <a:gd name="connsiteX4" fmla="*/ 323945 w 340042"/>
                  <a:gd name="connsiteY4" fmla="*/ 199168 h 199167"/>
                  <a:gd name="connsiteX5" fmla="*/ 95 w 340042"/>
                  <a:gd name="connsiteY5" fmla="*/ 199168 h 199167"/>
                  <a:gd name="connsiteX6" fmla="*/ 95 w 340042"/>
                  <a:gd name="connsiteY6" fmla="*/ 0 h 199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0042" h="199167">
                    <a:moveTo>
                      <a:pt x="0" y="0"/>
                    </a:moveTo>
                    <a:lnTo>
                      <a:pt x="323660" y="0"/>
                    </a:lnTo>
                    <a:cubicBezTo>
                      <a:pt x="332708" y="0"/>
                      <a:pt x="340042" y="7334"/>
                      <a:pt x="340042" y="16383"/>
                    </a:cubicBezTo>
                    <a:lnTo>
                      <a:pt x="340042" y="183071"/>
                    </a:lnTo>
                    <a:cubicBezTo>
                      <a:pt x="340042" y="191929"/>
                      <a:pt x="332804" y="199168"/>
                      <a:pt x="323945" y="199168"/>
                    </a:cubicBezTo>
                    <a:lnTo>
                      <a:pt x="95" y="199168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Graphic 2">
                <a:extLst>
                  <a:ext uri="{FF2B5EF4-FFF2-40B4-BE49-F238E27FC236}">
                    <a16:creationId xmlns:a16="http://schemas.microsoft.com/office/drawing/2014/main" id="{343FE2BF-D28A-4565-843D-A9A5275EF1DD}"/>
                  </a:ext>
                </a:extLst>
              </p:cNvPr>
              <p:cNvSpPr/>
              <p:nvPr/>
            </p:nvSpPr>
            <p:spPr>
              <a:xfrm>
                <a:off x="8398383" y="2528601"/>
                <a:ext cx="202215" cy="596169"/>
              </a:xfrm>
              <a:custGeom>
                <a:avLst/>
                <a:gdLst>
                  <a:gd name="connsiteX0" fmla="*/ 16097 w 202215"/>
                  <a:gd name="connsiteY0" fmla="*/ 0 h 596169"/>
                  <a:gd name="connsiteX1" fmla="*/ 185833 w 202215"/>
                  <a:gd name="connsiteY1" fmla="*/ 0 h 596169"/>
                  <a:gd name="connsiteX2" fmla="*/ 202216 w 202215"/>
                  <a:gd name="connsiteY2" fmla="*/ 16383 h 596169"/>
                  <a:gd name="connsiteX3" fmla="*/ 202216 w 202215"/>
                  <a:gd name="connsiteY3" fmla="*/ 580072 h 596169"/>
                  <a:gd name="connsiteX4" fmla="*/ 186119 w 202215"/>
                  <a:gd name="connsiteY4" fmla="*/ 596170 h 596169"/>
                  <a:gd name="connsiteX5" fmla="*/ 0 w 202215"/>
                  <a:gd name="connsiteY5" fmla="*/ 596170 h 596169"/>
                  <a:gd name="connsiteX6" fmla="*/ 0 w 202215"/>
                  <a:gd name="connsiteY6" fmla="*/ 16192 h 596169"/>
                  <a:gd name="connsiteX7" fmla="*/ 16097 w 202215"/>
                  <a:gd name="connsiteY7" fmla="*/ 0 h 59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215" h="596169">
                    <a:moveTo>
                      <a:pt x="16097" y="0"/>
                    </a:moveTo>
                    <a:lnTo>
                      <a:pt x="185833" y="0"/>
                    </a:lnTo>
                    <a:cubicBezTo>
                      <a:pt x="194881" y="0"/>
                      <a:pt x="202216" y="7334"/>
                      <a:pt x="202216" y="16383"/>
                    </a:cubicBezTo>
                    <a:lnTo>
                      <a:pt x="202216" y="580072"/>
                    </a:lnTo>
                    <a:cubicBezTo>
                      <a:pt x="202216" y="588931"/>
                      <a:pt x="194977" y="596170"/>
                      <a:pt x="186119" y="596170"/>
                    </a:cubicBezTo>
                    <a:lnTo>
                      <a:pt x="0" y="596170"/>
                    </a:lnTo>
                    <a:lnTo>
                      <a:pt x="0" y="16192"/>
                    </a:lnTo>
                    <a:cubicBezTo>
                      <a:pt x="0" y="7239"/>
                      <a:pt x="7239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Graphic 2">
                <a:extLst>
                  <a:ext uri="{FF2B5EF4-FFF2-40B4-BE49-F238E27FC236}">
                    <a16:creationId xmlns:a16="http://schemas.microsoft.com/office/drawing/2014/main" id="{6376CD7C-383B-45A2-B7A3-12901EDE8525}"/>
                  </a:ext>
                </a:extLst>
              </p:cNvPr>
              <p:cNvSpPr/>
              <p:nvPr/>
            </p:nvSpPr>
            <p:spPr>
              <a:xfrm>
                <a:off x="7990808" y="4331112"/>
                <a:ext cx="275463" cy="202215"/>
              </a:xfrm>
              <a:custGeom>
                <a:avLst/>
                <a:gdLst>
                  <a:gd name="connsiteX0" fmla="*/ 16097 w 275463"/>
                  <a:gd name="connsiteY0" fmla="*/ 0 h 202215"/>
                  <a:gd name="connsiteX1" fmla="*/ 259080 w 275463"/>
                  <a:gd name="connsiteY1" fmla="*/ 0 h 202215"/>
                  <a:gd name="connsiteX2" fmla="*/ 275463 w 275463"/>
                  <a:gd name="connsiteY2" fmla="*/ 16383 h 202215"/>
                  <a:gd name="connsiteX3" fmla="*/ 275463 w 275463"/>
                  <a:gd name="connsiteY3" fmla="*/ 186119 h 202215"/>
                  <a:gd name="connsiteX4" fmla="*/ 259366 w 275463"/>
                  <a:gd name="connsiteY4" fmla="*/ 202216 h 202215"/>
                  <a:gd name="connsiteX5" fmla="*/ 0 w 275463"/>
                  <a:gd name="connsiteY5" fmla="*/ 202216 h 202215"/>
                  <a:gd name="connsiteX6" fmla="*/ 0 w 275463"/>
                  <a:gd name="connsiteY6" fmla="*/ 16097 h 202215"/>
                  <a:gd name="connsiteX7" fmla="*/ 16097 w 275463"/>
                  <a:gd name="connsiteY7" fmla="*/ 0 h 202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5463" h="202215">
                    <a:moveTo>
                      <a:pt x="16097" y="0"/>
                    </a:moveTo>
                    <a:lnTo>
                      <a:pt x="259080" y="0"/>
                    </a:lnTo>
                    <a:cubicBezTo>
                      <a:pt x="268129" y="0"/>
                      <a:pt x="275463" y="7334"/>
                      <a:pt x="275463" y="16383"/>
                    </a:cubicBezTo>
                    <a:lnTo>
                      <a:pt x="275463" y="186119"/>
                    </a:lnTo>
                    <a:cubicBezTo>
                      <a:pt x="275463" y="194977"/>
                      <a:pt x="268224" y="202216"/>
                      <a:pt x="259366" y="202216"/>
                    </a:cubicBezTo>
                    <a:lnTo>
                      <a:pt x="0" y="202216"/>
                    </a:lnTo>
                    <a:lnTo>
                      <a:pt x="0" y="16097"/>
                    </a:lnTo>
                    <a:cubicBezTo>
                      <a:pt x="0" y="7239"/>
                      <a:pt x="7144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Graphic 2">
                <a:extLst>
                  <a:ext uri="{FF2B5EF4-FFF2-40B4-BE49-F238E27FC236}">
                    <a16:creationId xmlns:a16="http://schemas.microsoft.com/office/drawing/2014/main" id="{960FF92A-FD36-4D87-BA41-85C6569DD4A7}"/>
                  </a:ext>
                </a:extLst>
              </p:cNvPr>
              <p:cNvSpPr/>
              <p:nvPr/>
            </p:nvSpPr>
            <p:spPr>
              <a:xfrm>
                <a:off x="8398383" y="4329969"/>
                <a:ext cx="203168" cy="802290"/>
              </a:xfrm>
              <a:custGeom>
                <a:avLst/>
                <a:gdLst>
                  <a:gd name="connsiteX0" fmla="*/ 476 w 203168"/>
                  <a:gd name="connsiteY0" fmla="*/ 0 h 802290"/>
                  <a:gd name="connsiteX1" fmla="*/ 186785 w 203168"/>
                  <a:gd name="connsiteY1" fmla="*/ 0 h 802290"/>
                  <a:gd name="connsiteX2" fmla="*/ 203168 w 203168"/>
                  <a:gd name="connsiteY2" fmla="*/ 16383 h 802290"/>
                  <a:gd name="connsiteX3" fmla="*/ 203168 w 203168"/>
                  <a:gd name="connsiteY3" fmla="*/ 786194 h 802290"/>
                  <a:gd name="connsiteX4" fmla="*/ 187071 w 203168"/>
                  <a:gd name="connsiteY4" fmla="*/ 802291 h 802290"/>
                  <a:gd name="connsiteX5" fmla="*/ 20003 w 203168"/>
                  <a:gd name="connsiteY5" fmla="*/ 802291 h 802290"/>
                  <a:gd name="connsiteX6" fmla="*/ 0 w 203168"/>
                  <a:gd name="connsiteY6" fmla="*/ 782288 h 802290"/>
                  <a:gd name="connsiteX7" fmla="*/ 0 w 203168"/>
                  <a:gd name="connsiteY7" fmla="*/ 571 h 802290"/>
                  <a:gd name="connsiteX8" fmla="*/ 476 w 203168"/>
                  <a:gd name="connsiteY8" fmla="*/ 0 h 802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168" h="802290">
                    <a:moveTo>
                      <a:pt x="476" y="0"/>
                    </a:moveTo>
                    <a:lnTo>
                      <a:pt x="186785" y="0"/>
                    </a:lnTo>
                    <a:cubicBezTo>
                      <a:pt x="195834" y="0"/>
                      <a:pt x="203168" y="7334"/>
                      <a:pt x="203168" y="16383"/>
                    </a:cubicBezTo>
                    <a:lnTo>
                      <a:pt x="203168" y="786194"/>
                    </a:lnTo>
                    <a:cubicBezTo>
                      <a:pt x="203168" y="795052"/>
                      <a:pt x="195929" y="802291"/>
                      <a:pt x="187071" y="802291"/>
                    </a:cubicBezTo>
                    <a:lnTo>
                      <a:pt x="20003" y="802291"/>
                    </a:lnTo>
                    <a:cubicBezTo>
                      <a:pt x="8954" y="802291"/>
                      <a:pt x="0" y="793337"/>
                      <a:pt x="0" y="782288"/>
                    </a:cubicBezTo>
                    <a:lnTo>
                      <a:pt x="0" y="571"/>
                    </a:lnTo>
                    <a:cubicBezTo>
                      <a:pt x="0" y="190"/>
                      <a:pt x="190" y="0"/>
                      <a:pt x="4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Graphic 2">
                <a:extLst>
                  <a:ext uri="{FF2B5EF4-FFF2-40B4-BE49-F238E27FC236}">
                    <a16:creationId xmlns:a16="http://schemas.microsoft.com/office/drawing/2014/main" id="{B4ECB7BB-03A3-4E03-9FFB-65D407ABEE31}"/>
                  </a:ext>
                </a:extLst>
              </p:cNvPr>
              <p:cNvSpPr/>
              <p:nvPr/>
            </p:nvSpPr>
            <p:spPr>
              <a:xfrm>
                <a:off x="8202739" y="4127182"/>
                <a:ext cx="195643" cy="802290"/>
              </a:xfrm>
              <a:custGeom>
                <a:avLst/>
                <a:gdLst>
                  <a:gd name="connsiteX0" fmla="*/ 16097 w 195643"/>
                  <a:gd name="connsiteY0" fmla="*/ 0 h 802290"/>
                  <a:gd name="connsiteX1" fmla="*/ 179261 w 195643"/>
                  <a:gd name="connsiteY1" fmla="*/ 0 h 802290"/>
                  <a:gd name="connsiteX2" fmla="*/ 195644 w 195643"/>
                  <a:gd name="connsiteY2" fmla="*/ 16383 h 802290"/>
                  <a:gd name="connsiteX3" fmla="*/ 195644 w 195643"/>
                  <a:gd name="connsiteY3" fmla="*/ 802291 h 802290"/>
                  <a:gd name="connsiteX4" fmla="*/ 20003 w 195643"/>
                  <a:gd name="connsiteY4" fmla="*/ 802291 h 802290"/>
                  <a:gd name="connsiteX5" fmla="*/ 0 w 195643"/>
                  <a:gd name="connsiteY5" fmla="*/ 782288 h 802290"/>
                  <a:gd name="connsiteX6" fmla="*/ 0 w 195643"/>
                  <a:gd name="connsiteY6" fmla="*/ 16193 h 802290"/>
                  <a:gd name="connsiteX7" fmla="*/ 16097 w 195643"/>
                  <a:gd name="connsiteY7" fmla="*/ 0 h 802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643" h="802290">
                    <a:moveTo>
                      <a:pt x="16097" y="0"/>
                    </a:moveTo>
                    <a:lnTo>
                      <a:pt x="179261" y="0"/>
                    </a:lnTo>
                    <a:cubicBezTo>
                      <a:pt x="188309" y="0"/>
                      <a:pt x="195644" y="7334"/>
                      <a:pt x="195644" y="16383"/>
                    </a:cubicBezTo>
                    <a:lnTo>
                      <a:pt x="195644" y="802291"/>
                    </a:lnTo>
                    <a:lnTo>
                      <a:pt x="20003" y="802291"/>
                    </a:lnTo>
                    <a:cubicBezTo>
                      <a:pt x="8954" y="802291"/>
                      <a:pt x="0" y="793337"/>
                      <a:pt x="0" y="782288"/>
                    </a:cubicBezTo>
                    <a:lnTo>
                      <a:pt x="0" y="16193"/>
                    </a:lnTo>
                    <a:cubicBezTo>
                      <a:pt x="0" y="7239"/>
                      <a:pt x="7144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Graphic 2">
                <a:extLst>
                  <a:ext uri="{FF2B5EF4-FFF2-40B4-BE49-F238E27FC236}">
                    <a16:creationId xmlns:a16="http://schemas.microsoft.com/office/drawing/2014/main" id="{A9690256-D0FD-4EFA-A052-9A821DC02E42}"/>
                  </a:ext>
                </a:extLst>
              </p:cNvPr>
              <p:cNvSpPr/>
              <p:nvPr/>
            </p:nvSpPr>
            <p:spPr>
              <a:xfrm>
                <a:off x="7792974" y="3724656"/>
                <a:ext cx="409670" cy="202215"/>
              </a:xfrm>
              <a:custGeom>
                <a:avLst/>
                <a:gdLst>
                  <a:gd name="connsiteX0" fmla="*/ 16097 w 409670"/>
                  <a:gd name="connsiteY0" fmla="*/ 0 h 202215"/>
                  <a:gd name="connsiteX1" fmla="*/ 405289 w 409670"/>
                  <a:gd name="connsiteY1" fmla="*/ 0 h 202215"/>
                  <a:gd name="connsiteX2" fmla="*/ 409670 w 409670"/>
                  <a:gd name="connsiteY2" fmla="*/ 4381 h 202215"/>
                  <a:gd name="connsiteX3" fmla="*/ 409670 w 409670"/>
                  <a:gd name="connsiteY3" fmla="*/ 186118 h 202215"/>
                  <a:gd name="connsiteX4" fmla="*/ 393573 w 409670"/>
                  <a:gd name="connsiteY4" fmla="*/ 202216 h 202215"/>
                  <a:gd name="connsiteX5" fmla="*/ 18479 w 409670"/>
                  <a:gd name="connsiteY5" fmla="*/ 202216 h 202215"/>
                  <a:gd name="connsiteX6" fmla="*/ 0 w 409670"/>
                  <a:gd name="connsiteY6" fmla="*/ 183737 h 202215"/>
                  <a:gd name="connsiteX7" fmla="*/ 0 w 409670"/>
                  <a:gd name="connsiteY7" fmla="*/ 16097 h 202215"/>
                  <a:gd name="connsiteX8" fmla="*/ 16097 w 409670"/>
                  <a:gd name="connsiteY8" fmla="*/ 0 h 202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670" h="202215">
                    <a:moveTo>
                      <a:pt x="16097" y="0"/>
                    </a:moveTo>
                    <a:lnTo>
                      <a:pt x="405289" y="0"/>
                    </a:lnTo>
                    <a:cubicBezTo>
                      <a:pt x="407670" y="0"/>
                      <a:pt x="409670" y="2000"/>
                      <a:pt x="409670" y="4381"/>
                    </a:cubicBezTo>
                    <a:lnTo>
                      <a:pt x="409670" y="186118"/>
                    </a:lnTo>
                    <a:cubicBezTo>
                      <a:pt x="409670" y="194977"/>
                      <a:pt x="402431" y="202216"/>
                      <a:pt x="393573" y="202216"/>
                    </a:cubicBezTo>
                    <a:lnTo>
                      <a:pt x="18479" y="202216"/>
                    </a:lnTo>
                    <a:cubicBezTo>
                      <a:pt x="8287" y="202216"/>
                      <a:pt x="0" y="193929"/>
                      <a:pt x="0" y="183737"/>
                    </a:cubicBezTo>
                    <a:lnTo>
                      <a:pt x="0" y="16097"/>
                    </a:lnTo>
                    <a:cubicBezTo>
                      <a:pt x="0" y="7239"/>
                      <a:pt x="7239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Graphic 2">
                <a:extLst>
                  <a:ext uri="{FF2B5EF4-FFF2-40B4-BE49-F238E27FC236}">
                    <a16:creationId xmlns:a16="http://schemas.microsoft.com/office/drawing/2014/main" id="{6071ACA1-E53D-48CB-8FD8-C231E654F9B0}"/>
                  </a:ext>
                </a:extLst>
              </p:cNvPr>
              <p:cNvSpPr/>
              <p:nvPr/>
            </p:nvSpPr>
            <p:spPr>
              <a:xfrm>
                <a:off x="8203212" y="3525488"/>
                <a:ext cx="339950" cy="202215"/>
              </a:xfrm>
              <a:custGeom>
                <a:avLst/>
                <a:gdLst>
                  <a:gd name="connsiteX0" fmla="*/ 16006 w 339950"/>
                  <a:gd name="connsiteY0" fmla="*/ 0 h 202215"/>
                  <a:gd name="connsiteX1" fmla="*/ 323568 w 339950"/>
                  <a:gd name="connsiteY1" fmla="*/ 0 h 202215"/>
                  <a:gd name="connsiteX2" fmla="*/ 339951 w 339950"/>
                  <a:gd name="connsiteY2" fmla="*/ 16383 h 202215"/>
                  <a:gd name="connsiteX3" fmla="*/ 339951 w 339950"/>
                  <a:gd name="connsiteY3" fmla="*/ 186119 h 202215"/>
                  <a:gd name="connsiteX4" fmla="*/ 323853 w 339950"/>
                  <a:gd name="connsiteY4" fmla="*/ 202216 h 202215"/>
                  <a:gd name="connsiteX5" fmla="*/ 4 w 339950"/>
                  <a:gd name="connsiteY5" fmla="*/ 202216 h 202215"/>
                  <a:gd name="connsiteX6" fmla="*/ 4 w 339950"/>
                  <a:gd name="connsiteY6" fmla="*/ 16097 h 202215"/>
                  <a:gd name="connsiteX7" fmla="*/ 16006 w 339950"/>
                  <a:gd name="connsiteY7" fmla="*/ 0 h 202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9950" h="202215">
                    <a:moveTo>
                      <a:pt x="16006" y="0"/>
                    </a:moveTo>
                    <a:lnTo>
                      <a:pt x="323568" y="0"/>
                    </a:lnTo>
                    <a:cubicBezTo>
                      <a:pt x="332617" y="0"/>
                      <a:pt x="339951" y="7334"/>
                      <a:pt x="339951" y="16383"/>
                    </a:cubicBezTo>
                    <a:lnTo>
                      <a:pt x="339951" y="186119"/>
                    </a:lnTo>
                    <a:cubicBezTo>
                      <a:pt x="339951" y="194977"/>
                      <a:pt x="332712" y="202216"/>
                      <a:pt x="323853" y="202216"/>
                    </a:cubicBezTo>
                    <a:lnTo>
                      <a:pt x="4" y="202216"/>
                    </a:lnTo>
                    <a:lnTo>
                      <a:pt x="4" y="16097"/>
                    </a:lnTo>
                    <a:cubicBezTo>
                      <a:pt x="-187" y="7239"/>
                      <a:pt x="7052" y="0"/>
                      <a:pt x="160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Graphic 2">
                <a:extLst>
                  <a:ext uri="{FF2B5EF4-FFF2-40B4-BE49-F238E27FC236}">
                    <a16:creationId xmlns:a16="http://schemas.microsoft.com/office/drawing/2014/main" id="{17F7DB51-A2BE-445E-8C75-DCD7AE6F43D1}"/>
                  </a:ext>
                </a:extLst>
              </p:cNvPr>
              <p:cNvSpPr/>
              <p:nvPr/>
            </p:nvSpPr>
            <p:spPr>
              <a:xfrm>
                <a:off x="8398383" y="3326511"/>
                <a:ext cx="202215" cy="596169"/>
              </a:xfrm>
              <a:custGeom>
                <a:avLst/>
                <a:gdLst>
                  <a:gd name="connsiteX0" fmla="*/ 16097 w 202215"/>
                  <a:gd name="connsiteY0" fmla="*/ 0 h 596169"/>
                  <a:gd name="connsiteX1" fmla="*/ 185833 w 202215"/>
                  <a:gd name="connsiteY1" fmla="*/ 0 h 596169"/>
                  <a:gd name="connsiteX2" fmla="*/ 202216 w 202215"/>
                  <a:gd name="connsiteY2" fmla="*/ 16383 h 596169"/>
                  <a:gd name="connsiteX3" fmla="*/ 202216 w 202215"/>
                  <a:gd name="connsiteY3" fmla="*/ 580073 h 596169"/>
                  <a:gd name="connsiteX4" fmla="*/ 186119 w 202215"/>
                  <a:gd name="connsiteY4" fmla="*/ 596170 h 596169"/>
                  <a:gd name="connsiteX5" fmla="*/ 0 w 202215"/>
                  <a:gd name="connsiteY5" fmla="*/ 596170 h 596169"/>
                  <a:gd name="connsiteX6" fmla="*/ 0 w 202215"/>
                  <a:gd name="connsiteY6" fmla="*/ 16192 h 596169"/>
                  <a:gd name="connsiteX7" fmla="*/ 16097 w 202215"/>
                  <a:gd name="connsiteY7" fmla="*/ 0 h 59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215" h="596169">
                    <a:moveTo>
                      <a:pt x="16097" y="0"/>
                    </a:moveTo>
                    <a:lnTo>
                      <a:pt x="185833" y="0"/>
                    </a:lnTo>
                    <a:cubicBezTo>
                      <a:pt x="194881" y="0"/>
                      <a:pt x="202216" y="7334"/>
                      <a:pt x="202216" y="16383"/>
                    </a:cubicBezTo>
                    <a:lnTo>
                      <a:pt x="202216" y="580073"/>
                    </a:lnTo>
                    <a:cubicBezTo>
                      <a:pt x="202216" y="588931"/>
                      <a:pt x="194977" y="596170"/>
                      <a:pt x="186119" y="596170"/>
                    </a:cubicBezTo>
                    <a:lnTo>
                      <a:pt x="0" y="596170"/>
                    </a:lnTo>
                    <a:lnTo>
                      <a:pt x="0" y="16192"/>
                    </a:lnTo>
                    <a:cubicBezTo>
                      <a:pt x="0" y="7239"/>
                      <a:pt x="7239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Graphic 2">
                <a:extLst>
                  <a:ext uri="{FF2B5EF4-FFF2-40B4-BE49-F238E27FC236}">
                    <a16:creationId xmlns:a16="http://schemas.microsoft.com/office/drawing/2014/main" id="{F7A600D9-DFF2-40F8-A30E-FF43C0994301}"/>
                  </a:ext>
                </a:extLst>
              </p:cNvPr>
              <p:cNvSpPr/>
              <p:nvPr/>
            </p:nvSpPr>
            <p:spPr>
              <a:xfrm>
                <a:off x="7808118" y="5722619"/>
                <a:ext cx="202215" cy="202216"/>
              </a:xfrm>
              <a:custGeom>
                <a:avLst/>
                <a:gdLst>
                  <a:gd name="connsiteX0" fmla="*/ 18097 w 202215"/>
                  <a:gd name="connsiteY0" fmla="*/ 0 h 202216"/>
                  <a:gd name="connsiteX1" fmla="*/ 185833 w 202215"/>
                  <a:gd name="connsiteY1" fmla="*/ 0 h 202216"/>
                  <a:gd name="connsiteX2" fmla="*/ 202216 w 202215"/>
                  <a:gd name="connsiteY2" fmla="*/ 16383 h 202216"/>
                  <a:gd name="connsiteX3" fmla="*/ 202216 w 202215"/>
                  <a:gd name="connsiteY3" fmla="*/ 186119 h 202216"/>
                  <a:gd name="connsiteX4" fmla="*/ 186119 w 202215"/>
                  <a:gd name="connsiteY4" fmla="*/ 202216 h 202216"/>
                  <a:gd name="connsiteX5" fmla="*/ 20003 w 202215"/>
                  <a:gd name="connsiteY5" fmla="*/ 202216 h 202216"/>
                  <a:gd name="connsiteX6" fmla="*/ 0 w 202215"/>
                  <a:gd name="connsiteY6" fmla="*/ 182213 h 202216"/>
                  <a:gd name="connsiteX7" fmla="*/ 0 w 202215"/>
                  <a:gd name="connsiteY7" fmla="*/ 18098 h 202216"/>
                  <a:gd name="connsiteX8" fmla="*/ 18097 w 202215"/>
                  <a:gd name="connsiteY8" fmla="*/ 0 h 202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215" h="202216">
                    <a:moveTo>
                      <a:pt x="18097" y="0"/>
                    </a:moveTo>
                    <a:lnTo>
                      <a:pt x="185833" y="0"/>
                    </a:lnTo>
                    <a:cubicBezTo>
                      <a:pt x="194881" y="0"/>
                      <a:pt x="202216" y="7334"/>
                      <a:pt x="202216" y="16383"/>
                    </a:cubicBezTo>
                    <a:lnTo>
                      <a:pt x="202216" y="186119"/>
                    </a:lnTo>
                    <a:cubicBezTo>
                      <a:pt x="202216" y="194977"/>
                      <a:pt x="194977" y="202216"/>
                      <a:pt x="186119" y="202216"/>
                    </a:cubicBezTo>
                    <a:lnTo>
                      <a:pt x="20003" y="202216"/>
                    </a:lnTo>
                    <a:cubicBezTo>
                      <a:pt x="8954" y="202216"/>
                      <a:pt x="0" y="193263"/>
                      <a:pt x="0" y="182213"/>
                    </a:cubicBezTo>
                    <a:lnTo>
                      <a:pt x="0" y="18098"/>
                    </a:lnTo>
                    <a:cubicBezTo>
                      <a:pt x="0" y="8096"/>
                      <a:pt x="8096" y="0"/>
                      <a:pt x="18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Graphic 2">
                <a:extLst>
                  <a:ext uri="{FF2B5EF4-FFF2-40B4-BE49-F238E27FC236}">
                    <a16:creationId xmlns:a16="http://schemas.microsoft.com/office/drawing/2014/main" id="{BC9EFF6B-B159-4D5E-A0A7-4DA3C8BC4835}"/>
                  </a:ext>
                </a:extLst>
              </p:cNvPr>
              <p:cNvSpPr/>
              <p:nvPr/>
            </p:nvSpPr>
            <p:spPr>
              <a:xfrm>
                <a:off x="8399335" y="5722619"/>
                <a:ext cx="202215" cy="202216"/>
              </a:xfrm>
              <a:custGeom>
                <a:avLst/>
                <a:gdLst>
                  <a:gd name="connsiteX0" fmla="*/ 16097 w 202215"/>
                  <a:gd name="connsiteY0" fmla="*/ 0 h 202216"/>
                  <a:gd name="connsiteX1" fmla="*/ 185833 w 202215"/>
                  <a:gd name="connsiteY1" fmla="*/ 0 h 202216"/>
                  <a:gd name="connsiteX2" fmla="*/ 202216 w 202215"/>
                  <a:gd name="connsiteY2" fmla="*/ 16383 h 202216"/>
                  <a:gd name="connsiteX3" fmla="*/ 202216 w 202215"/>
                  <a:gd name="connsiteY3" fmla="*/ 186119 h 202216"/>
                  <a:gd name="connsiteX4" fmla="*/ 186118 w 202215"/>
                  <a:gd name="connsiteY4" fmla="*/ 202216 h 202216"/>
                  <a:gd name="connsiteX5" fmla="*/ 20003 w 202215"/>
                  <a:gd name="connsiteY5" fmla="*/ 202216 h 202216"/>
                  <a:gd name="connsiteX6" fmla="*/ 0 w 202215"/>
                  <a:gd name="connsiteY6" fmla="*/ 182213 h 202216"/>
                  <a:gd name="connsiteX7" fmla="*/ 0 w 202215"/>
                  <a:gd name="connsiteY7" fmla="*/ 16097 h 202216"/>
                  <a:gd name="connsiteX8" fmla="*/ 16097 w 202215"/>
                  <a:gd name="connsiteY8" fmla="*/ 0 h 202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215" h="202216">
                    <a:moveTo>
                      <a:pt x="16097" y="0"/>
                    </a:moveTo>
                    <a:lnTo>
                      <a:pt x="185833" y="0"/>
                    </a:lnTo>
                    <a:cubicBezTo>
                      <a:pt x="194882" y="0"/>
                      <a:pt x="202216" y="7334"/>
                      <a:pt x="202216" y="16383"/>
                    </a:cubicBezTo>
                    <a:lnTo>
                      <a:pt x="202216" y="186119"/>
                    </a:lnTo>
                    <a:cubicBezTo>
                      <a:pt x="202216" y="194977"/>
                      <a:pt x="194976" y="202216"/>
                      <a:pt x="186118" y="202216"/>
                    </a:cubicBezTo>
                    <a:lnTo>
                      <a:pt x="20003" y="202216"/>
                    </a:lnTo>
                    <a:cubicBezTo>
                      <a:pt x="8954" y="202216"/>
                      <a:pt x="0" y="193263"/>
                      <a:pt x="0" y="182213"/>
                    </a:cubicBezTo>
                    <a:lnTo>
                      <a:pt x="0" y="16097"/>
                    </a:lnTo>
                    <a:cubicBezTo>
                      <a:pt x="0" y="7239"/>
                      <a:pt x="7144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Graphic 2">
                <a:extLst>
                  <a:ext uri="{FF2B5EF4-FFF2-40B4-BE49-F238E27FC236}">
                    <a16:creationId xmlns:a16="http://schemas.microsoft.com/office/drawing/2014/main" id="{D59EA584-622D-4DF8-8418-FE990BC83D19}"/>
                  </a:ext>
                </a:extLst>
              </p:cNvPr>
              <p:cNvSpPr/>
              <p:nvPr/>
            </p:nvSpPr>
            <p:spPr>
              <a:xfrm>
                <a:off x="6797325" y="2117312"/>
                <a:ext cx="202501" cy="210597"/>
              </a:xfrm>
              <a:custGeom>
                <a:avLst/>
                <a:gdLst>
                  <a:gd name="connsiteX0" fmla="*/ 186404 w 202501"/>
                  <a:gd name="connsiteY0" fmla="*/ 210598 h 210597"/>
                  <a:gd name="connsiteX1" fmla="*/ 381 w 202501"/>
                  <a:gd name="connsiteY1" fmla="*/ 210598 h 210597"/>
                  <a:gd name="connsiteX2" fmla="*/ 0 w 202501"/>
                  <a:gd name="connsiteY2" fmla="*/ 210217 h 210597"/>
                  <a:gd name="connsiteX3" fmla="*/ 0 w 202501"/>
                  <a:gd name="connsiteY3" fmla="*/ 16097 h 210597"/>
                  <a:gd name="connsiteX4" fmla="*/ 16097 w 202501"/>
                  <a:gd name="connsiteY4" fmla="*/ 0 h 210597"/>
                  <a:gd name="connsiteX5" fmla="*/ 182499 w 202501"/>
                  <a:gd name="connsiteY5" fmla="*/ 0 h 210597"/>
                  <a:gd name="connsiteX6" fmla="*/ 202502 w 202501"/>
                  <a:gd name="connsiteY6" fmla="*/ 20002 h 210597"/>
                  <a:gd name="connsiteX7" fmla="*/ 202502 w 202501"/>
                  <a:gd name="connsiteY7" fmla="*/ 194501 h 210597"/>
                  <a:gd name="connsiteX8" fmla="*/ 186404 w 202501"/>
                  <a:gd name="connsiteY8" fmla="*/ 210598 h 210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501" h="210597">
                    <a:moveTo>
                      <a:pt x="186404" y="210598"/>
                    </a:moveTo>
                    <a:lnTo>
                      <a:pt x="381" y="210598"/>
                    </a:lnTo>
                    <a:cubicBezTo>
                      <a:pt x="190" y="210598"/>
                      <a:pt x="0" y="210407"/>
                      <a:pt x="0" y="210217"/>
                    </a:cubicBezTo>
                    <a:lnTo>
                      <a:pt x="0" y="16097"/>
                    </a:lnTo>
                    <a:cubicBezTo>
                      <a:pt x="0" y="7239"/>
                      <a:pt x="7239" y="0"/>
                      <a:pt x="16097" y="0"/>
                    </a:cubicBezTo>
                    <a:lnTo>
                      <a:pt x="182499" y="0"/>
                    </a:lnTo>
                    <a:cubicBezTo>
                      <a:pt x="193548" y="0"/>
                      <a:pt x="202502" y="8954"/>
                      <a:pt x="202502" y="20002"/>
                    </a:cubicBezTo>
                    <a:lnTo>
                      <a:pt x="202502" y="194501"/>
                    </a:lnTo>
                    <a:cubicBezTo>
                      <a:pt x="202502" y="203454"/>
                      <a:pt x="195263" y="210598"/>
                      <a:pt x="186404" y="2105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Graphic 2">
                <a:extLst>
                  <a:ext uri="{FF2B5EF4-FFF2-40B4-BE49-F238E27FC236}">
                    <a16:creationId xmlns:a16="http://schemas.microsoft.com/office/drawing/2014/main" id="{9A231D5D-49A8-45A2-B078-ABB4202CD5BB}"/>
                  </a:ext>
                </a:extLst>
              </p:cNvPr>
              <p:cNvSpPr/>
              <p:nvPr/>
            </p:nvSpPr>
            <p:spPr>
              <a:xfrm>
                <a:off x="6595586" y="1319784"/>
                <a:ext cx="259556" cy="202501"/>
              </a:xfrm>
              <a:custGeom>
                <a:avLst/>
                <a:gdLst>
                  <a:gd name="connsiteX0" fmla="*/ 0 w 259556"/>
                  <a:gd name="connsiteY0" fmla="*/ 192310 h 202501"/>
                  <a:gd name="connsiteX1" fmla="*/ 0 w 259556"/>
                  <a:gd name="connsiteY1" fmla="*/ 10382 h 202501"/>
                  <a:gd name="connsiteX2" fmla="*/ 10382 w 259556"/>
                  <a:gd name="connsiteY2" fmla="*/ 0 h 202501"/>
                  <a:gd name="connsiteX3" fmla="*/ 249364 w 259556"/>
                  <a:gd name="connsiteY3" fmla="*/ 0 h 202501"/>
                  <a:gd name="connsiteX4" fmla="*/ 259556 w 259556"/>
                  <a:gd name="connsiteY4" fmla="*/ 10192 h 202501"/>
                  <a:gd name="connsiteX5" fmla="*/ 259556 w 259556"/>
                  <a:gd name="connsiteY5" fmla="*/ 202501 h 202501"/>
                  <a:gd name="connsiteX6" fmla="*/ 10096 w 259556"/>
                  <a:gd name="connsiteY6" fmla="*/ 202501 h 202501"/>
                  <a:gd name="connsiteX7" fmla="*/ 0 w 259556"/>
                  <a:gd name="connsiteY7" fmla="*/ 192310 h 202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556" h="202501">
                    <a:moveTo>
                      <a:pt x="0" y="192310"/>
                    </a:moveTo>
                    <a:lnTo>
                      <a:pt x="0" y="10382"/>
                    </a:lnTo>
                    <a:cubicBezTo>
                      <a:pt x="0" y="4667"/>
                      <a:pt x="4667" y="0"/>
                      <a:pt x="10382" y="0"/>
                    </a:cubicBezTo>
                    <a:lnTo>
                      <a:pt x="249364" y="0"/>
                    </a:lnTo>
                    <a:cubicBezTo>
                      <a:pt x="254984" y="0"/>
                      <a:pt x="259556" y="4572"/>
                      <a:pt x="259556" y="10192"/>
                    </a:cubicBezTo>
                    <a:lnTo>
                      <a:pt x="259556" y="202501"/>
                    </a:lnTo>
                    <a:lnTo>
                      <a:pt x="10096" y="202501"/>
                    </a:lnTo>
                    <a:cubicBezTo>
                      <a:pt x="4572" y="202501"/>
                      <a:pt x="0" y="197929"/>
                      <a:pt x="0" y="1923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Graphic 2">
                <a:extLst>
                  <a:ext uri="{FF2B5EF4-FFF2-40B4-BE49-F238E27FC236}">
                    <a16:creationId xmlns:a16="http://schemas.microsoft.com/office/drawing/2014/main" id="{AE2943D5-8087-4A3E-8AA1-72179FD87825}"/>
                  </a:ext>
                </a:extLst>
              </p:cNvPr>
              <p:cNvSpPr/>
              <p:nvPr/>
            </p:nvSpPr>
            <p:spPr>
              <a:xfrm>
                <a:off x="6813232" y="1132141"/>
                <a:ext cx="198215" cy="390143"/>
              </a:xfrm>
              <a:custGeom>
                <a:avLst/>
                <a:gdLst>
                  <a:gd name="connsiteX0" fmla="*/ 10192 w 198215"/>
                  <a:gd name="connsiteY0" fmla="*/ 0 h 390143"/>
                  <a:gd name="connsiteX1" fmla="*/ 187833 w 198215"/>
                  <a:gd name="connsiteY1" fmla="*/ 0 h 390143"/>
                  <a:gd name="connsiteX2" fmla="*/ 198215 w 198215"/>
                  <a:gd name="connsiteY2" fmla="*/ 10382 h 390143"/>
                  <a:gd name="connsiteX3" fmla="*/ 198215 w 198215"/>
                  <a:gd name="connsiteY3" fmla="*/ 379952 h 390143"/>
                  <a:gd name="connsiteX4" fmla="*/ 188024 w 198215"/>
                  <a:gd name="connsiteY4" fmla="*/ 390144 h 390143"/>
                  <a:gd name="connsiteX5" fmla="*/ 10573 w 198215"/>
                  <a:gd name="connsiteY5" fmla="*/ 390144 h 390143"/>
                  <a:gd name="connsiteX6" fmla="*/ 0 w 198215"/>
                  <a:gd name="connsiteY6" fmla="*/ 379571 h 390143"/>
                  <a:gd name="connsiteX7" fmla="*/ 0 w 198215"/>
                  <a:gd name="connsiteY7" fmla="*/ 10192 h 390143"/>
                  <a:gd name="connsiteX8" fmla="*/ 10192 w 198215"/>
                  <a:gd name="connsiteY8" fmla="*/ 0 h 390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215" h="390143">
                    <a:moveTo>
                      <a:pt x="10192" y="0"/>
                    </a:moveTo>
                    <a:lnTo>
                      <a:pt x="187833" y="0"/>
                    </a:lnTo>
                    <a:cubicBezTo>
                      <a:pt x="193548" y="0"/>
                      <a:pt x="198215" y="4667"/>
                      <a:pt x="198215" y="10382"/>
                    </a:cubicBezTo>
                    <a:lnTo>
                      <a:pt x="198215" y="379952"/>
                    </a:lnTo>
                    <a:cubicBezTo>
                      <a:pt x="198215" y="385572"/>
                      <a:pt x="193643" y="390144"/>
                      <a:pt x="188024" y="390144"/>
                    </a:cubicBezTo>
                    <a:lnTo>
                      <a:pt x="10573" y="390144"/>
                    </a:lnTo>
                    <a:cubicBezTo>
                      <a:pt x="4763" y="390144"/>
                      <a:pt x="0" y="385382"/>
                      <a:pt x="0" y="379571"/>
                    </a:cubicBezTo>
                    <a:lnTo>
                      <a:pt x="0" y="10192"/>
                    </a:lnTo>
                    <a:cubicBezTo>
                      <a:pt x="0" y="4572"/>
                      <a:pt x="4572" y="0"/>
                      <a:pt x="101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Graphic 2">
                <a:extLst>
                  <a:ext uri="{FF2B5EF4-FFF2-40B4-BE49-F238E27FC236}">
                    <a16:creationId xmlns:a16="http://schemas.microsoft.com/office/drawing/2014/main" id="{3FDBC2E3-1218-4390-95CC-D98EEDD624AE}"/>
                  </a:ext>
                </a:extLst>
              </p:cNvPr>
              <p:cNvSpPr/>
              <p:nvPr/>
            </p:nvSpPr>
            <p:spPr>
              <a:xfrm>
                <a:off x="6397275" y="1721072"/>
                <a:ext cx="198215" cy="600932"/>
              </a:xfrm>
              <a:custGeom>
                <a:avLst/>
                <a:gdLst>
                  <a:gd name="connsiteX0" fmla="*/ 7906 w 198215"/>
                  <a:gd name="connsiteY0" fmla="*/ 0 h 600932"/>
                  <a:gd name="connsiteX1" fmla="*/ 187833 w 198215"/>
                  <a:gd name="connsiteY1" fmla="*/ 0 h 600932"/>
                  <a:gd name="connsiteX2" fmla="*/ 198215 w 198215"/>
                  <a:gd name="connsiteY2" fmla="*/ 10382 h 600932"/>
                  <a:gd name="connsiteX3" fmla="*/ 198215 w 198215"/>
                  <a:gd name="connsiteY3" fmla="*/ 600932 h 600932"/>
                  <a:gd name="connsiteX4" fmla="*/ 10573 w 198215"/>
                  <a:gd name="connsiteY4" fmla="*/ 600932 h 600932"/>
                  <a:gd name="connsiteX5" fmla="*/ 0 w 198215"/>
                  <a:gd name="connsiteY5" fmla="*/ 590359 h 600932"/>
                  <a:gd name="connsiteX6" fmla="*/ 0 w 198215"/>
                  <a:gd name="connsiteY6" fmla="*/ 7906 h 600932"/>
                  <a:gd name="connsiteX7" fmla="*/ 7906 w 198215"/>
                  <a:gd name="connsiteY7" fmla="*/ 0 h 600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8215" h="600932">
                    <a:moveTo>
                      <a:pt x="7906" y="0"/>
                    </a:moveTo>
                    <a:lnTo>
                      <a:pt x="187833" y="0"/>
                    </a:lnTo>
                    <a:cubicBezTo>
                      <a:pt x="193548" y="0"/>
                      <a:pt x="198215" y="4667"/>
                      <a:pt x="198215" y="10382"/>
                    </a:cubicBezTo>
                    <a:lnTo>
                      <a:pt x="198215" y="600932"/>
                    </a:lnTo>
                    <a:lnTo>
                      <a:pt x="10573" y="600932"/>
                    </a:lnTo>
                    <a:cubicBezTo>
                      <a:pt x="4763" y="600932"/>
                      <a:pt x="0" y="596170"/>
                      <a:pt x="0" y="590359"/>
                    </a:cubicBezTo>
                    <a:lnTo>
                      <a:pt x="0" y="7906"/>
                    </a:lnTo>
                    <a:cubicBezTo>
                      <a:pt x="95" y="3524"/>
                      <a:pt x="3620" y="0"/>
                      <a:pt x="79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Graphic 2">
                <a:extLst>
                  <a:ext uri="{FF2B5EF4-FFF2-40B4-BE49-F238E27FC236}">
                    <a16:creationId xmlns:a16="http://schemas.microsoft.com/office/drawing/2014/main" id="{C9A41A47-C062-4690-8F69-FE18B66725E6}"/>
                  </a:ext>
                </a:extLst>
              </p:cNvPr>
              <p:cNvSpPr/>
              <p:nvPr/>
            </p:nvSpPr>
            <p:spPr>
              <a:xfrm>
                <a:off x="5999225" y="923925"/>
                <a:ext cx="202501" cy="202596"/>
              </a:xfrm>
              <a:custGeom>
                <a:avLst/>
                <a:gdLst>
                  <a:gd name="connsiteX0" fmla="*/ 0 w 202501"/>
                  <a:gd name="connsiteY0" fmla="*/ 179261 h 202596"/>
                  <a:gd name="connsiteX1" fmla="*/ 0 w 202501"/>
                  <a:gd name="connsiteY1" fmla="*/ 23527 h 202596"/>
                  <a:gd name="connsiteX2" fmla="*/ 23527 w 202501"/>
                  <a:gd name="connsiteY2" fmla="*/ 0 h 202596"/>
                  <a:gd name="connsiteX3" fmla="*/ 179165 w 202501"/>
                  <a:gd name="connsiteY3" fmla="*/ 0 h 202596"/>
                  <a:gd name="connsiteX4" fmla="*/ 202502 w 202501"/>
                  <a:gd name="connsiteY4" fmla="*/ 23336 h 202596"/>
                  <a:gd name="connsiteX5" fmla="*/ 202502 w 202501"/>
                  <a:gd name="connsiteY5" fmla="*/ 181356 h 202596"/>
                  <a:gd name="connsiteX6" fmla="*/ 181261 w 202501"/>
                  <a:gd name="connsiteY6" fmla="*/ 202597 h 202596"/>
                  <a:gd name="connsiteX7" fmla="*/ 23241 w 202501"/>
                  <a:gd name="connsiteY7" fmla="*/ 202597 h 202596"/>
                  <a:gd name="connsiteX8" fmla="*/ 0 w 202501"/>
                  <a:gd name="connsiteY8" fmla="*/ 179261 h 202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501" h="202596">
                    <a:moveTo>
                      <a:pt x="0" y="179261"/>
                    </a:moveTo>
                    <a:lnTo>
                      <a:pt x="0" y="23527"/>
                    </a:lnTo>
                    <a:cubicBezTo>
                      <a:pt x="0" y="10478"/>
                      <a:pt x="10573" y="0"/>
                      <a:pt x="23527" y="0"/>
                    </a:cubicBezTo>
                    <a:lnTo>
                      <a:pt x="179165" y="0"/>
                    </a:lnTo>
                    <a:cubicBezTo>
                      <a:pt x="192024" y="0"/>
                      <a:pt x="202502" y="10478"/>
                      <a:pt x="202502" y="23336"/>
                    </a:cubicBezTo>
                    <a:lnTo>
                      <a:pt x="202502" y="181356"/>
                    </a:lnTo>
                    <a:cubicBezTo>
                      <a:pt x="202502" y="193072"/>
                      <a:pt x="192977" y="202597"/>
                      <a:pt x="181261" y="202597"/>
                    </a:cubicBezTo>
                    <a:lnTo>
                      <a:pt x="23241" y="202597"/>
                    </a:lnTo>
                    <a:cubicBezTo>
                      <a:pt x="10478" y="202502"/>
                      <a:pt x="0" y="192119"/>
                      <a:pt x="0" y="1792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Graphic 2">
                <a:extLst>
                  <a:ext uri="{FF2B5EF4-FFF2-40B4-BE49-F238E27FC236}">
                    <a16:creationId xmlns:a16="http://schemas.microsoft.com/office/drawing/2014/main" id="{7095601E-35E0-4ACE-BA58-8BCB0F48222C}"/>
                  </a:ext>
                </a:extLst>
              </p:cNvPr>
              <p:cNvSpPr/>
              <p:nvPr/>
            </p:nvSpPr>
            <p:spPr>
              <a:xfrm>
                <a:off x="5194649" y="1319784"/>
                <a:ext cx="259556" cy="202596"/>
              </a:xfrm>
              <a:custGeom>
                <a:avLst/>
                <a:gdLst>
                  <a:gd name="connsiteX0" fmla="*/ 0 w 259556"/>
                  <a:gd name="connsiteY0" fmla="*/ 192405 h 202596"/>
                  <a:gd name="connsiteX1" fmla="*/ 0 w 259556"/>
                  <a:gd name="connsiteY1" fmla="*/ 10382 h 202596"/>
                  <a:gd name="connsiteX2" fmla="*/ 10382 w 259556"/>
                  <a:gd name="connsiteY2" fmla="*/ 0 h 202596"/>
                  <a:gd name="connsiteX3" fmla="*/ 249365 w 259556"/>
                  <a:gd name="connsiteY3" fmla="*/ 0 h 202596"/>
                  <a:gd name="connsiteX4" fmla="*/ 259556 w 259556"/>
                  <a:gd name="connsiteY4" fmla="*/ 10192 h 202596"/>
                  <a:gd name="connsiteX5" fmla="*/ 259556 w 259556"/>
                  <a:gd name="connsiteY5" fmla="*/ 202597 h 202596"/>
                  <a:gd name="connsiteX6" fmla="*/ 10096 w 259556"/>
                  <a:gd name="connsiteY6" fmla="*/ 202597 h 202596"/>
                  <a:gd name="connsiteX7" fmla="*/ 0 w 259556"/>
                  <a:gd name="connsiteY7" fmla="*/ 192405 h 202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556" h="202596">
                    <a:moveTo>
                      <a:pt x="0" y="192405"/>
                    </a:moveTo>
                    <a:lnTo>
                      <a:pt x="0" y="10382"/>
                    </a:lnTo>
                    <a:cubicBezTo>
                      <a:pt x="0" y="4667"/>
                      <a:pt x="4667" y="0"/>
                      <a:pt x="10382" y="0"/>
                    </a:cubicBezTo>
                    <a:lnTo>
                      <a:pt x="249365" y="0"/>
                    </a:lnTo>
                    <a:cubicBezTo>
                      <a:pt x="254984" y="0"/>
                      <a:pt x="259556" y="4572"/>
                      <a:pt x="259556" y="10192"/>
                    </a:cubicBezTo>
                    <a:lnTo>
                      <a:pt x="259556" y="202597"/>
                    </a:lnTo>
                    <a:lnTo>
                      <a:pt x="10096" y="202597"/>
                    </a:lnTo>
                    <a:cubicBezTo>
                      <a:pt x="4572" y="202501"/>
                      <a:pt x="0" y="197929"/>
                      <a:pt x="0" y="1924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Graphic 2">
                <a:extLst>
                  <a:ext uri="{FF2B5EF4-FFF2-40B4-BE49-F238E27FC236}">
                    <a16:creationId xmlns:a16="http://schemas.microsoft.com/office/drawing/2014/main" id="{BDD2161D-88E6-47D7-848E-A740DB61C50B}"/>
                  </a:ext>
                </a:extLst>
              </p:cNvPr>
              <p:cNvSpPr/>
              <p:nvPr/>
            </p:nvSpPr>
            <p:spPr>
              <a:xfrm>
                <a:off x="5397150" y="1033367"/>
                <a:ext cx="198215" cy="693610"/>
              </a:xfrm>
              <a:custGeom>
                <a:avLst/>
                <a:gdLst>
                  <a:gd name="connsiteX0" fmla="*/ 10192 w 198215"/>
                  <a:gd name="connsiteY0" fmla="*/ 0 h 693610"/>
                  <a:gd name="connsiteX1" fmla="*/ 187833 w 198215"/>
                  <a:gd name="connsiteY1" fmla="*/ 0 h 693610"/>
                  <a:gd name="connsiteX2" fmla="*/ 198215 w 198215"/>
                  <a:gd name="connsiteY2" fmla="*/ 10382 h 693610"/>
                  <a:gd name="connsiteX3" fmla="*/ 198215 w 198215"/>
                  <a:gd name="connsiteY3" fmla="*/ 683419 h 693610"/>
                  <a:gd name="connsiteX4" fmla="*/ 188023 w 198215"/>
                  <a:gd name="connsiteY4" fmla="*/ 693611 h 693610"/>
                  <a:gd name="connsiteX5" fmla="*/ 10573 w 198215"/>
                  <a:gd name="connsiteY5" fmla="*/ 693611 h 693610"/>
                  <a:gd name="connsiteX6" fmla="*/ 0 w 198215"/>
                  <a:gd name="connsiteY6" fmla="*/ 683038 h 693610"/>
                  <a:gd name="connsiteX7" fmla="*/ 0 w 198215"/>
                  <a:gd name="connsiteY7" fmla="*/ 10097 h 693610"/>
                  <a:gd name="connsiteX8" fmla="*/ 10192 w 198215"/>
                  <a:gd name="connsiteY8" fmla="*/ 0 h 693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215" h="693610">
                    <a:moveTo>
                      <a:pt x="10192" y="0"/>
                    </a:moveTo>
                    <a:lnTo>
                      <a:pt x="187833" y="0"/>
                    </a:lnTo>
                    <a:cubicBezTo>
                      <a:pt x="193548" y="0"/>
                      <a:pt x="198215" y="4667"/>
                      <a:pt x="198215" y="10382"/>
                    </a:cubicBezTo>
                    <a:lnTo>
                      <a:pt x="198215" y="683419"/>
                    </a:lnTo>
                    <a:cubicBezTo>
                      <a:pt x="198215" y="689039"/>
                      <a:pt x="193643" y="693611"/>
                      <a:pt x="188023" y="693611"/>
                    </a:cubicBezTo>
                    <a:lnTo>
                      <a:pt x="10573" y="693611"/>
                    </a:lnTo>
                    <a:cubicBezTo>
                      <a:pt x="4763" y="693611"/>
                      <a:pt x="0" y="688848"/>
                      <a:pt x="0" y="683038"/>
                    </a:cubicBezTo>
                    <a:lnTo>
                      <a:pt x="0" y="10097"/>
                    </a:lnTo>
                    <a:cubicBezTo>
                      <a:pt x="0" y="4477"/>
                      <a:pt x="4572" y="0"/>
                      <a:pt x="101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Graphic 2">
                <a:extLst>
                  <a:ext uri="{FF2B5EF4-FFF2-40B4-BE49-F238E27FC236}">
                    <a16:creationId xmlns:a16="http://schemas.microsoft.com/office/drawing/2014/main" id="{86F4D351-BFFA-4BE6-9BA2-658736AF711B}"/>
                  </a:ext>
                </a:extLst>
              </p:cNvPr>
              <p:cNvSpPr/>
              <p:nvPr/>
            </p:nvSpPr>
            <p:spPr>
              <a:xfrm>
                <a:off x="5511165" y="929544"/>
                <a:ext cx="282892" cy="387953"/>
              </a:xfrm>
              <a:custGeom>
                <a:avLst/>
                <a:gdLst>
                  <a:gd name="connsiteX0" fmla="*/ 16097 w 282892"/>
                  <a:gd name="connsiteY0" fmla="*/ 0 h 387953"/>
                  <a:gd name="connsiteX1" fmla="*/ 266509 w 282892"/>
                  <a:gd name="connsiteY1" fmla="*/ 0 h 387953"/>
                  <a:gd name="connsiteX2" fmla="*/ 282892 w 282892"/>
                  <a:gd name="connsiteY2" fmla="*/ 16383 h 387953"/>
                  <a:gd name="connsiteX3" fmla="*/ 282892 w 282892"/>
                  <a:gd name="connsiteY3" fmla="*/ 387953 h 387953"/>
                  <a:gd name="connsiteX4" fmla="*/ 20002 w 282892"/>
                  <a:gd name="connsiteY4" fmla="*/ 387953 h 387953"/>
                  <a:gd name="connsiteX5" fmla="*/ 0 w 282892"/>
                  <a:gd name="connsiteY5" fmla="*/ 367951 h 387953"/>
                  <a:gd name="connsiteX6" fmla="*/ 0 w 282892"/>
                  <a:gd name="connsiteY6" fmla="*/ 16193 h 387953"/>
                  <a:gd name="connsiteX7" fmla="*/ 16097 w 282892"/>
                  <a:gd name="connsiteY7" fmla="*/ 0 h 387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2892" h="387953">
                    <a:moveTo>
                      <a:pt x="16097" y="0"/>
                    </a:moveTo>
                    <a:lnTo>
                      <a:pt x="266509" y="0"/>
                    </a:lnTo>
                    <a:cubicBezTo>
                      <a:pt x="275558" y="0"/>
                      <a:pt x="282892" y="7334"/>
                      <a:pt x="282892" y="16383"/>
                    </a:cubicBezTo>
                    <a:lnTo>
                      <a:pt x="282892" y="387953"/>
                    </a:lnTo>
                    <a:lnTo>
                      <a:pt x="20002" y="387953"/>
                    </a:lnTo>
                    <a:cubicBezTo>
                      <a:pt x="8953" y="387953"/>
                      <a:pt x="0" y="379000"/>
                      <a:pt x="0" y="367951"/>
                    </a:cubicBezTo>
                    <a:lnTo>
                      <a:pt x="0" y="16193"/>
                    </a:lnTo>
                    <a:cubicBezTo>
                      <a:pt x="0" y="7239"/>
                      <a:pt x="7144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Graphic 2">
                <a:extLst>
                  <a:ext uri="{FF2B5EF4-FFF2-40B4-BE49-F238E27FC236}">
                    <a16:creationId xmlns:a16="http://schemas.microsoft.com/office/drawing/2014/main" id="{0424EAA8-93FC-4623-B740-4E6349CA7547}"/>
                  </a:ext>
                </a:extLst>
              </p:cNvPr>
              <p:cNvSpPr/>
              <p:nvPr/>
            </p:nvSpPr>
            <p:spPr>
              <a:xfrm>
                <a:off x="5194649" y="929640"/>
                <a:ext cx="433197" cy="202596"/>
              </a:xfrm>
              <a:custGeom>
                <a:avLst/>
                <a:gdLst>
                  <a:gd name="connsiteX0" fmla="*/ 0 w 433197"/>
                  <a:gd name="connsiteY0" fmla="*/ 192310 h 202596"/>
                  <a:gd name="connsiteX1" fmla="*/ 0 w 433197"/>
                  <a:gd name="connsiteY1" fmla="*/ 10382 h 202596"/>
                  <a:gd name="connsiteX2" fmla="*/ 10382 w 433197"/>
                  <a:gd name="connsiteY2" fmla="*/ 0 h 202596"/>
                  <a:gd name="connsiteX3" fmla="*/ 423005 w 433197"/>
                  <a:gd name="connsiteY3" fmla="*/ 0 h 202596"/>
                  <a:gd name="connsiteX4" fmla="*/ 433197 w 433197"/>
                  <a:gd name="connsiteY4" fmla="*/ 10192 h 202596"/>
                  <a:gd name="connsiteX5" fmla="*/ 433197 w 433197"/>
                  <a:gd name="connsiteY5" fmla="*/ 202597 h 202596"/>
                  <a:gd name="connsiteX6" fmla="*/ 10192 w 433197"/>
                  <a:gd name="connsiteY6" fmla="*/ 202597 h 202596"/>
                  <a:gd name="connsiteX7" fmla="*/ 0 w 433197"/>
                  <a:gd name="connsiteY7" fmla="*/ 192310 h 202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3197" h="202596">
                    <a:moveTo>
                      <a:pt x="0" y="192310"/>
                    </a:moveTo>
                    <a:lnTo>
                      <a:pt x="0" y="10382"/>
                    </a:lnTo>
                    <a:cubicBezTo>
                      <a:pt x="0" y="4667"/>
                      <a:pt x="4667" y="0"/>
                      <a:pt x="10382" y="0"/>
                    </a:cubicBezTo>
                    <a:lnTo>
                      <a:pt x="423005" y="0"/>
                    </a:lnTo>
                    <a:cubicBezTo>
                      <a:pt x="428625" y="0"/>
                      <a:pt x="433197" y="4572"/>
                      <a:pt x="433197" y="10192"/>
                    </a:cubicBezTo>
                    <a:lnTo>
                      <a:pt x="433197" y="202597"/>
                    </a:lnTo>
                    <a:lnTo>
                      <a:pt x="10192" y="202597"/>
                    </a:lnTo>
                    <a:cubicBezTo>
                      <a:pt x="4572" y="202502"/>
                      <a:pt x="0" y="197929"/>
                      <a:pt x="0" y="1923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Graphic 2">
                <a:extLst>
                  <a:ext uri="{FF2B5EF4-FFF2-40B4-BE49-F238E27FC236}">
                    <a16:creationId xmlns:a16="http://schemas.microsoft.com/office/drawing/2014/main" id="{1B3113CC-E335-4F10-BDCF-D3BAFD63CAF4}"/>
                  </a:ext>
                </a:extLst>
              </p:cNvPr>
              <p:cNvSpPr/>
              <p:nvPr/>
            </p:nvSpPr>
            <p:spPr>
              <a:xfrm>
                <a:off x="5594413" y="2130361"/>
                <a:ext cx="201358" cy="598931"/>
              </a:xfrm>
              <a:custGeom>
                <a:avLst/>
                <a:gdLst>
                  <a:gd name="connsiteX0" fmla="*/ 16097 w 201358"/>
                  <a:gd name="connsiteY0" fmla="*/ 0 h 598931"/>
                  <a:gd name="connsiteX1" fmla="*/ 184975 w 201358"/>
                  <a:gd name="connsiteY1" fmla="*/ 0 h 598931"/>
                  <a:gd name="connsiteX2" fmla="*/ 201359 w 201358"/>
                  <a:gd name="connsiteY2" fmla="*/ 16383 h 598931"/>
                  <a:gd name="connsiteX3" fmla="*/ 201359 w 201358"/>
                  <a:gd name="connsiteY3" fmla="*/ 597598 h 598931"/>
                  <a:gd name="connsiteX4" fmla="*/ 200025 w 201358"/>
                  <a:gd name="connsiteY4" fmla="*/ 598932 h 598931"/>
                  <a:gd name="connsiteX5" fmla="*/ 20003 w 201358"/>
                  <a:gd name="connsiteY5" fmla="*/ 598932 h 598931"/>
                  <a:gd name="connsiteX6" fmla="*/ 0 w 201358"/>
                  <a:gd name="connsiteY6" fmla="*/ 578930 h 598931"/>
                  <a:gd name="connsiteX7" fmla="*/ 0 w 201358"/>
                  <a:gd name="connsiteY7" fmla="*/ 16192 h 598931"/>
                  <a:gd name="connsiteX8" fmla="*/ 16097 w 201358"/>
                  <a:gd name="connsiteY8" fmla="*/ 0 h 598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358" h="598931">
                    <a:moveTo>
                      <a:pt x="16097" y="0"/>
                    </a:moveTo>
                    <a:lnTo>
                      <a:pt x="184975" y="0"/>
                    </a:lnTo>
                    <a:cubicBezTo>
                      <a:pt x="194024" y="0"/>
                      <a:pt x="201359" y="7334"/>
                      <a:pt x="201359" y="16383"/>
                    </a:cubicBezTo>
                    <a:lnTo>
                      <a:pt x="201359" y="597598"/>
                    </a:lnTo>
                    <a:cubicBezTo>
                      <a:pt x="201359" y="598360"/>
                      <a:pt x="200787" y="598932"/>
                      <a:pt x="200025" y="598932"/>
                    </a:cubicBezTo>
                    <a:lnTo>
                      <a:pt x="20003" y="598932"/>
                    </a:lnTo>
                    <a:cubicBezTo>
                      <a:pt x="8954" y="598932"/>
                      <a:pt x="0" y="589979"/>
                      <a:pt x="0" y="578930"/>
                    </a:cubicBezTo>
                    <a:lnTo>
                      <a:pt x="0" y="16192"/>
                    </a:lnTo>
                    <a:cubicBezTo>
                      <a:pt x="0" y="7144"/>
                      <a:pt x="7144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Graphic 2">
                <a:extLst>
                  <a:ext uri="{FF2B5EF4-FFF2-40B4-BE49-F238E27FC236}">
                    <a16:creationId xmlns:a16="http://schemas.microsoft.com/office/drawing/2014/main" id="{FE750B50-1694-468D-AE7E-761B91D6C0BF}"/>
                  </a:ext>
                </a:extLst>
              </p:cNvPr>
              <p:cNvSpPr/>
              <p:nvPr/>
            </p:nvSpPr>
            <p:spPr>
              <a:xfrm>
                <a:off x="5795771" y="2727769"/>
                <a:ext cx="203454" cy="203454"/>
              </a:xfrm>
              <a:custGeom>
                <a:avLst/>
                <a:gdLst>
                  <a:gd name="connsiteX0" fmla="*/ 0 w 203454"/>
                  <a:gd name="connsiteY0" fmla="*/ 0 h 203454"/>
                  <a:gd name="connsiteX1" fmla="*/ 203454 w 203454"/>
                  <a:gd name="connsiteY1" fmla="*/ 0 h 203454"/>
                  <a:gd name="connsiteX2" fmla="*/ 203454 w 203454"/>
                  <a:gd name="connsiteY2" fmla="*/ 0 h 203454"/>
                  <a:gd name="connsiteX3" fmla="*/ 203454 w 203454"/>
                  <a:gd name="connsiteY3" fmla="*/ 187357 h 203454"/>
                  <a:gd name="connsiteX4" fmla="*/ 187357 w 203454"/>
                  <a:gd name="connsiteY4" fmla="*/ 203454 h 203454"/>
                  <a:gd name="connsiteX5" fmla="*/ 20003 w 203454"/>
                  <a:gd name="connsiteY5" fmla="*/ 203454 h 203454"/>
                  <a:gd name="connsiteX6" fmla="*/ 0 w 203454"/>
                  <a:gd name="connsiteY6" fmla="*/ 183451 h 203454"/>
                  <a:gd name="connsiteX7" fmla="*/ 0 w 203454"/>
                  <a:gd name="connsiteY7" fmla="*/ 0 h 203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3454" h="203454">
                    <a:moveTo>
                      <a:pt x="0" y="0"/>
                    </a:moveTo>
                    <a:lnTo>
                      <a:pt x="203454" y="0"/>
                    </a:lnTo>
                    <a:cubicBezTo>
                      <a:pt x="203454" y="0"/>
                      <a:pt x="203454" y="0"/>
                      <a:pt x="203454" y="0"/>
                    </a:cubicBezTo>
                    <a:lnTo>
                      <a:pt x="203454" y="187357"/>
                    </a:lnTo>
                    <a:cubicBezTo>
                      <a:pt x="203454" y="196215"/>
                      <a:pt x="196215" y="203454"/>
                      <a:pt x="187357" y="203454"/>
                    </a:cubicBezTo>
                    <a:lnTo>
                      <a:pt x="20003" y="203454"/>
                    </a:lnTo>
                    <a:cubicBezTo>
                      <a:pt x="8954" y="203454"/>
                      <a:pt x="0" y="194500"/>
                      <a:pt x="0" y="18345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Graphic 2">
                <a:extLst>
                  <a:ext uri="{FF2B5EF4-FFF2-40B4-BE49-F238E27FC236}">
                    <a16:creationId xmlns:a16="http://schemas.microsoft.com/office/drawing/2014/main" id="{02E0FEB4-90D9-459D-A8CA-0372FBE9B000}"/>
                  </a:ext>
                </a:extLst>
              </p:cNvPr>
              <p:cNvSpPr/>
              <p:nvPr/>
            </p:nvSpPr>
            <p:spPr>
              <a:xfrm>
                <a:off x="5999225" y="2529458"/>
                <a:ext cx="203454" cy="203454"/>
              </a:xfrm>
              <a:custGeom>
                <a:avLst/>
                <a:gdLst>
                  <a:gd name="connsiteX0" fmla="*/ 16097 w 203454"/>
                  <a:gd name="connsiteY0" fmla="*/ 0 h 203454"/>
                  <a:gd name="connsiteX1" fmla="*/ 187071 w 203454"/>
                  <a:gd name="connsiteY1" fmla="*/ 0 h 203454"/>
                  <a:gd name="connsiteX2" fmla="*/ 203454 w 203454"/>
                  <a:gd name="connsiteY2" fmla="*/ 16383 h 203454"/>
                  <a:gd name="connsiteX3" fmla="*/ 203454 w 203454"/>
                  <a:gd name="connsiteY3" fmla="*/ 187357 h 203454"/>
                  <a:gd name="connsiteX4" fmla="*/ 187357 w 203454"/>
                  <a:gd name="connsiteY4" fmla="*/ 203454 h 203454"/>
                  <a:gd name="connsiteX5" fmla="*/ 0 w 203454"/>
                  <a:gd name="connsiteY5" fmla="*/ 203454 h 203454"/>
                  <a:gd name="connsiteX6" fmla="*/ 0 w 203454"/>
                  <a:gd name="connsiteY6" fmla="*/ 16097 h 203454"/>
                  <a:gd name="connsiteX7" fmla="*/ 16097 w 203454"/>
                  <a:gd name="connsiteY7" fmla="*/ 0 h 203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3454" h="203454">
                    <a:moveTo>
                      <a:pt x="16097" y="0"/>
                    </a:moveTo>
                    <a:lnTo>
                      <a:pt x="187071" y="0"/>
                    </a:lnTo>
                    <a:cubicBezTo>
                      <a:pt x="196120" y="0"/>
                      <a:pt x="203454" y="7334"/>
                      <a:pt x="203454" y="16383"/>
                    </a:cubicBezTo>
                    <a:lnTo>
                      <a:pt x="203454" y="187357"/>
                    </a:lnTo>
                    <a:cubicBezTo>
                      <a:pt x="203454" y="196215"/>
                      <a:pt x="196215" y="203454"/>
                      <a:pt x="187357" y="203454"/>
                    </a:cubicBezTo>
                    <a:lnTo>
                      <a:pt x="0" y="203454"/>
                    </a:lnTo>
                    <a:lnTo>
                      <a:pt x="0" y="16097"/>
                    </a:lnTo>
                    <a:cubicBezTo>
                      <a:pt x="0" y="7239"/>
                      <a:pt x="7239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Graphic 2">
                <a:extLst>
                  <a:ext uri="{FF2B5EF4-FFF2-40B4-BE49-F238E27FC236}">
                    <a16:creationId xmlns:a16="http://schemas.microsoft.com/office/drawing/2014/main" id="{951311C5-34D5-464A-8C9B-6A409A886538}"/>
                  </a:ext>
                </a:extLst>
              </p:cNvPr>
              <p:cNvSpPr/>
              <p:nvPr/>
            </p:nvSpPr>
            <p:spPr>
              <a:xfrm>
                <a:off x="5195696" y="1926716"/>
                <a:ext cx="203454" cy="398430"/>
              </a:xfrm>
              <a:custGeom>
                <a:avLst/>
                <a:gdLst>
                  <a:gd name="connsiteX0" fmla="*/ 16097 w 203454"/>
                  <a:gd name="connsiteY0" fmla="*/ 0 h 398430"/>
                  <a:gd name="connsiteX1" fmla="*/ 187071 w 203454"/>
                  <a:gd name="connsiteY1" fmla="*/ 0 h 398430"/>
                  <a:gd name="connsiteX2" fmla="*/ 203454 w 203454"/>
                  <a:gd name="connsiteY2" fmla="*/ 16383 h 398430"/>
                  <a:gd name="connsiteX3" fmla="*/ 203454 w 203454"/>
                  <a:gd name="connsiteY3" fmla="*/ 382334 h 398430"/>
                  <a:gd name="connsiteX4" fmla="*/ 187357 w 203454"/>
                  <a:gd name="connsiteY4" fmla="*/ 398431 h 398430"/>
                  <a:gd name="connsiteX5" fmla="*/ 20003 w 203454"/>
                  <a:gd name="connsiteY5" fmla="*/ 398431 h 398430"/>
                  <a:gd name="connsiteX6" fmla="*/ 0 w 203454"/>
                  <a:gd name="connsiteY6" fmla="*/ 378428 h 398430"/>
                  <a:gd name="connsiteX7" fmla="*/ 0 w 203454"/>
                  <a:gd name="connsiteY7" fmla="*/ 16097 h 398430"/>
                  <a:gd name="connsiteX8" fmla="*/ 16097 w 203454"/>
                  <a:gd name="connsiteY8" fmla="*/ 0 h 39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454" h="398430">
                    <a:moveTo>
                      <a:pt x="16097" y="0"/>
                    </a:moveTo>
                    <a:lnTo>
                      <a:pt x="187071" y="0"/>
                    </a:lnTo>
                    <a:cubicBezTo>
                      <a:pt x="196120" y="0"/>
                      <a:pt x="203454" y="7334"/>
                      <a:pt x="203454" y="16383"/>
                    </a:cubicBezTo>
                    <a:lnTo>
                      <a:pt x="203454" y="382334"/>
                    </a:lnTo>
                    <a:cubicBezTo>
                      <a:pt x="203454" y="391192"/>
                      <a:pt x="196215" y="398431"/>
                      <a:pt x="187357" y="398431"/>
                    </a:cubicBezTo>
                    <a:lnTo>
                      <a:pt x="20003" y="398431"/>
                    </a:lnTo>
                    <a:cubicBezTo>
                      <a:pt x="8954" y="398431"/>
                      <a:pt x="0" y="389477"/>
                      <a:pt x="0" y="378428"/>
                    </a:cubicBezTo>
                    <a:lnTo>
                      <a:pt x="0" y="16097"/>
                    </a:lnTo>
                    <a:cubicBezTo>
                      <a:pt x="0" y="7144"/>
                      <a:pt x="7239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Graphic 2">
                <a:extLst>
                  <a:ext uri="{FF2B5EF4-FFF2-40B4-BE49-F238E27FC236}">
                    <a16:creationId xmlns:a16="http://schemas.microsoft.com/office/drawing/2014/main" id="{691DD34C-ECED-45C1-B9CE-40BA62E863BA}"/>
                  </a:ext>
                </a:extLst>
              </p:cNvPr>
              <p:cNvSpPr/>
              <p:nvPr/>
            </p:nvSpPr>
            <p:spPr>
              <a:xfrm>
                <a:off x="5786723" y="1914810"/>
                <a:ext cx="259556" cy="202596"/>
              </a:xfrm>
              <a:custGeom>
                <a:avLst/>
                <a:gdLst>
                  <a:gd name="connsiteX0" fmla="*/ 0 w 259556"/>
                  <a:gd name="connsiteY0" fmla="*/ 192405 h 202596"/>
                  <a:gd name="connsiteX1" fmla="*/ 0 w 259556"/>
                  <a:gd name="connsiteY1" fmla="*/ 10382 h 202596"/>
                  <a:gd name="connsiteX2" fmla="*/ 10382 w 259556"/>
                  <a:gd name="connsiteY2" fmla="*/ 0 h 202596"/>
                  <a:gd name="connsiteX3" fmla="*/ 249364 w 259556"/>
                  <a:gd name="connsiteY3" fmla="*/ 0 h 202596"/>
                  <a:gd name="connsiteX4" fmla="*/ 259556 w 259556"/>
                  <a:gd name="connsiteY4" fmla="*/ 10192 h 202596"/>
                  <a:gd name="connsiteX5" fmla="*/ 259556 w 259556"/>
                  <a:gd name="connsiteY5" fmla="*/ 202597 h 202596"/>
                  <a:gd name="connsiteX6" fmla="*/ 10192 w 259556"/>
                  <a:gd name="connsiteY6" fmla="*/ 202597 h 202596"/>
                  <a:gd name="connsiteX7" fmla="*/ 0 w 259556"/>
                  <a:gd name="connsiteY7" fmla="*/ 192405 h 202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556" h="202596">
                    <a:moveTo>
                      <a:pt x="0" y="192405"/>
                    </a:moveTo>
                    <a:lnTo>
                      <a:pt x="0" y="10382"/>
                    </a:lnTo>
                    <a:cubicBezTo>
                      <a:pt x="0" y="4667"/>
                      <a:pt x="4667" y="0"/>
                      <a:pt x="10382" y="0"/>
                    </a:cubicBezTo>
                    <a:lnTo>
                      <a:pt x="249364" y="0"/>
                    </a:lnTo>
                    <a:cubicBezTo>
                      <a:pt x="254984" y="0"/>
                      <a:pt x="259556" y="4572"/>
                      <a:pt x="259556" y="10192"/>
                    </a:cubicBezTo>
                    <a:lnTo>
                      <a:pt x="259556" y="202597"/>
                    </a:lnTo>
                    <a:lnTo>
                      <a:pt x="10192" y="202597"/>
                    </a:lnTo>
                    <a:cubicBezTo>
                      <a:pt x="4572" y="202597"/>
                      <a:pt x="0" y="198025"/>
                      <a:pt x="0" y="1924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Graphic 2">
                <a:extLst>
                  <a:ext uri="{FF2B5EF4-FFF2-40B4-BE49-F238E27FC236}">
                    <a16:creationId xmlns:a16="http://schemas.microsoft.com/office/drawing/2014/main" id="{41D1881E-FB39-4475-AF13-F49AAC38C12F}"/>
                  </a:ext>
                </a:extLst>
              </p:cNvPr>
              <p:cNvSpPr/>
              <p:nvPr/>
            </p:nvSpPr>
            <p:spPr>
              <a:xfrm>
                <a:off x="6004463" y="1628393"/>
                <a:ext cx="198121" cy="693610"/>
              </a:xfrm>
              <a:custGeom>
                <a:avLst/>
                <a:gdLst>
                  <a:gd name="connsiteX0" fmla="*/ 10098 w 198121"/>
                  <a:gd name="connsiteY0" fmla="*/ 0 h 693610"/>
                  <a:gd name="connsiteX1" fmla="*/ 187739 w 198121"/>
                  <a:gd name="connsiteY1" fmla="*/ 0 h 693610"/>
                  <a:gd name="connsiteX2" fmla="*/ 198121 w 198121"/>
                  <a:gd name="connsiteY2" fmla="*/ 10382 h 693610"/>
                  <a:gd name="connsiteX3" fmla="*/ 198121 w 198121"/>
                  <a:gd name="connsiteY3" fmla="*/ 683419 h 693610"/>
                  <a:gd name="connsiteX4" fmla="*/ 187930 w 198121"/>
                  <a:gd name="connsiteY4" fmla="*/ 693611 h 693610"/>
                  <a:gd name="connsiteX5" fmla="*/ 10574 w 198121"/>
                  <a:gd name="connsiteY5" fmla="*/ 693611 h 693610"/>
                  <a:gd name="connsiteX6" fmla="*/ 1 w 198121"/>
                  <a:gd name="connsiteY6" fmla="*/ 683038 h 693610"/>
                  <a:gd name="connsiteX7" fmla="*/ 1 w 198121"/>
                  <a:gd name="connsiteY7" fmla="*/ 10192 h 693610"/>
                  <a:gd name="connsiteX8" fmla="*/ 10098 w 198121"/>
                  <a:gd name="connsiteY8" fmla="*/ 0 h 693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121" h="693610">
                    <a:moveTo>
                      <a:pt x="10098" y="0"/>
                    </a:moveTo>
                    <a:lnTo>
                      <a:pt x="187739" y="0"/>
                    </a:lnTo>
                    <a:cubicBezTo>
                      <a:pt x="193454" y="0"/>
                      <a:pt x="198121" y="4667"/>
                      <a:pt x="198121" y="10382"/>
                    </a:cubicBezTo>
                    <a:lnTo>
                      <a:pt x="198121" y="683419"/>
                    </a:lnTo>
                    <a:cubicBezTo>
                      <a:pt x="198121" y="689039"/>
                      <a:pt x="193549" y="693611"/>
                      <a:pt x="187930" y="693611"/>
                    </a:cubicBezTo>
                    <a:lnTo>
                      <a:pt x="10574" y="693611"/>
                    </a:lnTo>
                    <a:cubicBezTo>
                      <a:pt x="4764" y="693611"/>
                      <a:pt x="1" y="688848"/>
                      <a:pt x="1" y="683038"/>
                    </a:cubicBezTo>
                    <a:lnTo>
                      <a:pt x="1" y="10192"/>
                    </a:lnTo>
                    <a:cubicBezTo>
                      <a:pt x="-94" y="4572"/>
                      <a:pt x="4478" y="0"/>
                      <a:pt x="100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Graphic 2">
                <a:extLst>
                  <a:ext uri="{FF2B5EF4-FFF2-40B4-BE49-F238E27FC236}">
                    <a16:creationId xmlns:a16="http://schemas.microsoft.com/office/drawing/2014/main" id="{D9B1B96A-701B-467C-A21D-36E1C7267835}"/>
                  </a:ext>
                </a:extLst>
              </p:cNvPr>
              <p:cNvSpPr/>
              <p:nvPr/>
            </p:nvSpPr>
            <p:spPr>
              <a:xfrm>
                <a:off x="5794533" y="4135183"/>
                <a:ext cx="407955" cy="194786"/>
              </a:xfrm>
              <a:custGeom>
                <a:avLst/>
                <a:gdLst>
                  <a:gd name="connsiteX0" fmla="*/ 16097 w 407955"/>
                  <a:gd name="connsiteY0" fmla="*/ 0 h 194786"/>
                  <a:gd name="connsiteX1" fmla="*/ 391573 w 407955"/>
                  <a:gd name="connsiteY1" fmla="*/ 0 h 194786"/>
                  <a:gd name="connsiteX2" fmla="*/ 407956 w 407955"/>
                  <a:gd name="connsiteY2" fmla="*/ 16383 h 194786"/>
                  <a:gd name="connsiteX3" fmla="*/ 407956 w 407955"/>
                  <a:gd name="connsiteY3" fmla="*/ 194786 h 194786"/>
                  <a:gd name="connsiteX4" fmla="*/ 2762 w 407955"/>
                  <a:gd name="connsiteY4" fmla="*/ 194786 h 194786"/>
                  <a:gd name="connsiteX5" fmla="*/ 0 w 407955"/>
                  <a:gd name="connsiteY5" fmla="*/ 192024 h 194786"/>
                  <a:gd name="connsiteX6" fmla="*/ 0 w 407955"/>
                  <a:gd name="connsiteY6" fmla="*/ 16192 h 194786"/>
                  <a:gd name="connsiteX7" fmla="*/ 16097 w 407955"/>
                  <a:gd name="connsiteY7" fmla="*/ 0 h 19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955" h="194786">
                    <a:moveTo>
                      <a:pt x="16097" y="0"/>
                    </a:moveTo>
                    <a:lnTo>
                      <a:pt x="391573" y="0"/>
                    </a:lnTo>
                    <a:cubicBezTo>
                      <a:pt x="400621" y="0"/>
                      <a:pt x="407956" y="7334"/>
                      <a:pt x="407956" y="16383"/>
                    </a:cubicBezTo>
                    <a:lnTo>
                      <a:pt x="407956" y="194786"/>
                    </a:lnTo>
                    <a:lnTo>
                      <a:pt x="2762" y="194786"/>
                    </a:lnTo>
                    <a:cubicBezTo>
                      <a:pt x="1238" y="194786"/>
                      <a:pt x="0" y="193548"/>
                      <a:pt x="0" y="192024"/>
                    </a:cubicBezTo>
                    <a:lnTo>
                      <a:pt x="0" y="16192"/>
                    </a:lnTo>
                    <a:cubicBezTo>
                      <a:pt x="0" y="7239"/>
                      <a:pt x="7144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Graphic 2">
                <a:extLst>
                  <a:ext uri="{FF2B5EF4-FFF2-40B4-BE49-F238E27FC236}">
                    <a16:creationId xmlns:a16="http://schemas.microsoft.com/office/drawing/2014/main" id="{38F268BF-51E7-4390-812B-25C85B0914F7}"/>
                  </a:ext>
                </a:extLst>
              </p:cNvPr>
              <p:cNvSpPr/>
              <p:nvPr/>
            </p:nvSpPr>
            <p:spPr>
              <a:xfrm>
                <a:off x="5598033" y="4728591"/>
                <a:ext cx="597026" cy="196691"/>
              </a:xfrm>
              <a:custGeom>
                <a:avLst/>
                <a:gdLst>
                  <a:gd name="connsiteX0" fmla="*/ 16097 w 597026"/>
                  <a:gd name="connsiteY0" fmla="*/ 0 h 196691"/>
                  <a:gd name="connsiteX1" fmla="*/ 592931 w 597026"/>
                  <a:gd name="connsiteY1" fmla="*/ 0 h 196691"/>
                  <a:gd name="connsiteX2" fmla="*/ 597027 w 597026"/>
                  <a:gd name="connsiteY2" fmla="*/ 4096 h 196691"/>
                  <a:gd name="connsiteX3" fmla="*/ 597027 w 597026"/>
                  <a:gd name="connsiteY3" fmla="*/ 180594 h 196691"/>
                  <a:gd name="connsiteX4" fmla="*/ 580930 w 597026"/>
                  <a:gd name="connsiteY4" fmla="*/ 196691 h 196691"/>
                  <a:gd name="connsiteX5" fmla="*/ 20003 w 597026"/>
                  <a:gd name="connsiteY5" fmla="*/ 196691 h 196691"/>
                  <a:gd name="connsiteX6" fmla="*/ 0 w 597026"/>
                  <a:gd name="connsiteY6" fmla="*/ 176689 h 196691"/>
                  <a:gd name="connsiteX7" fmla="*/ 0 w 597026"/>
                  <a:gd name="connsiteY7" fmla="*/ 16193 h 196691"/>
                  <a:gd name="connsiteX8" fmla="*/ 16097 w 597026"/>
                  <a:gd name="connsiteY8" fmla="*/ 0 h 19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7026" h="196691">
                    <a:moveTo>
                      <a:pt x="16097" y="0"/>
                    </a:moveTo>
                    <a:lnTo>
                      <a:pt x="592931" y="0"/>
                    </a:lnTo>
                    <a:cubicBezTo>
                      <a:pt x="595217" y="0"/>
                      <a:pt x="597027" y="1810"/>
                      <a:pt x="597027" y="4096"/>
                    </a:cubicBezTo>
                    <a:lnTo>
                      <a:pt x="597027" y="180594"/>
                    </a:lnTo>
                    <a:cubicBezTo>
                      <a:pt x="597027" y="189452"/>
                      <a:pt x="589788" y="196691"/>
                      <a:pt x="580930" y="196691"/>
                    </a:cubicBezTo>
                    <a:lnTo>
                      <a:pt x="20003" y="196691"/>
                    </a:lnTo>
                    <a:cubicBezTo>
                      <a:pt x="8954" y="196691"/>
                      <a:pt x="0" y="187738"/>
                      <a:pt x="0" y="176689"/>
                    </a:cubicBezTo>
                    <a:lnTo>
                      <a:pt x="0" y="16193"/>
                    </a:lnTo>
                    <a:cubicBezTo>
                      <a:pt x="0" y="7239"/>
                      <a:pt x="7144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Graphic 2">
                <a:extLst>
                  <a:ext uri="{FF2B5EF4-FFF2-40B4-BE49-F238E27FC236}">
                    <a16:creationId xmlns:a16="http://schemas.microsoft.com/office/drawing/2014/main" id="{92679380-79F5-463D-B45D-35FCC0C42ACE}"/>
                  </a:ext>
                </a:extLst>
              </p:cNvPr>
              <p:cNvSpPr/>
              <p:nvPr/>
            </p:nvSpPr>
            <p:spPr>
              <a:xfrm>
                <a:off x="5999797" y="4328064"/>
                <a:ext cx="400526" cy="400526"/>
              </a:xfrm>
              <a:custGeom>
                <a:avLst/>
                <a:gdLst>
                  <a:gd name="connsiteX0" fmla="*/ 8477 w 400526"/>
                  <a:gd name="connsiteY0" fmla="*/ 0 h 400526"/>
                  <a:gd name="connsiteX1" fmla="*/ 384143 w 400526"/>
                  <a:gd name="connsiteY1" fmla="*/ 0 h 400526"/>
                  <a:gd name="connsiteX2" fmla="*/ 400526 w 400526"/>
                  <a:gd name="connsiteY2" fmla="*/ 16383 h 400526"/>
                  <a:gd name="connsiteX3" fmla="*/ 400526 w 400526"/>
                  <a:gd name="connsiteY3" fmla="*/ 384429 h 400526"/>
                  <a:gd name="connsiteX4" fmla="*/ 384429 w 400526"/>
                  <a:gd name="connsiteY4" fmla="*/ 400526 h 400526"/>
                  <a:gd name="connsiteX5" fmla="*/ 0 w 400526"/>
                  <a:gd name="connsiteY5" fmla="*/ 400526 h 400526"/>
                  <a:gd name="connsiteX6" fmla="*/ 0 w 400526"/>
                  <a:gd name="connsiteY6" fmla="*/ 8572 h 400526"/>
                  <a:gd name="connsiteX7" fmla="*/ 8477 w 400526"/>
                  <a:gd name="connsiteY7" fmla="*/ 0 h 40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0526" h="400526">
                    <a:moveTo>
                      <a:pt x="8477" y="0"/>
                    </a:moveTo>
                    <a:lnTo>
                      <a:pt x="384143" y="0"/>
                    </a:lnTo>
                    <a:cubicBezTo>
                      <a:pt x="393192" y="0"/>
                      <a:pt x="400526" y="7334"/>
                      <a:pt x="400526" y="16383"/>
                    </a:cubicBezTo>
                    <a:lnTo>
                      <a:pt x="400526" y="384429"/>
                    </a:lnTo>
                    <a:cubicBezTo>
                      <a:pt x="400526" y="393287"/>
                      <a:pt x="393287" y="400526"/>
                      <a:pt x="384429" y="400526"/>
                    </a:cubicBezTo>
                    <a:lnTo>
                      <a:pt x="0" y="400526"/>
                    </a:lnTo>
                    <a:lnTo>
                      <a:pt x="0" y="8572"/>
                    </a:lnTo>
                    <a:cubicBezTo>
                      <a:pt x="0" y="3810"/>
                      <a:pt x="3810" y="0"/>
                      <a:pt x="84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Graphic 2">
                <a:extLst>
                  <a:ext uri="{FF2B5EF4-FFF2-40B4-BE49-F238E27FC236}">
                    <a16:creationId xmlns:a16="http://schemas.microsoft.com/office/drawing/2014/main" id="{F5218882-C114-40FC-8299-BB545EA4E024}"/>
                  </a:ext>
                </a:extLst>
              </p:cNvPr>
              <p:cNvSpPr/>
              <p:nvPr/>
            </p:nvSpPr>
            <p:spPr>
              <a:xfrm>
                <a:off x="5598033" y="4328064"/>
                <a:ext cx="194691" cy="194690"/>
              </a:xfrm>
              <a:custGeom>
                <a:avLst/>
                <a:gdLst>
                  <a:gd name="connsiteX0" fmla="*/ 16097 w 194691"/>
                  <a:gd name="connsiteY0" fmla="*/ 0 h 194690"/>
                  <a:gd name="connsiteX1" fmla="*/ 191738 w 194691"/>
                  <a:gd name="connsiteY1" fmla="*/ 0 h 194690"/>
                  <a:gd name="connsiteX2" fmla="*/ 194691 w 194691"/>
                  <a:gd name="connsiteY2" fmla="*/ 2953 h 194690"/>
                  <a:gd name="connsiteX3" fmla="*/ 194691 w 194691"/>
                  <a:gd name="connsiteY3" fmla="*/ 178594 h 194690"/>
                  <a:gd name="connsiteX4" fmla="*/ 178594 w 194691"/>
                  <a:gd name="connsiteY4" fmla="*/ 194691 h 194690"/>
                  <a:gd name="connsiteX5" fmla="*/ 20003 w 194691"/>
                  <a:gd name="connsiteY5" fmla="*/ 194691 h 194690"/>
                  <a:gd name="connsiteX6" fmla="*/ 0 w 194691"/>
                  <a:gd name="connsiteY6" fmla="*/ 174688 h 194690"/>
                  <a:gd name="connsiteX7" fmla="*/ 0 w 194691"/>
                  <a:gd name="connsiteY7" fmla="*/ 16097 h 194690"/>
                  <a:gd name="connsiteX8" fmla="*/ 16097 w 194691"/>
                  <a:gd name="connsiteY8" fmla="*/ 0 h 194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691" h="194690">
                    <a:moveTo>
                      <a:pt x="16097" y="0"/>
                    </a:moveTo>
                    <a:lnTo>
                      <a:pt x="191738" y="0"/>
                    </a:lnTo>
                    <a:cubicBezTo>
                      <a:pt x="193358" y="0"/>
                      <a:pt x="194691" y="1333"/>
                      <a:pt x="194691" y="2953"/>
                    </a:cubicBezTo>
                    <a:lnTo>
                      <a:pt x="194691" y="178594"/>
                    </a:lnTo>
                    <a:cubicBezTo>
                      <a:pt x="194691" y="187452"/>
                      <a:pt x="187452" y="194691"/>
                      <a:pt x="178594" y="194691"/>
                    </a:cubicBezTo>
                    <a:lnTo>
                      <a:pt x="20003" y="194691"/>
                    </a:lnTo>
                    <a:cubicBezTo>
                      <a:pt x="8954" y="194691"/>
                      <a:pt x="0" y="185738"/>
                      <a:pt x="0" y="174688"/>
                    </a:cubicBezTo>
                    <a:lnTo>
                      <a:pt x="0" y="16097"/>
                    </a:lnTo>
                    <a:cubicBezTo>
                      <a:pt x="0" y="7239"/>
                      <a:pt x="7144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Graphic 2">
                <a:extLst>
                  <a:ext uri="{FF2B5EF4-FFF2-40B4-BE49-F238E27FC236}">
                    <a16:creationId xmlns:a16="http://schemas.microsoft.com/office/drawing/2014/main" id="{901D635D-CFC1-4148-A6CD-017C77CF6296}"/>
                  </a:ext>
                </a:extLst>
              </p:cNvPr>
              <p:cNvSpPr/>
              <p:nvPr/>
            </p:nvSpPr>
            <p:spPr>
              <a:xfrm>
                <a:off x="5799954" y="5736621"/>
                <a:ext cx="600368" cy="193643"/>
              </a:xfrm>
              <a:custGeom>
                <a:avLst/>
                <a:gdLst>
                  <a:gd name="connsiteX0" fmla="*/ 1627 w 600368"/>
                  <a:gd name="connsiteY0" fmla="*/ 0 h 193643"/>
                  <a:gd name="connsiteX1" fmla="*/ 583986 w 600368"/>
                  <a:gd name="connsiteY1" fmla="*/ 0 h 193643"/>
                  <a:gd name="connsiteX2" fmla="*/ 600369 w 600368"/>
                  <a:gd name="connsiteY2" fmla="*/ 16383 h 193643"/>
                  <a:gd name="connsiteX3" fmla="*/ 600369 w 600368"/>
                  <a:gd name="connsiteY3" fmla="*/ 177546 h 193643"/>
                  <a:gd name="connsiteX4" fmla="*/ 584272 w 600368"/>
                  <a:gd name="connsiteY4" fmla="*/ 193643 h 193643"/>
                  <a:gd name="connsiteX5" fmla="*/ 20011 w 600368"/>
                  <a:gd name="connsiteY5" fmla="*/ 193643 h 193643"/>
                  <a:gd name="connsiteX6" fmla="*/ 8 w 600368"/>
                  <a:gd name="connsiteY6" fmla="*/ 173641 h 193643"/>
                  <a:gd name="connsiteX7" fmla="*/ 8 w 600368"/>
                  <a:gd name="connsiteY7" fmla="*/ 1715 h 193643"/>
                  <a:gd name="connsiteX8" fmla="*/ 1627 w 600368"/>
                  <a:gd name="connsiteY8" fmla="*/ 0 h 193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0368" h="193643">
                    <a:moveTo>
                      <a:pt x="1627" y="0"/>
                    </a:moveTo>
                    <a:lnTo>
                      <a:pt x="583986" y="0"/>
                    </a:lnTo>
                    <a:cubicBezTo>
                      <a:pt x="593035" y="0"/>
                      <a:pt x="600369" y="7334"/>
                      <a:pt x="600369" y="16383"/>
                    </a:cubicBezTo>
                    <a:lnTo>
                      <a:pt x="600369" y="177546"/>
                    </a:lnTo>
                    <a:cubicBezTo>
                      <a:pt x="600369" y="186405"/>
                      <a:pt x="593130" y="193643"/>
                      <a:pt x="584272" y="193643"/>
                    </a:cubicBezTo>
                    <a:lnTo>
                      <a:pt x="20011" y="193643"/>
                    </a:lnTo>
                    <a:cubicBezTo>
                      <a:pt x="8962" y="193643"/>
                      <a:pt x="8" y="184690"/>
                      <a:pt x="8" y="173641"/>
                    </a:cubicBezTo>
                    <a:lnTo>
                      <a:pt x="8" y="1715"/>
                    </a:lnTo>
                    <a:cubicBezTo>
                      <a:pt x="-87" y="762"/>
                      <a:pt x="675" y="0"/>
                      <a:pt x="16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Graphic 2">
                <a:extLst>
                  <a:ext uri="{FF2B5EF4-FFF2-40B4-BE49-F238E27FC236}">
                    <a16:creationId xmlns:a16="http://schemas.microsoft.com/office/drawing/2014/main" id="{F753768F-57E9-41A9-8FBE-43CE4CE406F0}"/>
                  </a:ext>
                </a:extLst>
              </p:cNvPr>
              <p:cNvSpPr/>
              <p:nvPr/>
            </p:nvSpPr>
            <p:spPr>
              <a:xfrm>
                <a:off x="6196202" y="5537168"/>
                <a:ext cx="204120" cy="248126"/>
              </a:xfrm>
              <a:custGeom>
                <a:avLst/>
                <a:gdLst>
                  <a:gd name="connsiteX0" fmla="*/ 16097 w 204120"/>
                  <a:gd name="connsiteY0" fmla="*/ 0 h 248126"/>
                  <a:gd name="connsiteX1" fmla="*/ 187738 w 204120"/>
                  <a:gd name="connsiteY1" fmla="*/ 0 h 248126"/>
                  <a:gd name="connsiteX2" fmla="*/ 204121 w 204120"/>
                  <a:gd name="connsiteY2" fmla="*/ 16383 h 248126"/>
                  <a:gd name="connsiteX3" fmla="*/ 204121 w 204120"/>
                  <a:gd name="connsiteY3" fmla="*/ 232029 h 248126"/>
                  <a:gd name="connsiteX4" fmla="*/ 188024 w 204120"/>
                  <a:gd name="connsiteY4" fmla="*/ 248126 h 248126"/>
                  <a:gd name="connsiteX5" fmla="*/ 20003 w 204120"/>
                  <a:gd name="connsiteY5" fmla="*/ 248126 h 248126"/>
                  <a:gd name="connsiteX6" fmla="*/ 0 w 204120"/>
                  <a:gd name="connsiteY6" fmla="*/ 228124 h 248126"/>
                  <a:gd name="connsiteX7" fmla="*/ 0 w 204120"/>
                  <a:gd name="connsiteY7" fmla="*/ 16097 h 248126"/>
                  <a:gd name="connsiteX8" fmla="*/ 16097 w 204120"/>
                  <a:gd name="connsiteY8" fmla="*/ 0 h 248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120" h="248126">
                    <a:moveTo>
                      <a:pt x="16097" y="0"/>
                    </a:moveTo>
                    <a:lnTo>
                      <a:pt x="187738" y="0"/>
                    </a:lnTo>
                    <a:cubicBezTo>
                      <a:pt x="196787" y="0"/>
                      <a:pt x="204121" y="7334"/>
                      <a:pt x="204121" y="16383"/>
                    </a:cubicBezTo>
                    <a:lnTo>
                      <a:pt x="204121" y="232029"/>
                    </a:lnTo>
                    <a:cubicBezTo>
                      <a:pt x="204121" y="240887"/>
                      <a:pt x="196882" y="248126"/>
                      <a:pt x="188024" y="248126"/>
                    </a:cubicBezTo>
                    <a:lnTo>
                      <a:pt x="20003" y="248126"/>
                    </a:lnTo>
                    <a:cubicBezTo>
                      <a:pt x="8954" y="248126"/>
                      <a:pt x="0" y="239173"/>
                      <a:pt x="0" y="228124"/>
                    </a:cubicBezTo>
                    <a:lnTo>
                      <a:pt x="0" y="16097"/>
                    </a:lnTo>
                    <a:cubicBezTo>
                      <a:pt x="0" y="7239"/>
                      <a:pt x="7239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Graphic 2">
                <a:extLst>
                  <a:ext uri="{FF2B5EF4-FFF2-40B4-BE49-F238E27FC236}">
                    <a16:creationId xmlns:a16="http://schemas.microsoft.com/office/drawing/2014/main" id="{88DF9CC9-FA21-4224-B76E-3A0CB031E6BA}"/>
                  </a:ext>
                </a:extLst>
              </p:cNvPr>
              <p:cNvSpPr/>
              <p:nvPr/>
            </p:nvSpPr>
            <p:spPr>
              <a:xfrm>
                <a:off x="5399150" y="5132927"/>
                <a:ext cx="401288" cy="599122"/>
              </a:xfrm>
              <a:custGeom>
                <a:avLst/>
                <a:gdLst>
                  <a:gd name="connsiteX0" fmla="*/ 25717 w 401288"/>
                  <a:gd name="connsiteY0" fmla="*/ 0 h 599122"/>
                  <a:gd name="connsiteX1" fmla="*/ 375285 w 401288"/>
                  <a:gd name="connsiteY1" fmla="*/ 0 h 599122"/>
                  <a:gd name="connsiteX2" fmla="*/ 401288 w 401288"/>
                  <a:gd name="connsiteY2" fmla="*/ 26003 h 599122"/>
                  <a:gd name="connsiteX3" fmla="*/ 401288 w 401288"/>
                  <a:gd name="connsiteY3" fmla="*/ 589502 h 599122"/>
                  <a:gd name="connsiteX4" fmla="*/ 391668 w 401288"/>
                  <a:gd name="connsiteY4" fmla="*/ 599122 h 599122"/>
                  <a:gd name="connsiteX5" fmla="*/ 10382 w 401288"/>
                  <a:gd name="connsiteY5" fmla="*/ 599122 h 599122"/>
                  <a:gd name="connsiteX6" fmla="*/ 0 w 401288"/>
                  <a:gd name="connsiteY6" fmla="*/ 588740 h 599122"/>
                  <a:gd name="connsiteX7" fmla="*/ 0 w 401288"/>
                  <a:gd name="connsiteY7" fmla="*/ 25717 h 599122"/>
                  <a:gd name="connsiteX8" fmla="*/ 25717 w 401288"/>
                  <a:gd name="connsiteY8" fmla="*/ 0 h 599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1288" h="599122">
                    <a:moveTo>
                      <a:pt x="25717" y="0"/>
                    </a:moveTo>
                    <a:lnTo>
                      <a:pt x="375285" y="0"/>
                    </a:lnTo>
                    <a:cubicBezTo>
                      <a:pt x="389668" y="0"/>
                      <a:pt x="401288" y="11620"/>
                      <a:pt x="401288" y="26003"/>
                    </a:cubicBezTo>
                    <a:lnTo>
                      <a:pt x="401288" y="589502"/>
                    </a:lnTo>
                    <a:cubicBezTo>
                      <a:pt x="401288" y="594836"/>
                      <a:pt x="397002" y="599122"/>
                      <a:pt x="391668" y="599122"/>
                    </a:cubicBezTo>
                    <a:lnTo>
                      <a:pt x="10382" y="599122"/>
                    </a:lnTo>
                    <a:cubicBezTo>
                      <a:pt x="4667" y="599122"/>
                      <a:pt x="0" y="594455"/>
                      <a:pt x="0" y="588740"/>
                    </a:cubicBezTo>
                    <a:lnTo>
                      <a:pt x="0" y="25717"/>
                    </a:lnTo>
                    <a:cubicBezTo>
                      <a:pt x="0" y="11525"/>
                      <a:pt x="11525" y="0"/>
                      <a:pt x="257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Graphic 2">
                <a:extLst>
                  <a:ext uri="{FF2B5EF4-FFF2-40B4-BE49-F238E27FC236}">
                    <a16:creationId xmlns:a16="http://schemas.microsoft.com/office/drawing/2014/main" id="{610F9AA1-E734-4DB8-B094-DFF47F6DE6C5}"/>
                  </a:ext>
                </a:extLst>
              </p:cNvPr>
              <p:cNvSpPr/>
              <p:nvPr/>
            </p:nvSpPr>
            <p:spPr>
              <a:xfrm>
                <a:off x="5192552" y="5331142"/>
                <a:ext cx="808006" cy="193643"/>
              </a:xfrm>
              <a:custGeom>
                <a:avLst/>
                <a:gdLst>
                  <a:gd name="connsiteX0" fmla="*/ 16003 w 808006"/>
                  <a:gd name="connsiteY0" fmla="*/ 0 h 193643"/>
                  <a:gd name="connsiteX1" fmla="*/ 791624 w 808006"/>
                  <a:gd name="connsiteY1" fmla="*/ 0 h 193643"/>
                  <a:gd name="connsiteX2" fmla="*/ 808007 w 808006"/>
                  <a:gd name="connsiteY2" fmla="*/ 16383 h 193643"/>
                  <a:gd name="connsiteX3" fmla="*/ 808007 w 808006"/>
                  <a:gd name="connsiteY3" fmla="*/ 177546 h 193643"/>
                  <a:gd name="connsiteX4" fmla="*/ 791909 w 808006"/>
                  <a:gd name="connsiteY4" fmla="*/ 193643 h 193643"/>
                  <a:gd name="connsiteX5" fmla="*/ 20003 w 808006"/>
                  <a:gd name="connsiteY5" fmla="*/ 193643 h 193643"/>
                  <a:gd name="connsiteX6" fmla="*/ 1 w 808006"/>
                  <a:gd name="connsiteY6" fmla="*/ 173641 h 193643"/>
                  <a:gd name="connsiteX7" fmla="*/ 1 w 808006"/>
                  <a:gd name="connsiteY7" fmla="*/ 16192 h 193643"/>
                  <a:gd name="connsiteX8" fmla="*/ 16003 w 808006"/>
                  <a:gd name="connsiteY8" fmla="*/ 0 h 193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8006" h="193643">
                    <a:moveTo>
                      <a:pt x="16003" y="0"/>
                    </a:moveTo>
                    <a:lnTo>
                      <a:pt x="791624" y="0"/>
                    </a:lnTo>
                    <a:cubicBezTo>
                      <a:pt x="800673" y="0"/>
                      <a:pt x="808007" y="7334"/>
                      <a:pt x="808007" y="16383"/>
                    </a:cubicBezTo>
                    <a:lnTo>
                      <a:pt x="808007" y="177546"/>
                    </a:lnTo>
                    <a:cubicBezTo>
                      <a:pt x="808007" y="186404"/>
                      <a:pt x="800768" y="193643"/>
                      <a:pt x="791909" y="193643"/>
                    </a:cubicBezTo>
                    <a:lnTo>
                      <a:pt x="20003" y="193643"/>
                    </a:lnTo>
                    <a:cubicBezTo>
                      <a:pt x="8954" y="193643"/>
                      <a:pt x="1" y="184690"/>
                      <a:pt x="1" y="173641"/>
                    </a:cubicBezTo>
                    <a:lnTo>
                      <a:pt x="1" y="16192"/>
                    </a:lnTo>
                    <a:cubicBezTo>
                      <a:pt x="-94" y="7239"/>
                      <a:pt x="7145" y="0"/>
                      <a:pt x="160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Graphic 2">
                <a:extLst>
                  <a:ext uri="{FF2B5EF4-FFF2-40B4-BE49-F238E27FC236}">
                    <a16:creationId xmlns:a16="http://schemas.microsoft.com/office/drawing/2014/main" id="{B7B49E0C-66D5-428E-ABC0-8198203E0E37}"/>
                  </a:ext>
                </a:extLst>
              </p:cNvPr>
              <p:cNvSpPr/>
              <p:nvPr/>
            </p:nvSpPr>
            <p:spPr>
              <a:xfrm>
                <a:off x="5192458" y="5735478"/>
                <a:ext cx="206692" cy="194786"/>
              </a:xfrm>
              <a:custGeom>
                <a:avLst/>
                <a:gdLst>
                  <a:gd name="connsiteX0" fmla="*/ 16097 w 206692"/>
                  <a:gd name="connsiteY0" fmla="*/ 0 h 194786"/>
                  <a:gd name="connsiteX1" fmla="*/ 202025 w 206692"/>
                  <a:gd name="connsiteY1" fmla="*/ 0 h 194786"/>
                  <a:gd name="connsiteX2" fmla="*/ 206692 w 206692"/>
                  <a:gd name="connsiteY2" fmla="*/ 4667 h 194786"/>
                  <a:gd name="connsiteX3" fmla="*/ 206692 w 206692"/>
                  <a:gd name="connsiteY3" fmla="*/ 178689 h 194786"/>
                  <a:gd name="connsiteX4" fmla="*/ 190595 w 206692"/>
                  <a:gd name="connsiteY4" fmla="*/ 194786 h 194786"/>
                  <a:gd name="connsiteX5" fmla="*/ 20003 w 206692"/>
                  <a:gd name="connsiteY5" fmla="*/ 194786 h 194786"/>
                  <a:gd name="connsiteX6" fmla="*/ 0 w 206692"/>
                  <a:gd name="connsiteY6" fmla="*/ 174784 h 194786"/>
                  <a:gd name="connsiteX7" fmla="*/ 0 w 206692"/>
                  <a:gd name="connsiteY7" fmla="*/ 16193 h 194786"/>
                  <a:gd name="connsiteX8" fmla="*/ 16097 w 206692"/>
                  <a:gd name="connsiteY8" fmla="*/ 0 h 19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692" h="194786">
                    <a:moveTo>
                      <a:pt x="16097" y="0"/>
                    </a:moveTo>
                    <a:lnTo>
                      <a:pt x="202025" y="0"/>
                    </a:lnTo>
                    <a:cubicBezTo>
                      <a:pt x="204597" y="0"/>
                      <a:pt x="206692" y="2096"/>
                      <a:pt x="206692" y="4667"/>
                    </a:cubicBezTo>
                    <a:lnTo>
                      <a:pt x="206692" y="178689"/>
                    </a:lnTo>
                    <a:cubicBezTo>
                      <a:pt x="206692" y="187548"/>
                      <a:pt x="199454" y="194786"/>
                      <a:pt x="190595" y="194786"/>
                    </a:cubicBezTo>
                    <a:lnTo>
                      <a:pt x="20003" y="194786"/>
                    </a:lnTo>
                    <a:cubicBezTo>
                      <a:pt x="8954" y="194786"/>
                      <a:pt x="0" y="185833"/>
                      <a:pt x="0" y="174784"/>
                    </a:cubicBezTo>
                    <a:lnTo>
                      <a:pt x="0" y="16193"/>
                    </a:lnTo>
                    <a:cubicBezTo>
                      <a:pt x="0" y="7239"/>
                      <a:pt x="7239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Graphic 2">
                <a:extLst>
                  <a:ext uri="{FF2B5EF4-FFF2-40B4-BE49-F238E27FC236}">
                    <a16:creationId xmlns:a16="http://schemas.microsoft.com/office/drawing/2014/main" id="{262B8524-6BF7-4DF5-9EEE-863F0CBE6513}"/>
                  </a:ext>
                </a:extLst>
              </p:cNvPr>
              <p:cNvSpPr/>
              <p:nvPr/>
            </p:nvSpPr>
            <p:spPr>
              <a:xfrm>
                <a:off x="5196458" y="4328064"/>
                <a:ext cx="202787" cy="400526"/>
              </a:xfrm>
              <a:custGeom>
                <a:avLst/>
                <a:gdLst>
                  <a:gd name="connsiteX0" fmla="*/ 0 w 202787"/>
                  <a:gd name="connsiteY0" fmla="*/ 0 h 400526"/>
                  <a:gd name="connsiteX1" fmla="*/ 186404 w 202787"/>
                  <a:gd name="connsiteY1" fmla="*/ 0 h 400526"/>
                  <a:gd name="connsiteX2" fmla="*/ 202787 w 202787"/>
                  <a:gd name="connsiteY2" fmla="*/ 16383 h 400526"/>
                  <a:gd name="connsiteX3" fmla="*/ 202787 w 202787"/>
                  <a:gd name="connsiteY3" fmla="*/ 384429 h 400526"/>
                  <a:gd name="connsiteX4" fmla="*/ 186690 w 202787"/>
                  <a:gd name="connsiteY4" fmla="*/ 400526 h 400526"/>
                  <a:gd name="connsiteX5" fmla="*/ 20098 w 202787"/>
                  <a:gd name="connsiteY5" fmla="*/ 400526 h 400526"/>
                  <a:gd name="connsiteX6" fmla="*/ 95 w 202787"/>
                  <a:gd name="connsiteY6" fmla="*/ 380524 h 400526"/>
                  <a:gd name="connsiteX7" fmla="*/ 95 w 202787"/>
                  <a:gd name="connsiteY7" fmla="*/ 0 h 40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787" h="400526">
                    <a:moveTo>
                      <a:pt x="0" y="0"/>
                    </a:moveTo>
                    <a:lnTo>
                      <a:pt x="186404" y="0"/>
                    </a:lnTo>
                    <a:cubicBezTo>
                      <a:pt x="195453" y="0"/>
                      <a:pt x="202787" y="7334"/>
                      <a:pt x="202787" y="16383"/>
                    </a:cubicBezTo>
                    <a:lnTo>
                      <a:pt x="202787" y="384429"/>
                    </a:lnTo>
                    <a:cubicBezTo>
                      <a:pt x="202787" y="393287"/>
                      <a:pt x="195548" y="400526"/>
                      <a:pt x="186690" y="400526"/>
                    </a:cubicBezTo>
                    <a:lnTo>
                      <a:pt x="20098" y="400526"/>
                    </a:lnTo>
                    <a:cubicBezTo>
                      <a:pt x="9049" y="400526"/>
                      <a:pt x="95" y="391573"/>
                      <a:pt x="95" y="380524"/>
                    </a:cubicBez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Graphic 2">
                <a:extLst>
                  <a:ext uri="{FF2B5EF4-FFF2-40B4-BE49-F238E27FC236}">
                    <a16:creationId xmlns:a16="http://schemas.microsoft.com/office/drawing/2014/main" id="{1002B457-F08F-4ACD-99C0-4AB84E8F7936}"/>
                  </a:ext>
                </a:extLst>
              </p:cNvPr>
              <p:cNvSpPr/>
              <p:nvPr/>
            </p:nvSpPr>
            <p:spPr>
              <a:xfrm>
                <a:off x="6196389" y="3524059"/>
                <a:ext cx="202504" cy="194786"/>
              </a:xfrm>
              <a:custGeom>
                <a:avLst/>
                <a:gdLst>
                  <a:gd name="connsiteX0" fmla="*/ 16006 w 202504"/>
                  <a:gd name="connsiteY0" fmla="*/ 0 h 194786"/>
                  <a:gd name="connsiteX1" fmla="*/ 186122 w 202504"/>
                  <a:gd name="connsiteY1" fmla="*/ 0 h 194786"/>
                  <a:gd name="connsiteX2" fmla="*/ 202505 w 202504"/>
                  <a:gd name="connsiteY2" fmla="*/ 16383 h 194786"/>
                  <a:gd name="connsiteX3" fmla="*/ 202505 w 202504"/>
                  <a:gd name="connsiteY3" fmla="*/ 178689 h 194786"/>
                  <a:gd name="connsiteX4" fmla="*/ 186408 w 202504"/>
                  <a:gd name="connsiteY4" fmla="*/ 194786 h 194786"/>
                  <a:gd name="connsiteX5" fmla="*/ 20006 w 202504"/>
                  <a:gd name="connsiteY5" fmla="*/ 194786 h 194786"/>
                  <a:gd name="connsiteX6" fmla="*/ 4 w 202504"/>
                  <a:gd name="connsiteY6" fmla="*/ 174784 h 194786"/>
                  <a:gd name="connsiteX7" fmla="*/ 4 w 202504"/>
                  <a:gd name="connsiteY7" fmla="*/ 16192 h 194786"/>
                  <a:gd name="connsiteX8" fmla="*/ 16006 w 202504"/>
                  <a:gd name="connsiteY8" fmla="*/ 0 h 19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504" h="194786">
                    <a:moveTo>
                      <a:pt x="16006" y="0"/>
                    </a:moveTo>
                    <a:lnTo>
                      <a:pt x="186122" y="0"/>
                    </a:lnTo>
                    <a:cubicBezTo>
                      <a:pt x="195171" y="0"/>
                      <a:pt x="202505" y="7334"/>
                      <a:pt x="202505" y="16383"/>
                    </a:cubicBezTo>
                    <a:lnTo>
                      <a:pt x="202505" y="178689"/>
                    </a:lnTo>
                    <a:cubicBezTo>
                      <a:pt x="202505" y="187547"/>
                      <a:pt x="195266" y="194786"/>
                      <a:pt x="186408" y="194786"/>
                    </a:cubicBezTo>
                    <a:lnTo>
                      <a:pt x="20006" y="194786"/>
                    </a:lnTo>
                    <a:cubicBezTo>
                      <a:pt x="8957" y="194786"/>
                      <a:pt x="4" y="185833"/>
                      <a:pt x="4" y="174784"/>
                    </a:cubicBezTo>
                    <a:lnTo>
                      <a:pt x="4" y="16192"/>
                    </a:lnTo>
                    <a:cubicBezTo>
                      <a:pt x="-187" y="7144"/>
                      <a:pt x="7052" y="0"/>
                      <a:pt x="160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Graphic 2">
                <a:extLst>
                  <a:ext uri="{FF2B5EF4-FFF2-40B4-BE49-F238E27FC236}">
                    <a16:creationId xmlns:a16="http://schemas.microsoft.com/office/drawing/2014/main" id="{53D071D1-DE3F-4739-82E5-B8C3B7750DCF}"/>
                  </a:ext>
                </a:extLst>
              </p:cNvPr>
              <p:cNvSpPr/>
              <p:nvPr/>
            </p:nvSpPr>
            <p:spPr>
              <a:xfrm>
                <a:off x="5795771" y="3128771"/>
                <a:ext cx="202596" cy="395192"/>
              </a:xfrm>
              <a:custGeom>
                <a:avLst/>
                <a:gdLst>
                  <a:gd name="connsiteX0" fmla="*/ 10192 w 202596"/>
                  <a:gd name="connsiteY0" fmla="*/ 0 h 395192"/>
                  <a:gd name="connsiteX1" fmla="*/ 192215 w 202596"/>
                  <a:gd name="connsiteY1" fmla="*/ 0 h 395192"/>
                  <a:gd name="connsiteX2" fmla="*/ 202597 w 202596"/>
                  <a:gd name="connsiteY2" fmla="*/ 10382 h 395192"/>
                  <a:gd name="connsiteX3" fmla="*/ 202597 w 202596"/>
                  <a:gd name="connsiteY3" fmla="*/ 385000 h 395192"/>
                  <a:gd name="connsiteX4" fmla="*/ 192405 w 202596"/>
                  <a:gd name="connsiteY4" fmla="*/ 395192 h 395192"/>
                  <a:gd name="connsiteX5" fmla="*/ 0 w 202596"/>
                  <a:gd name="connsiteY5" fmla="*/ 395192 h 395192"/>
                  <a:gd name="connsiteX6" fmla="*/ 0 w 202596"/>
                  <a:gd name="connsiteY6" fmla="*/ 10192 h 395192"/>
                  <a:gd name="connsiteX7" fmla="*/ 10192 w 202596"/>
                  <a:gd name="connsiteY7" fmla="*/ 0 h 39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596" h="395192">
                    <a:moveTo>
                      <a:pt x="10192" y="0"/>
                    </a:moveTo>
                    <a:lnTo>
                      <a:pt x="192215" y="0"/>
                    </a:lnTo>
                    <a:cubicBezTo>
                      <a:pt x="197929" y="0"/>
                      <a:pt x="202597" y="4667"/>
                      <a:pt x="202597" y="10382"/>
                    </a:cubicBezTo>
                    <a:lnTo>
                      <a:pt x="202597" y="385000"/>
                    </a:lnTo>
                    <a:cubicBezTo>
                      <a:pt x="202597" y="390620"/>
                      <a:pt x="198025" y="395192"/>
                      <a:pt x="192405" y="395192"/>
                    </a:cubicBezTo>
                    <a:lnTo>
                      <a:pt x="0" y="395192"/>
                    </a:lnTo>
                    <a:lnTo>
                      <a:pt x="0" y="10192"/>
                    </a:lnTo>
                    <a:cubicBezTo>
                      <a:pt x="0" y="4572"/>
                      <a:pt x="4572" y="0"/>
                      <a:pt x="101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Graphic 2">
                <a:extLst>
                  <a:ext uri="{FF2B5EF4-FFF2-40B4-BE49-F238E27FC236}">
                    <a16:creationId xmlns:a16="http://schemas.microsoft.com/office/drawing/2014/main" id="{4016CB6C-C4DC-4CBF-9187-FB828D6E56A0}"/>
                  </a:ext>
                </a:extLst>
              </p:cNvPr>
              <p:cNvSpPr/>
              <p:nvPr/>
            </p:nvSpPr>
            <p:spPr>
              <a:xfrm>
                <a:off x="5597937" y="3512819"/>
                <a:ext cx="202596" cy="227552"/>
              </a:xfrm>
              <a:custGeom>
                <a:avLst/>
                <a:gdLst>
                  <a:gd name="connsiteX0" fmla="*/ 10192 w 202596"/>
                  <a:gd name="connsiteY0" fmla="*/ 0 h 227552"/>
                  <a:gd name="connsiteX1" fmla="*/ 192214 w 202596"/>
                  <a:gd name="connsiteY1" fmla="*/ 0 h 227552"/>
                  <a:gd name="connsiteX2" fmla="*/ 202597 w 202596"/>
                  <a:gd name="connsiteY2" fmla="*/ 10383 h 227552"/>
                  <a:gd name="connsiteX3" fmla="*/ 202597 w 202596"/>
                  <a:gd name="connsiteY3" fmla="*/ 217361 h 227552"/>
                  <a:gd name="connsiteX4" fmla="*/ 192405 w 202596"/>
                  <a:gd name="connsiteY4" fmla="*/ 227552 h 227552"/>
                  <a:gd name="connsiteX5" fmla="*/ 0 w 202596"/>
                  <a:gd name="connsiteY5" fmla="*/ 227552 h 227552"/>
                  <a:gd name="connsiteX6" fmla="*/ 0 w 202596"/>
                  <a:gd name="connsiteY6" fmla="*/ 10192 h 227552"/>
                  <a:gd name="connsiteX7" fmla="*/ 10192 w 202596"/>
                  <a:gd name="connsiteY7" fmla="*/ 0 h 227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596" h="227552">
                    <a:moveTo>
                      <a:pt x="10192" y="0"/>
                    </a:moveTo>
                    <a:lnTo>
                      <a:pt x="192214" y="0"/>
                    </a:lnTo>
                    <a:cubicBezTo>
                      <a:pt x="197929" y="0"/>
                      <a:pt x="202597" y="4667"/>
                      <a:pt x="202597" y="10383"/>
                    </a:cubicBezTo>
                    <a:lnTo>
                      <a:pt x="202597" y="217361"/>
                    </a:lnTo>
                    <a:cubicBezTo>
                      <a:pt x="202597" y="222980"/>
                      <a:pt x="198025" y="227552"/>
                      <a:pt x="192405" y="227552"/>
                    </a:cubicBezTo>
                    <a:lnTo>
                      <a:pt x="0" y="227552"/>
                    </a:lnTo>
                    <a:lnTo>
                      <a:pt x="0" y="10192"/>
                    </a:lnTo>
                    <a:cubicBezTo>
                      <a:pt x="95" y="4572"/>
                      <a:pt x="4572" y="0"/>
                      <a:pt x="101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Graphic 2">
                <a:extLst>
                  <a:ext uri="{FF2B5EF4-FFF2-40B4-BE49-F238E27FC236}">
                    <a16:creationId xmlns:a16="http://schemas.microsoft.com/office/drawing/2014/main" id="{D3796332-C0E5-4EC5-A73E-659963E3BF18}"/>
                  </a:ext>
                </a:extLst>
              </p:cNvPr>
              <p:cNvSpPr/>
              <p:nvPr/>
            </p:nvSpPr>
            <p:spPr>
              <a:xfrm>
                <a:off x="5393340" y="3730466"/>
                <a:ext cx="595979" cy="198215"/>
              </a:xfrm>
              <a:custGeom>
                <a:avLst/>
                <a:gdLst>
                  <a:gd name="connsiteX0" fmla="*/ 595979 w 595979"/>
                  <a:gd name="connsiteY0" fmla="*/ 10192 h 198215"/>
                  <a:gd name="connsiteX1" fmla="*/ 595979 w 595979"/>
                  <a:gd name="connsiteY1" fmla="*/ 187833 h 198215"/>
                  <a:gd name="connsiteX2" fmla="*/ 585597 w 595979"/>
                  <a:gd name="connsiteY2" fmla="*/ 198215 h 198215"/>
                  <a:gd name="connsiteX3" fmla="*/ 10192 w 595979"/>
                  <a:gd name="connsiteY3" fmla="*/ 198215 h 198215"/>
                  <a:gd name="connsiteX4" fmla="*/ 0 w 595979"/>
                  <a:gd name="connsiteY4" fmla="*/ 188024 h 198215"/>
                  <a:gd name="connsiteX5" fmla="*/ 0 w 595979"/>
                  <a:gd name="connsiteY5" fmla="*/ 0 h 198215"/>
                  <a:gd name="connsiteX6" fmla="*/ 585788 w 595979"/>
                  <a:gd name="connsiteY6" fmla="*/ 0 h 198215"/>
                  <a:gd name="connsiteX7" fmla="*/ 595979 w 595979"/>
                  <a:gd name="connsiteY7" fmla="*/ 10192 h 19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5979" h="198215">
                    <a:moveTo>
                      <a:pt x="595979" y="10192"/>
                    </a:moveTo>
                    <a:lnTo>
                      <a:pt x="595979" y="187833"/>
                    </a:lnTo>
                    <a:cubicBezTo>
                      <a:pt x="595979" y="193548"/>
                      <a:pt x="591312" y="198215"/>
                      <a:pt x="585597" y="198215"/>
                    </a:cubicBezTo>
                    <a:lnTo>
                      <a:pt x="10192" y="198215"/>
                    </a:lnTo>
                    <a:cubicBezTo>
                      <a:pt x="4572" y="198215"/>
                      <a:pt x="0" y="193643"/>
                      <a:pt x="0" y="188024"/>
                    </a:cubicBezTo>
                    <a:lnTo>
                      <a:pt x="0" y="0"/>
                    </a:lnTo>
                    <a:lnTo>
                      <a:pt x="585788" y="0"/>
                    </a:lnTo>
                    <a:cubicBezTo>
                      <a:pt x="591407" y="95"/>
                      <a:pt x="595979" y="4572"/>
                      <a:pt x="595979" y="101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Graphic 2">
                <a:extLst>
                  <a:ext uri="{FF2B5EF4-FFF2-40B4-BE49-F238E27FC236}">
                    <a16:creationId xmlns:a16="http://schemas.microsoft.com/office/drawing/2014/main" id="{CFEA3C7F-0DAB-45D9-84F6-CA75011E323E}"/>
                  </a:ext>
                </a:extLst>
              </p:cNvPr>
              <p:cNvSpPr/>
              <p:nvPr/>
            </p:nvSpPr>
            <p:spPr>
              <a:xfrm>
                <a:off x="3592258" y="3924966"/>
                <a:ext cx="408336" cy="208883"/>
              </a:xfrm>
              <a:custGeom>
                <a:avLst/>
                <a:gdLst>
                  <a:gd name="connsiteX0" fmla="*/ 408337 w 408336"/>
                  <a:gd name="connsiteY0" fmla="*/ 16097 h 208883"/>
                  <a:gd name="connsiteX1" fmla="*/ 408337 w 408336"/>
                  <a:gd name="connsiteY1" fmla="*/ 192786 h 208883"/>
                  <a:gd name="connsiteX2" fmla="*/ 392240 w 408336"/>
                  <a:gd name="connsiteY2" fmla="*/ 208883 h 208883"/>
                  <a:gd name="connsiteX3" fmla="*/ 16097 w 408336"/>
                  <a:gd name="connsiteY3" fmla="*/ 208883 h 208883"/>
                  <a:gd name="connsiteX4" fmla="*/ 0 w 408336"/>
                  <a:gd name="connsiteY4" fmla="*/ 192786 h 208883"/>
                  <a:gd name="connsiteX5" fmla="*/ 0 w 408336"/>
                  <a:gd name="connsiteY5" fmla="*/ 16097 h 208883"/>
                  <a:gd name="connsiteX6" fmla="*/ 16097 w 408336"/>
                  <a:gd name="connsiteY6" fmla="*/ 0 h 208883"/>
                  <a:gd name="connsiteX7" fmla="*/ 392240 w 408336"/>
                  <a:gd name="connsiteY7" fmla="*/ 0 h 208883"/>
                  <a:gd name="connsiteX8" fmla="*/ 408337 w 408336"/>
                  <a:gd name="connsiteY8" fmla="*/ 16097 h 208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8336" h="208883">
                    <a:moveTo>
                      <a:pt x="408337" y="16097"/>
                    </a:moveTo>
                    <a:lnTo>
                      <a:pt x="408337" y="192786"/>
                    </a:lnTo>
                    <a:cubicBezTo>
                      <a:pt x="408337" y="201644"/>
                      <a:pt x="401098" y="208883"/>
                      <a:pt x="392240" y="208883"/>
                    </a:cubicBezTo>
                    <a:lnTo>
                      <a:pt x="16097" y="208883"/>
                    </a:lnTo>
                    <a:cubicBezTo>
                      <a:pt x="7239" y="208883"/>
                      <a:pt x="0" y="201644"/>
                      <a:pt x="0" y="192786"/>
                    </a:cubicBezTo>
                    <a:lnTo>
                      <a:pt x="0" y="16097"/>
                    </a:lnTo>
                    <a:cubicBezTo>
                      <a:pt x="0" y="7239"/>
                      <a:pt x="7239" y="0"/>
                      <a:pt x="16097" y="0"/>
                    </a:cubicBezTo>
                    <a:lnTo>
                      <a:pt x="392240" y="0"/>
                    </a:lnTo>
                    <a:cubicBezTo>
                      <a:pt x="401193" y="0"/>
                      <a:pt x="408337" y="7239"/>
                      <a:pt x="408337" y="160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Graphic 2">
                <a:extLst>
                  <a:ext uri="{FF2B5EF4-FFF2-40B4-BE49-F238E27FC236}">
                    <a16:creationId xmlns:a16="http://schemas.microsoft.com/office/drawing/2014/main" id="{2A485F3F-7A1A-44CD-95B8-34712DC0FFDE}"/>
                  </a:ext>
                </a:extLst>
              </p:cNvPr>
              <p:cNvSpPr/>
              <p:nvPr/>
            </p:nvSpPr>
            <p:spPr>
              <a:xfrm>
                <a:off x="3993165" y="3121628"/>
                <a:ext cx="208121" cy="208121"/>
              </a:xfrm>
              <a:custGeom>
                <a:avLst/>
                <a:gdLst>
                  <a:gd name="connsiteX0" fmla="*/ 198025 w 208121"/>
                  <a:gd name="connsiteY0" fmla="*/ 208121 h 208121"/>
                  <a:gd name="connsiteX1" fmla="*/ 10192 w 208121"/>
                  <a:gd name="connsiteY1" fmla="*/ 208121 h 208121"/>
                  <a:gd name="connsiteX2" fmla="*/ 0 w 208121"/>
                  <a:gd name="connsiteY2" fmla="*/ 197929 h 208121"/>
                  <a:gd name="connsiteX3" fmla="*/ 0 w 208121"/>
                  <a:gd name="connsiteY3" fmla="*/ 10192 h 208121"/>
                  <a:gd name="connsiteX4" fmla="*/ 10192 w 208121"/>
                  <a:gd name="connsiteY4" fmla="*/ 0 h 208121"/>
                  <a:gd name="connsiteX5" fmla="*/ 197929 w 208121"/>
                  <a:gd name="connsiteY5" fmla="*/ 0 h 208121"/>
                  <a:gd name="connsiteX6" fmla="*/ 208121 w 208121"/>
                  <a:gd name="connsiteY6" fmla="*/ 10192 h 208121"/>
                  <a:gd name="connsiteX7" fmla="*/ 208121 w 208121"/>
                  <a:gd name="connsiteY7" fmla="*/ 197929 h 208121"/>
                  <a:gd name="connsiteX8" fmla="*/ 198025 w 208121"/>
                  <a:gd name="connsiteY8" fmla="*/ 208121 h 208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121" h="208121">
                    <a:moveTo>
                      <a:pt x="198025" y="208121"/>
                    </a:moveTo>
                    <a:lnTo>
                      <a:pt x="10192" y="208121"/>
                    </a:lnTo>
                    <a:cubicBezTo>
                      <a:pt x="4572" y="208121"/>
                      <a:pt x="0" y="203549"/>
                      <a:pt x="0" y="197929"/>
                    </a:cubicBezTo>
                    <a:lnTo>
                      <a:pt x="0" y="10192"/>
                    </a:lnTo>
                    <a:cubicBezTo>
                      <a:pt x="0" y="4572"/>
                      <a:pt x="4572" y="0"/>
                      <a:pt x="10192" y="0"/>
                    </a:cubicBezTo>
                    <a:lnTo>
                      <a:pt x="197929" y="0"/>
                    </a:lnTo>
                    <a:cubicBezTo>
                      <a:pt x="203549" y="0"/>
                      <a:pt x="208121" y="4572"/>
                      <a:pt x="208121" y="10192"/>
                    </a:cubicBezTo>
                    <a:lnTo>
                      <a:pt x="208121" y="197929"/>
                    </a:lnTo>
                    <a:cubicBezTo>
                      <a:pt x="208121" y="203549"/>
                      <a:pt x="203645" y="208121"/>
                      <a:pt x="198025" y="2081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Graphic 2">
                <a:extLst>
                  <a:ext uri="{FF2B5EF4-FFF2-40B4-BE49-F238E27FC236}">
                    <a16:creationId xmlns:a16="http://schemas.microsoft.com/office/drawing/2014/main" id="{B432D08C-53D8-4077-A655-40FE697F5034}"/>
                  </a:ext>
                </a:extLst>
              </p:cNvPr>
              <p:cNvSpPr/>
              <p:nvPr/>
            </p:nvSpPr>
            <p:spPr>
              <a:xfrm>
                <a:off x="3992498" y="2522600"/>
                <a:ext cx="208883" cy="408336"/>
              </a:xfrm>
              <a:custGeom>
                <a:avLst/>
                <a:gdLst>
                  <a:gd name="connsiteX0" fmla="*/ 192786 w 208883"/>
                  <a:gd name="connsiteY0" fmla="*/ 408337 h 408336"/>
                  <a:gd name="connsiteX1" fmla="*/ 16097 w 208883"/>
                  <a:gd name="connsiteY1" fmla="*/ 408337 h 408336"/>
                  <a:gd name="connsiteX2" fmla="*/ 0 w 208883"/>
                  <a:gd name="connsiteY2" fmla="*/ 392240 h 408336"/>
                  <a:gd name="connsiteX3" fmla="*/ 0 w 208883"/>
                  <a:gd name="connsiteY3" fmla="*/ 16097 h 408336"/>
                  <a:gd name="connsiteX4" fmla="*/ 16097 w 208883"/>
                  <a:gd name="connsiteY4" fmla="*/ 0 h 408336"/>
                  <a:gd name="connsiteX5" fmla="*/ 192786 w 208883"/>
                  <a:gd name="connsiteY5" fmla="*/ 0 h 408336"/>
                  <a:gd name="connsiteX6" fmla="*/ 208883 w 208883"/>
                  <a:gd name="connsiteY6" fmla="*/ 16097 h 408336"/>
                  <a:gd name="connsiteX7" fmla="*/ 208883 w 208883"/>
                  <a:gd name="connsiteY7" fmla="*/ 392240 h 408336"/>
                  <a:gd name="connsiteX8" fmla="*/ 192786 w 208883"/>
                  <a:gd name="connsiteY8" fmla="*/ 408337 h 408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883" h="408336">
                    <a:moveTo>
                      <a:pt x="192786" y="408337"/>
                    </a:moveTo>
                    <a:lnTo>
                      <a:pt x="16097" y="408337"/>
                    </a:lnTo>
                    <a:cubicBezTo>
                      <a:pt x="7239" y="408337"/>
                      <a:pt x="0" y="401098"/>
                      <a:pt x="0" y="392240"/>
                    </a:cubicBezTo>
                    <a:lnTo>
                      <a:pt x="0" y="16097"/>
                    </a:lnTo>
                    <a:cubicBezTo>
                      <a:pt x="0" y="7239"/>
                      <a:pt x="7239" y="0"/>
                      <a:pt x="16097" y="0"/>
                    </a:cubicBezTo>
                    <a:lnTo>
                      <a:pt x="192786" y="0"/>
                    </a:lnTo>
                    <a:cubicBezTo>
                      <a:pt x="201644" y="0"/>
                      <a:pt x="208883" y="7239"/>
                      <a:pt x="208883" y="16097"/>
                    </a:cubicBezTo>
                    <a:lnTo>
                      <a:pt x="208883" y="392240"/>
                    </a:lnTo>
                    <a:cubicBezTo>
                      <a:pt x="208883" y="401098"/>
                      <a:pt x="201740" y="408337"/>
                      <a:pt x="192786" y="4083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Graphic 2">
                <a:extLst>
                  <a:ext uri="{FF2B5EF4-FFF2-40B4-BE49-F238E27FC236}">
                    <a16:creationId xmlns:a16="http://schemas.microsoft.com/office/drawing/2014/main" id="{D28EF373-E44A-4199-B5BB-5D48929CF8E5}"/>
                  </a:ext>
                </a:extLst>
              </p:cNvPr>
              <p:cNvSpPr/>
              <p:nvPr/>
            </p:nvSpPr>
            <p:spPr>
              <a:xfrm>
                <a:off x="3597020" y="2529649"/>
                <a:ext cx="199262" cy="199262"/>
              </a:xfrm>
              <a:custGeom>
                <a:avLst/>
                <a:gdLst>
                  <a:gd name="connsiteX0" fmla="*/ 189071 w 199262"/>
                  <a:gd name="connsiteY0" fmla="*/ 199263 h 199262"/>
                  <a:gd name="connsiteX1" fmla="*/ 10192 w 199262"/>
                  <a:gd name="connsiteY1" fmla="*/ 199263 h 199262"/>
                  <a:gd name="connsiteX2" fmla="*/ 0 w 199262"/>
                  <a:gd name="connsiteY2" fmla="*/ 189071 h 199262"/>
                  <a:gd name="connsiteX3" fmla="*/ 0 w 199262"/>
                  <a:gd name="connsiteY3" fmla="*/ 10192 h 199262"/>
                  <a:gd name="connsiteX4" fmla="*/ 10192 w 199262"/>
                  <a:gd name="connsiteY4" fmla="*/ 0 h 199262"/>
                  <a:gd name="connsiteX5" fmla="*/ 189071 w 199262"/>
                  <a:gd name="connsiteY5" fmla="*/ 0 h 199262"/>
                  <a:gd name="connsiteX6" fmla="*/ 199263 w 199262"/>
                  <a:gd name="connsiteY6" fmla="*/ 10192 h 199262"/>
                  <a:gd name="connsiteX7" fmla="*/ 199263 w 199262"/>
                  <a:gd name="connsiteY7" fmla="*/ 189071 h 199262"/>
                  <a:gd name="connsiteX8" fmla="*/ 189071 w 199262"/>
                  <a:gd name="connsiteY8" fmla="*/ 199263 h 19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262" h="199262">
                    <a:moveTo>
                      <a:pt x="189071" y="199263"/>
                    </a:moveTo>
                    <a:lnTo>
                      <a:pt x="10192" y="199263"/>
                    </a:lnTo>
                    <a:cubicBezTo>
                      <a:pt x="4572" y="199263"/>
                      <a:pt x="0" y="194691"/>
                      <a:pt x="0" y="189071"/>
                    </a:cubicBezTo>
                    <a:lnTo>
                      <a:pt x="0" y="10192"/>
                    </a:lnTo>
                    <a:cubicBezTo>
                      <a:pt x="0" y="4572"/>
                      <a:pt x="4572" y="0"/>
                      <a:pt x="10192" y="0"/>
                    </a:cubicBezTo>
                    <a:lnTo>
                      <a:pt x="189071" y="0"/>
                    </a:lnTo>
                    <a:cubicBezTo>
                      <a:pt x="194691" y="0"/>
                      <a:pt x="199263" y="4572"/>
                      <a:pt x="199263" y="10192"/>
                    </a:cubicBezTo>
                    <a:lnTo>
                      <a:pt x="199263" y="189071"/>
                    </a:lnTo>
                    <a:cubicBezTo>
                      <a:pt x="199263" y="194691"/>
                      <a:pt x="194691" y="199263"/>
                      <a:pt x="189071" y="1992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Graphic 2">
                <a:extLst>
                  <a:ext uri="{FF2B5EF4-FFF2-40B4-BE49-F238E27FC236}">
                    <a16:creationId xmlns:a16="http://schemas.microsoft.com/office/drawing/2014/main" id="{81BBF057-B591-4C18-AD94-042EDC01C984}"/>
                  </a:ext>
                </a:extLst>
              </p:cNvPr>
              <p:cNvSpPr/>
              <p:nvPr/>
            </p:nvSpPr>
            <p:spPr>
              <a:xfrm>
                <a:off x="7201661" y="929544"/>
                <a:ext cx="1399889" cy="1399889"/>
              </a:xfrm>
              <a:custGeom>
                <a:avLst/>
                <a:gdLst>
                  <a:gd name="connsiteX0" fmla="*/ 1390555 w 1399889"/>
                  <a:gd name="connsiteY0" fmla="*/ 0 h 1399889"/>
                  <a:gd name="connsiteX1" fmla="*/ 9335 w 1399889"/>
                  <a:gd name="connsiteY1" fmla="*/ 0 h 1399889"/>
                  <a:gd name="connsiteX2" fmla="*/ 0 w 1399889"/>
                  <a:gd name="connsiteY2" fmla="*/ 9335 h 1399889"/>
                  <a:gd name="connsiteX3" fmla="*/ 0 w 1399889"/>
                  <a:gd name="connsiteY3" fmla="*/ 1390555 h 1399889"/>
                  <a:gd name="connsiteX4" fmla="*/ 9335 w 1399889"/>
                  <a:gd name="connsiteY4" fmla="*/ 1399889 h 1399889"/>
                  <a:gd name="connsiteX5" fmla="*/ 1390555 w 1399889"/>
                  <a:gd name="connsiteY5" fmla="*/ 1399889 h 1399889"/>
                  <a:gd name="connsiteX6" fmla="*/ 1399889 w 1399889"/>
                  <a:gd name="connsiteY6" fmla="*/ 1390555 h 1399889"/>
                  <a:gd name="connsiteX7" fmla="*/ 1399889 w 1399889"/>
                  <a:gd name="connsiteY7" fmla="*/ 9430 h 1399889"/>
                  <a:gd name="connsiteX8" fmla="*/ 1390555 w 1399889"/>
                  <a:gd name="connsiteY8" fmla="*/ 0 h 1399889"/>
                  <a:gd name="connsiteX9" fmla="*/ 1169384 w 1399889"/>
                  <a:gd name="connsiteY9" fmla="*/ 1200912 h 1399889"/>
                  <a:gd name="connsiteX10" fmla="*/ 205169 w 1399889"/>
                  <a:gd name="connsiteY10" fmla="*/ 1201007 h 1399889"/>
                  <a:gd name="connsiteX11" fmla="*/ 185642 w 1399889"/>
                  <a:gd name="connsiteY11" fmla="*/ 1181005 h 1399889"/>
                  <a:gd name="connsiteX12" fmla="*/ 185738 w 1399889"/>
                  <a:gd name="connsiteY12" fmla="*/ 216694 h 1399889"/>
                  <a:gd name="connsiteX13" fmla="*/ 204026 w 1399889"/>
                  <a:gd name="connsiteY13" fmla="*/ 196977 h 1399889"/>
                  <a:gd name="connsiteX14" fmla="*/ 1168242 w 1399889"/>
                  <a:gd name="connsiteY14" fmla="*/ 196882 h 1399889"/>
                  <a:gd name="connsiteX15" fmla="*/ 1189387 w 1399889"/>
                  <a:gd name="connsiteY15" fmla="*/ 218885 h 1399889"/>
                  <a:gd name="connsiteX16" fmla="*/ 1189006 w 1399889"/>
                  <a:gd name="connsiteY16" fmla="*/ 700183 h 1399889"/>
                  <a:gd name="connsiteX17" fmla="*/ 1189387 w 1399889"/>
                  <a:gd name="connsiteY17" fmla="*/ 1181481 h 1399889"/>
                  <a:gd name="connsiteX18" fmla="*/ 1169384 w 1399889"/>
                  <a:gd name="connsiteY18" fmla="*/ 1200912 h 139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99889" h="1399889">
                    <a:moveTo>
                      <a:pt x="1390555" y="0"/>
                    </a:moveTo>
                    <a:lnTo>
                      <a:pt x="9335" y="0"/>
                    </a:lnTo>
                    <a:cubicBezTo>
                      <a:pt x="4191" y="0"/>
                      <a:pt x="0" y="4191"/>
                      <a:pt x="0" y="9335"/>
                    </a:cubicBezTo>
                    <a:lnTo>
                      <a:pt x="0" y="1390555"/>
                    </a:lnTo>
                    <a:cubicBezTo>
                      <a:pt x="0" y="1395698"/>
                      <a:pt x="4191" y="1399889"/>
                      <a:pt x="9335" y="1399889"/>
                    </a:cubicBezTo>
                    <a:lnTo>
                      <a:pt x="1390555" y="1399889"/>
                    </a:lnTo>
                    <a:cubicBezTo>
                      <a:pt x="1395698" y="1399889"/>
                      <a:pt x="1399889" y="1395698"/>
                      <a:pt x="1399889" y="1390555"/>
                    </a:cubicBezTo>
                    <a:lnTo>
                      <a:pt x="1399889" y="9430"/>
                    </a:lnTo>
                    <a:cubicBezTo>
                      <a:pt x="1399889" y="4191"/>
                      <a:pt x="1395698" y="0"/>
                      <a:pt x="1390555" y="0"/>
                    </a:cubicBezTo>
                    <a:close/>
                    <a:moveTo>
                      <a:pt x="1169384" y="1200912"/>
                    </a:moveTo>
                    <a:cubicBezTo>
                      <a:pt x="848011" y="1200531"/>
                      <a:pt x="526542" y="1200436"/>
                      <a:pt x="205169" y="1201007"/>
                    </a:cubicBezTo>
                    <a:cubicBezTo>
                      <a:pt x="189071" y="1201007"/>
                      <a:pt x="185642" y="1196435"/>
                      <a:pt x="185642" y="1181005"/>
                    </a:cubicBezTo>
                    <a:cubicBezTo>
                      <a:pt x="186119" y="859536"/>
                      <a:pt x="186119" y="538163"/>
                      <a:pt x="185738" y="216694"/>
                    </a:cubicBezTo>
                    <a:cubicBezTo>
                      <a:pt x="185738" y="202502"/>
                      <a:pt x="187833" y="196977"/>
                      <a:pt x="204026" y="196977"/>
                    </a:cubicBezTo>
                    <a:cubicBezTo>
                      <a:pt x="525399" y="197453"/>
                      <a:pt x="846868" y="197549"/>
                      <a:pt x="1168242" y="196882"/>
                    </a:cubicBezTo>
                    <a:cubicBezTo>
                      <a:pt x="1186529" y="196882"/>
                      <a:pt x="1189482" y="202311"/>
                      <a:pt x="1189387" y="218885"/>
                    </a:cubicBezTo>
                    <a:cubicBezTo>
                      <a:pt x="1188816" y="379286"/>
                      <a:pt x="1189006" y="539782"/>
                      <a:pt x="1189006" y="700183"/>
                    </a:cubicBezTo>
                    <a:cubicBezTo>
                      <a:pt x="1189006" y="860584"/>
                      <a:pt x="1188720" y="1021080"/>
                      <a:pt x="1189387" y="1181481"/>
                    </a:cubicBezTo>
                    <a:cubicBezTo>
                      <a:pt x="1189577" y="1197769"/>
                      <a:pt x="1184529" y="1200912"/>
                      <a:pt x="1169384" y="12009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Graphic 2">
                <a:extLst>
                  <a:ext uri="{FF2B5EF4-FFF2-40B4-BE49-F238E27FC236}">
                    <a16:creationId xmlns:a16="http://schemas.microsoft.com/office/drawing/2014/main" id="{6611329D-646B-4962-86D1-08E59A087B6D}"/>
                  </a:ext>
                </a:extLst>
              </p:cNvPr>
              <p:cNvSpPr/>
              <p:nvPr/>
            </p:nvSpPr>
            <p:spPr>
              <a:xfrm>
                <a:off x="7589042" y="1328546"/>
                <a:ext cx="600171" cy="599982"/>
              </a:xfrm>
              <a:custGeom>
                <a:avLst/>
                <a:gdLst>
                  <a:gd name="connsiteX0" fmla="*/ 299467 w 600171"/>
                  <a:gd name="connsiteY0" fmla="*/ 599694 h 599982"/>
                  <a:gd name="connsiteX1" fmla="*/ 19337 w 600171"/>
                  <a:gd name="connsiteY1" fmla="*/ 599980 h 599982"/>
                  <a:gd name="connsiteX2" fmla="*/ 1 w 600171"/>
                  <a:gd name="connsiteY2" fmla="*/ 581597 h 599982"/>
                  <a:gd name="connsiteX3" fmla="*/ 192 w 600171"/>
                  <a:gd name="connsiteY3" fmla="*/ 16193 h 599982"/>
                  <a:gd name="connsiteX4" fmla="*/ 16480 w 600171"/>
                  <a:gd name="connsiteY4" fmla="*/ 0 h 599982"/>
                  <a:gd name="connsiteX5" fmla="*/ 583598 w 600171"/>
                  <a:gd name="connsiteY5" fmla="*/ 0 h 599982"/>
                  <a:gd name="connsiteX6" fmla="*/ 600172 w 600171"/>
                  <a:gd name="connsiteY6" fmla="*/ 16002 h 599982"/>
                  <a:gd name="connsiteX7" fmla="*/ 600076 w 600171"/>
                  <a:gd name="connsiteY7" fmla="*/ 584930 h 599982"/>
                  <a:gd name="connsiteX8" fmla="*/ 584741 w 600171"/>
                  <a:gd name="connsiteY8" fmla="*/ 599980 h 599982"/>
                  <a:gd name="connsiteX9" fmla="*/ 299467 w 600171"/>
                  <a:gd name="connsiteY9" fmla="*/ 599694 h 599982"/>
                  <a:gd name="connsiteX10" fmla="*/ 299467 w 600171"/>
                  <a:gd name="connsiteY10" fmla="*/ 599694 h 59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0171" h="599982">
                    <a:moveTo>
                      <a:pt x="299467" y="599694"/>
                    </a:moveTo>
                    <a:cubicBezTo>
                      <a:pt x="206122" y="599694"/>
                      <a:pt x="112682" y="599408"/>
                      <a:pt x="19337" y="599980"/>
                    </a:cubicBezTo>
                    <a:cubicBezTo>
                      <a:pt x="5240" y="600075"/>
                      <a:pt x="-94" y="597694"/>
                      <a:pt x="1" y="581597"/>
                    </a:cubicBezTo>
                    <a:cubicBezTo>
                      <a:pt x="668" y="393097"/>
                      <a:pt x="573" y="204597"/>
                      <a:pt x="192" y="16193"/>
                    </a:cubicBezTo>
                    <a:cubicBezTo>
                      <a:pt x="192" y="3239"/>
                      <a:pt x="3716" y="0"/>
                      <a:pt x="16480" y="0"/>
                    </a:cubicBezTo>
                    <a:cubicBezTo>
                      <a:pt x="205551" y="381"/>
                      <a:pt x="394527" y="381"/>
                      <a:pt x="583598" y="0"/>
                    </a:cubicBezTo>
                    <a:cubicBezTo>
                      <a:pt x="596076" y="0"/>
                      <a:pt x="600172" y="2762"/>
                      <a:pt x="600172" y="16002"/>
                    </a:cubicBezTo>
                    <a:cubicBezTo>
                      <a:pt x="599695" y="205645"/>
                      <a:pt x="599695" y="395288"/>
                      <a:pt x="600076" y="584930"/>
                    </a:cubicBezTo>
                    <a:cubicBezTo>
                      <a:pt x="600076" y="597122"/>
                      <a:pt x="596552" y="600075"/>
                      <a:pt x="584741" y="599980"/>
                    </a:cubicBezTo>
                    <a:cubicBezTo>
                      <a:pt x="489682" y="599408"/>
                      <a:pt x="394622" y="599599"/>
                      <a:pt x="299467" y="599694"/>
                    </a:cubicBezTo>
                    <a:cubicBezTo>
                      <a:pt x="299467" y="599599"/>
                      <a:pt x="299467" y="599694"/>
                      <a:pt x="299467" y="5996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Graphic 2">
                <a:extLst>
                  <a:ext uri="{FF2B5EF4-FFF2-40B4-BE49-F238E27FC236}">
                    <a16:creationId xmlns:a16="http://schemas.microsoft.com/office/drawing/2014/main" id="{DA350F11-5C71-4D7E-AC45-2C373045CC9B}"/>
                  </a:ext>
                </a:extLst>
              </p:cNvPr>
              <p:cNvSpPr/>
              <p:nvPr/>
            </p:nvSpPr>
            <p:spPr>
              <a:xfrm>
                <a:off x="3590925" y="4530280"/>
                <a:ext cx="1399890" cy="1399889"/>
              </a:xfrm>
              <a:custGeom>
                <a:avLst/>
                <a:gdLst>
                  <a:gd name="connsiteX0" fmla="*/ 1390555 w 1399890"/>
                  <a:gd name="connsiteY0" fmla="*/ 0 h 1399889"/>
                  <a:gd name="connsiteX1" fmla="*/ 9335 w 1399890"/>
                  <a:gd name="connsiteY1" fmla="*/ 0 h 1399889"/>
                  <a:gd name="connsiteX2" fmla="*/ 0 w 1399890"/>
                  <a:gd name="connsiteY2" fmla="*/ 9335 h 1399889"/>
                  <a:gd name="connsiteX3" fmla="*/ 0 w 1399890"/>
                  <a:gd name="connsiteY3" fmla="*/ 1390555 h 1399889"/>
                  <a:gd name="connsiteX4" fmla="*/ 9335 w 1399890"/>
                  <a:gd name="connsiteY4" fmla="*/ 1399890 h 1399889"/>
                  <a:gd name="connsiteX5" fmla="*/ 1390555 w 1399890"/>
                  <a:gd name="connsiteY5" fmla="*/ 1399890 h 1399889"/>
                  <a:gd name="connsiteX6" fmla="*/ 1399889 w 1399890"/>
                  <a:gd name="connsiteY6" fmla="*/ 1390555 h 1399889"/>
                  <a:gd name="connsiteX7" fmla="*/ 1399889 w 1399890"/>
                  <a:gd name="connsiteY7" fmla="*/ 9430 h 1399889"/>
                  <a:gd name="connsiteX8" fmla="*/ 1390555 w 1399890"/>
                  <a:gd name="connsiteY8" fmla="*/ 0 h 1399889"/>
                  <a:gd name="connsiteX9" fmla="*/ 1201674 w 1399890"/>
                  <a:gd name="connsiteY9" fmla="*/ 1192339 h 1399889"/>
                  <a:gd name="connsiteX10" fmla="*/ 1192340 w 1399890"/>
                  <a:gd name="connsiteY10" fmla="*/ 1201674 h 1399889"/>
                  <a:gd name="connsiteX11" fmla="*/ 207645 w 1399890"/>
                  <a:gd name="connsiteY11" fmla="*/ 1201674 h 1399889"/>
                  <a:gd name="connsiteX12" fmla="*/ 198311 w 1399890"/>
                  <a:gd name="connsiteY12" fmla="*/ 1192339 h 1399889"/>
                  <a:gd name="connsiteX13" fmla="*/ 198311 w 1399890"/>
                  <a:gd name="connsiteY13" fmla="*/ 207645 h 1399889"/>
                  <a:gd name="connsiteX14" fmla="*/ 207645 w 1399890"/>
                  <a:gd name="connsiteY14" fmla="*/ 198311 h 1399889"/>
                  <a:gd name="connsiteX15" fmla="*/ 1192340 w 1399890"/>
                  <a:gd name="connsiteY15" fmla="*/ 198311 h 1399889"/>
                  <a:gd name="connsiteX16" fmla="*/ 1201674 w 1399890"/>
                  <a:gd name="connsiteY16" fmla="*/ 207645 h 1399889"/>
                  <a:gd name="connsiteX17" fmla="*/ 1201674 w 1399890"/>
                  <a:gd name="connsiteY17" fmla="*/ 1192339 h 139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99890" h="1399889">
                    <a:moveTo>
                      <a:pt x="1390555" y="0"/>
                    </a:moveTo>
                    <a:lnTo>
                      <a:pt x="9335" y="0"/>
                    </a:lnTo>
                    <a:cubicBezTo>
                      <a:pt x="4191" y="0"/>
                      <a:pt x="0" y="4191"/>
                      <a:pt x="0" y="9335"/>
                    </a:cubicBezTo>
                    <a:lnTo>
                      <a:pt x="0" y="1390555"/>
                    </a:lnTo>
                    <a:cubicBezTo>
                      <a:pt x="0" y="1395699"/>
                      <a:pt x="4191" y="1399890"/>
                      <a:pt x="9335" y="1399890"/>
                    </a:cubicBezTo>
                    <a:lnTo>
                      <a:pt x="1390555" y="1399890"/>
                    </a:lnTo>
                    <a:cubicBezTo>
                      <a:pt x="1395698" y="1399890"/>
                      <a:pt x="1399889" y="1395699"/>
                      <a:pt x="1399889" y="1390555"/>
                    </a:cubicBezTo>
                    <a:lnTo>
                      <a:pt x="1399889" y="9430"/>
                    </a:lnTo>
                    <a:cubicBezTo>
                      <a:pt x="1399985" y="4191"/>
                      <a:pt x="1395793" y="0"/>
                      <a:pt x="1390555" y="0"/>
                    </a:cubicBezTo>
                    <a:close/>
                    <a:moveTo>
                      <a:pt x="1201674" y="1192339"/>
                    </a:moveTo>
                    <a:cubicBezTo>
                      <a:pt x="1201674" y="1197483"/>
                      <a:pt x="1197483" y="1201674"/>
                      <a:pt x="1192340" y="1201674"/>
                    </a:cubicBezTo>
                    <a:lnTo>
                      <a:pt x="207645" y="1201674"/>
                    </a:lnTo>
                    <a:cubicBezTo>
                      <a:pt x="202502" y="1201674"/>
                      <a:pt x="198311" y="1197483"/>
                      <a:pt x="198311" y="1192339"/>
                    </a:cubicBezTo>
                    <a:lnTo>
                      <a:pt x="198311" y="207645"/>
                    </a:lnTo>
                    <a:cubicBezTo>
                      <a:pt x="198311" y="202502"/>
                      <a:pt x="202502" y="198311"/>
                      <a:pt x="207645" y="198311"/>
                    </a:cubicBezTo>
                    <a:lnTo>
                      <a:pt x="1192340" y="198311"/>
                    </a:lnTo>
                    <a:cubicBezTo>
                      <a:pt x="1197483" y="198311"/>
                      <a:pt x="1201674" y="202502"/>
                      <a:pt x="1201674" y="207645"/>
                    </a:cubicBezTo>
                    <a:lnTo>
                      <a:pt x="1201674" y="119233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Graphic 2">
                <a:extLst>
                  <a:ext uri="{FF2B5EF4-FFF2-40B4-BE49-F238E27FC236}">
                    <a16:creationId xmlns:a16="http://schemas.microsoft.com/office/drawing/2014/main" id="{641CE955-991D-4603-952A-5ABC4A79F2FF}"/>
                  </a:ext>
                </a:extLst>
              </p:cNvPr>
              <p:cNvSpPr/>
              <p:nvPr/>
            </p:nvSpPr>
            <p:spPr>
              <a:xfrm>
                <a:off x="3990975" y="4930425"/>
                <a:ext cx="599790" cy="599789"/>
              </a:xfrm>
              <a:custGeom>
                <a:avLst/>
                <a:gdLst>
                  <a:gd name="connsiteX0" fmla="*/ 590455 w 599790"/>
                  <a:gd name="connsiteY0" fmla="*/ 599789 h 599789"/>
                  <a:gd name="connsiteX1" fmla="*/ 9334 w 599790"/>
                  <a:gd name="connsiteY1" fmla="*/ 599789 h 599789"/>
                  <a:gd name="connsiteX2" fmla="*/ 0 w 599790"/>
                  <a:gd name="connsiteY2" fmla="*/ 590455 h 599789"/>
                  <a:gd name="connsiteX3" fmla="*/ 0 w 599790"/>
                  <a:gd name="connsiteY3" fmla="*/ 9334 h 599789"/>
                  <a:gd name="connsiteX4" fmla="*/ 9334 w 599790"/>
                  <a:gd name="connsiteY4" fmla="*/ 0 h 599789"/>
                  <a:gd name="connsiteX5" fmla="*/ 590455 w 599790"/>
                  <a:gd name="connsiteY5" fmla="*/ 0 h 599789"/>
                  <a:gd name="connsiteX6" fmla="*/ 599789 w 599790"/>
                  <a:gd name="connsiteY6" fmla="*/ 9334 h 599789"/>
                  <a:gd name="connsiteX7" fmla="*/ 599789 w 599790"/>
                  <a:gd name="connsiteY7" fmla="*/ 590455 h 599789"/>
                  <a:gd name="connsiteX8" fmla="*/ 590455 w 599790"/>
                  <a:gd name="connsiteY8" fmla="*/ 599789 h 59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9790" h="599789">
                    <a:moveTo>
                      <a:pt x="590455" y="599789"/>
                    </a:moveTo>
                    <a:lnTo>
                      <a:pt x="9334" y="599789"/>
                    </a:lnTo>
                    <a:cubicBezTo>
                      <a:pt x="4191" y="599789"/>
                      <a:pt x="0" y="595598"/>
                      <a:pt x="0" y="590455"/>
                    </a:cubicBezTo>
                    <a:lnTo>
                      <a:pt x="0" y="9334"/>
                    </a:lnTo>
                    <a:cubicBezTo>
                      <a:pt x="0" y="4191"/>
                      <a:pt x="4191" y="0"/>
                      <a:pt x="9334" y="0"/>
                    </a:cubicBezTo>
                    <a:lnTo>
                      <a:pt x="590455" y="0"/>
                    </a:lnTo>
                    <a:cubicBezTo>
                      <a:pt x="595598" y="0"/>
                      <a:pt x="599789" y="4191"/>
                      <a:pt x="599789" y="9334"/>
                    </a:cubicBezTo>
                    <a:lnTo>
                      <a:pt x="599789" y="590455"/>
                    </a:lnTo>
                    <a:cubicBezTo>
                      <a:pt x="599885" y="595598"/>
                      <a:pt x="595694" y="599789"/>
                      <a:pt x="590455" y="59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Graphic 2">
                <a:extLst>
                  <a:ext uri="{FF2B5EF4-FFF2-40B4-BE49-F238E27FC236}">
                    <a16:creationId xmlns:a16="http://schemas.microsoft.com/office/drawing/2014/main" id="{7B7444C5-08A6-479A-81BD-4361D403ACF6}"/>
                  </a:ext>
                </a:extLst>
              </p:cNvPr>
              <p:cNvSpPr/>
              <p:nvPr/>
            </p:nvSpPr>
            <p:spPr>
              <a:xfrm>
                <a:off x="7201757" y="930666"/>
                <a:ext cx="1399508" cy="1397299"/>
              </a:xfrm>
              <a:custGeom>
                <a:avLst/>
                <a:gdLst>
                  <a:gd name="connsiteX0" fmla="*/ 0 w 1399508"/>
                  <a:gd name="connsiteY0" fmla="*/ 1387718 h 1397299"/>
                  <a:gd name="connsiteX1" fmla="*/ 54007 w 1399508"/>
                  <a:gd name="connsiteY1" fmla="*/ 1391814 h 1397299"/>
                  <a:gd name="connsiteX2" fmla="*/ 1368742 w 1399508"/>
                  <a:gd name="connsiteY2" fmla="*/ 1391814 h 1397299"/>
                  <a:gd name="connsiteX3" fmla="*/ 1395127 w 1399508"/>
                  <a:gd name="connsiteY3" fmla="*/ 1364858 h 1397299"/>
                  <a:gd name="connsiteX4" fmla="*/ 1395031 w 1399508"/>
                  <a:gd name="connsiteY4" fmla="*/ 43074 h 1397299"/>
                  <a:gd name="connsiteX5" fmla="*/ 1387888 w 1399508"/>
                  <a:gd name="connsiteY5" fmla="*/ 3831 h 1397299"/>
                  <a:gd name="connsiteX6" fmla="*/ 1391222 w 1399508"/>
                  <a:gd name="connsiteY6" fmla="*/ 307 h 1397299"/>
                  <a:gd name="connsiteX7" fmla="*/ 1398842 w 1399508"/>
                  <a:gd name="connsiteY7" fmla="*/ 4307 h 1397299"/>
                  <a:gd name="connsiteX8" fmla="*/ 1399127 w 1399508"/>
                  <a:gd name="connsiteY8" fmla="*/ 18023 h 1397299"/>
                  <a:gd name="connsiteX9" fmla="*/ 1399509 w 1399508"/>
                  <a:gd name="connsiteY9" fmla="*/ 1376098 h 1397299"/>
                  <a:gd name="connsiteX10" fmla="*/ 1378744 w 1399508"/>
                  <a:gd name="connsiteY10" fmla="*/ 1396386 h 1397299"/>
                  <a:gd name="connsiteX11" fmla="*/ 17336 w 1399508"/>
                  <a:gd name="connsiteY11" fmla="*/ 1395719 h 1397299"/>
                  <a:gd name="connsiteX12" fmla="*/ 0 w 1399508"/>
                  <a:gd name="connsiteY12" fmla="*/ 1387718 h 1397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99508" h="1397299">
                    <a:moveTo>
                      <a:pt x="0" y="1387718"/>
                    </a:moveTo>
                    <a:cubicBezTo>
                      <a:pt x="17621" y="1393624"/>
                      <a:pt x="35909" y="1391814"/>
                      <a:pt x="54007" y="1391814"/>
                    </a:cubicBezTo>
                    <a:cubicBezTo>
                      <a:pt x="492252" y="1391909"/>
                      <a:pt x="930497" y="1391909"/>
                      <a:pt x="1368742" y="1391814"/>
                    </a:cubicBezTo>
                    <a:cubicBezTo>
                      <a:pt x="1397699" y="1391814"/>
                      <a:pt x="1395127" y="1395434"/>
                      <a:pt x="1395127" y="1364858"/>
                    </a:cubicBezTo>
                    <a:cubicBezTo>
                      <a:pt x="1395127" y="924232"/>
                      <a:pt x="1395127" y="483700"/>
                      <a:pt x="1395031" y="43074"/>
                    </a:cubicBezTo>
                    <a:cubicBezTo>
                      <a:pt x="1395031" y="29739"/>
                      <a:pt x="1398175" y="15547"/>
                      <a:pt x="1387888" y="3831"/>
                    </a:cubicBezTo>
                    <a:cubicBezTo>
                      <a:pt x="1387792" y="3736"/>
                      <a:pt x="1390079" y="1545"/>
                      <a:pt x="1391222" y="307"/>
                    </a:cubicBezTo>
                    <a:cubicBezTo>
                      <a:pt x="1394746" y="-265"/>
                      <a:pt x="1398366" y="-551"/>
                      <a:pt x="1398842" y="4307"/>
                    </a:cubicBezTo>
                    <a:cubicBezTo>
                      <a:pt x="1399223" y="8879"/>
                      <a:pt x="1399127" y="13451"/>
                      <a:pt x="1399127" y="18023"/>
                    </a:cubicBezTo>
                    <a:cubicBezTo>
                      <a:pt x="1399127" y="470746"/>
                      <a:pt x="1399032" y="923374"/>
                      <a:pt x="1399509" y="1376098"/>
                    </a:cubicBezTo>
                    <a:cubicBezTo>
                      <a:pt x="1399509" y="1393052"/>
                      <a:pt x="1394936" y="1396386"/>
                      <a:pt x="1378744" y="1396386"/>
                    </a:cubicBezTo>
                    <a:cubicBezTo>
                      <a:pt x="924973" y="1395910"/>
                      <a:pt x="471106" y="1396100"/>
                      <a:pt x="17336" y="1395719"/>
                    </a:cubicBezTo>
                    <a:cubicBezTo>
                      <a:pt x="11525" y="1395719"/>
                      <a:pt x="0" y="1402577"/>
                      <a:pt x="0" y="1387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Graphic 2">
                <a:extLst>
                  <a:ext uri="{FF2B5EF4-FFF2-40B4-BE49-F238E27FC236}">
                    <a16:creationId xmlns:a16="http://schemas.microsoft.com/office/drawing/2014/main" id="{88CCD3AC-8C03-49BD-ABAD-E43164AD6AB4}"/>
                  </a:ext>
                </a:extLst>
              </p:cNvPr>
              <p:cNvSpPr/>
              <p:nvPr/>
            </p:nvSpPr>
            <p:spPr>
              <a:xfrm>
                <a:off x="3603944" y="930683"/>
                <a:ext cx="1394835" cy="1395964"/>
              </a:xfrm>
              <a:custGeom>
                <a:avLst/>
                <a:gdLst>
                  <a:gd name="connsiteX0" fmla="*/ 30 w 1394835"/>
                  <a:gd name="connsiteY0" fmla="*/ 1394559 h 1395964"/>
                  <a:gd name="connsiteX1" fmla="*/ 5174 w 1394835"/>
                  <a:gd name="connsiteY1" fmla="*/ 1389416 h 1395964"/>
                  <a:gd name="connsiteX2" fmla="*/ 20033 w 1394835"/>
                  <a:gd name="connsiteY2" fmla="*/ 1391702 h 1395964"/>
                  <a:gd name="connsiteX3" fmla="*/ 1372487 w 1394835"/>
                  <a:gd name="connsiteY3" fmla="*/ 1392083 h 1395964"/>
                  <a:gd name="connsiteX4" fmla="*/ 1389728 w 1394835"/>
                  <a:gd name="connsiteY4" fmla="*/ 1374366 h 1395964"/>
                  <a:gd name="connsiteX5" fmla="*/ 1390013 w 1394835"/>
                  <a:gd name="connsiteY5" fmla="*/ 21816 h 1395964"/>
                  <a:gd name="connsiteX6" fmla="*/ 1388870 w 1394835"/>
                  <a:gd name="connsiteY6" fmla="*/ 194 h 1395964"/>
                  <a:gd name="connsiteX7" fmla="*/ 1393633 w 1394835"/>
                  <a:gd name="connsiteY7" fmla="*/ 3338 h 1395964"/>
                  <a:gd name="connsiteX8" fmla="*/ 1394490 w 1394835"/>
                  <a:gd name="connsiteY8" fmla="*/ 22102 h 1395964"/>
                  <a:gd name="connsiteX9" fmla="*/ 1394395 w 1394835"/>
                  <a:gd name="connsiteY9" fmla="*/ 1374176 h 1395964"/>
                  <a:gd name="connsiteX10" fmla="*/ 1392776 w 1394835"/>
                  <a:gd name="connsiteY10" fmla="*/ 1394464 h 1395964"/>
                  <a:gd name="connsiteX11" fmla="*/ 1374107 w 1394835"/>
                  <a:gd name="connsiteY11" fmla="*/ 1395893 h 1395964"/>
                  <a:gd name="connsiteX12" fmla="*/ 18699 w 1394835"/>
                  <a:gd name="connsiteY12" fmla="*/ 1395893 h 1395964"/>
                  <a:gd name="connsiteX13" fmla="*/ 30 w 1394835"/>
                  <a:gd name="connsiteY13" fmla="*/ 1394559 h 1395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94835" h="1395964">
                    <a:moveTo>
                      <a:pt x="30" y="1394559"/>
                    </a:moveTo>
                    <a:cubicBezTo>
                      <a:pt x="2983" y="1393988"/>
                      <a:pt x="-4542" y="1382558"/>
                      <a:pt x="5174" y="1389416"/>
                    </a:cubicBezTo>
                    <a:cubicBezTo>
                      <a:pt x="10031" y="1392845"/>
                      <a:pt x="15080" y="1391702"/>
                      <a:pt x="20033" y="1391702"/>
                    </a:cubicBezTo>
                    <a:cubicBezTo>
                      <a:pt x="470851" y="1391797"/>
                      <a:pt x="921669" y="1391702"/>
                      <a:pt x="1372487" y="1392083"/>
                    </a:cubicBezTo>
                    <a:cubicBezTo>
                      <a:pt x="1386394" y="1392083"/>
                      <a:pt x="1389728" y="1387606"/>
                      <a:pt x="1389728" y="1374366"/>
                    </a:cubicBezTo>
                    <a:cubicBezTo>
                      <a:pt x="1389442" y="923548"/>
                      <a:pt x="1389442" y="472635"/>
                      <a:pt x="1390013" y="21816"/>
                    </a:cubicBezTo>
                    <a:cubicBezTo>
                      <a:pt x="1390013" y="14482"/>
                      <a:pt x="1382393" y="7529"/>
                      <a:pt x="1388870" y="194"/>
                    </a:cubicBezTo>
                    <a:cubicBezTo>
                      <a:pt x="1391537" y="-472"/>
                      <a:pt x="1393157" y="575"/>
                      <a:pt x="1393633" y="3338"/>
                    </a:cubicBezTo>
                    <a:cubicBezTo>
                      <a:pt x="1395347" y="9529"/>
                      <a:pt x="1394490" y="15911"/>
                      <a:pt x="1394490" y="22102"/>
                    </a:cubicBezTo>
                    <a:cubicBezTo>
                      <a:pt x="1394490" y="472825"/>
                      <a:pt x="1394585" y="923453"/>
                      <a:pt x="1394395" y="1374176"/>
                    </a:cubicBezTo>
                    <a:cubicBezTo>
                      <a:pt x="1394395" y="1380939"/>
                      <a:pt x="1396109" y="1387892"/>
                      <a:pt x="1392776" y="1394464"/>
                    </a:cubicBezTo>
                    <a:cubicBezTo>
                      <a:pt x="1386584" y="1394940"/>
                      <a:pt x="1380393" y="1395893"/>
                      <a:pt x="1374107" y="1395893"/>
                    </a:cubicBezTo>
                    <a:cubicBezTo>
                      <a:pt x="922336" y="1395988"/>
                      <a:pt x="470470" y="1395988"/>
                      <a:pt x="18699" y="1395893"/>
                    </a:cubicBezTo>
                    <a:cubicBezTo>
                      <a:pt x="12413" y="1395893"/>
                      <a:pt x="6221" y="1395036"/>
                      <a:pt x="30" y="13945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Graphic 2">
                <a:extLst>
                  <a:ext uri="{FF2B5EF4-FFF2-40B4-BE49-F238E27FC236}">
                    <a16:creationId xmlns:a16="http://schemas.microsoft.com/office/drawing/2014/main" id="{09E822DC-0202-4426-81CF-383D559CDBF3}"/>
                  </a:ext>
                </a:extLst>
              </p:cNvPr>
              <p:cNvSpPr/>
              <p:nvPr/>
            </p:nvSpPr>
            <p:spPr>
              <a:xfrm>
                <a:off x="4996296" y="934021"/>
                <a:ext cx="2911" cy="1391126"/>
              </a:xfrm>
              <a:custGeom>
                <a:avLst/>
                <a:gdLst>
                  <a:gd name="connsiteX0" fmla="*/ 328 w 2911"/>
                  <a:gd name="connsiteY0" fmla="*/ 1391126 h 1391126"/>
                  <a:gd name="connsiteX1" fmla="*/ 42 w 2911"/>
                  <a:gd name="connsiteY1" fmla="*/ 1243394 h 1391126"/>
                  <a:gd name="connsiteX2" fmla="*/ 42 w 2911"/>
                  <a:gd name="connsiteY2" fmla="*/ 18764 h 1391126"/>
                  <a:gd name="connsiteX3" fmla="*/ 1185 w 2911"/>
                  <a:gd name="connsiteY3" fmla="*/ 0 h 1391126"/>
                  <a:gd name="connsiteX4" fmla="*/ 2424 w 2911"/>
                  <a:gd name="connsiteY4" fmla="*/ 16955 h 1391126"/>
                  <a:gd name="connsiteX5" fmla="*/ 2424 w 2911"/>
                  <a:gd name="connsiteY5" fmla="*/ 1376363 h 1391126"/>
                  <a:gd name="connsiteX6" fmla="*/ 328 w 2911"/>
                  <a:gd name="connsiteY6" fmla="*/ 1391126 h 139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11" h="1391126">
                    <a:moveTo>
                      <a:pt x="328" y="1391126"/>
                    </a:moveTo>
                    <a:cubicBezTo>
                      <a:pt x="233" y="1341882"/>
                      <a:pt x="42" y="1292638"/>
                      <a:pt x="42" y="1243394"/>
                    </a:cubicBezTo>
                    <a:cubicBezTo>
                      <a:pt x="42" y="835152"/>
                      <a:pt x="-53" y="427006"/>
                      <a:pt x="42" y="18764"/>
                    </a:cubicBezTo>
                    <a:cubicBezTo>
                      <a:pt x="42" y="12478"/>
                      <a:pt x="804" y="6191"/>
                      <a:pt x="1185" y="0"/>
                    </a:cubicBezTo>
                    <a:cubicBezTo>
                      <a:pt x="1662" y="5620"/>
                      <a:pt x="2424" y="11335"/>
                      <a:pt x="2424" y="16955"/>
                    </a:cubicBezTo>
                    <a:cubicBezTo>
                      <a:pt x="2519" y="470059"/>
                      <a:pt x="2519" y="923258"/>
                      <a:pt x="2424" y="1376363"/>
                    </a:cubicBezTo>
                    <a:cubicBezTo>
                      <a:pt x="2424" y="1381220"/>
                      <a:pt x="4424" y="1386650"/>
                      <a:pt x="328" y="13911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Graphic 2">
                <a:extLst>
                  <a:ext uri="{FF2B5EF4-FFF2-40B4-BE49-F238E27FC236}">
                    <a16:creationId xmlns:a16="http://schemas.microsoft.com/office/drawing/2014/main" id="{09ACB939-66CD-436F-B277-6A26CEC46220}"/>
                  </a:ext>
                </a:extLst>
              </p:cNvPr>
              <p:cNvSpPr/>
              <p:nvPr/>
            </p:nvSpPr>
            <p:spPr>
              <a:xfrm>
                <a:off x="4384643" y="3729227"/>
                <a:ext cx="3671" cy="199167"/>
              </a:xfrm>
              <a:custGeom>
                <a:avLst/>
                <a:gdLst>
                  <a:gd name="connsiteX0" fmla="*/ 0 w 3671"/>
                  <a:gd name="connsiteY0" fmla="*/ 199168 h 199167"/>
                  <a:gd name="connsiteX1" fmla="*/ 0 w 3671"/>
                  <a:gd name="connsiteY1" fmla="*/ 0 h 199167"/>
                  <a:gd name="connsiteX2" fmla="*/ 3334 w 3671"/>
                  <a:gd name="connsiteY2" fmla="*/ 10382 h 199167"/>
                  <a:gd name="connsiteX3" fmla="*/ 3334 w 3671"/>
                  <a:gd name="connsiteY3" fmla="*/ 188786 h 199167"/>
                  <a:gd name="connsiteX4" fmla="*/ 0 w 3671"/>
                  <a:gd name="connsiteY4" fmla="*/ 199168 h 199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71" h="199167">
                    <a:moveTo>
                      <a:pt x="0" y="199168"/>
                    </a:moveTo>
                    <a:cubicBezTo>
                      <a:pt x="0" y="132779"/>
                      <a:pt x="0" y="66389"/>
                      <a:pt x="0" y="0"/>
                    </a:cubicBezTo>
                    <a:cubicBezTo>
                      <a:pt x="5239" y="2096"/>
                      <a:pt x="3334" y="6763"/>
                      <a:pt x="3334" y="10382"/>
                    </a:cubicBezTo>
                    <a:cubicBezTo>
                      <a:pt x="3429" y="69818"/>
                      <a:pt x="3429" y="129350"/>
                      <a:pt x="3334" y="188786"/>
                    </a:cubicBezTo>
                    <a:cubicBezTo>
                      <a:pt x="3238" y="192405"/>
                      <a:pt x="5048" y="196977"/>
                      <a:pt x="0" y="1991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Graphic 2">
                <a:extLst>
                  <a:ext uri="{FF2B5EF4-FFF2-40B4-BE49-F238E27FC236}">
                    <a16:creationId xmlns:a16="http://schemas.microsoft.com/office/drawing/2014/main" id="{8C453FDB-7070-4679-A1A2-DFF267A0C0E5}"/>
                  </a:ext>
                </a:extLst>
              </p:cNvPr>
              <p:cNvSpPr/>
              <p:nvPr/>
            </p:nvSpPr>
            <p:spPr>
              <a:xfrm>
                <a:off x="3601402" y="929544"/>
                <a:ext cx="1399889" cy="1399889"/>
              </a:xfrm>
              <a:custGeom>
                <a:avLst/>
                <a:gdLst>
                  <a:gd name="connsiteX0" fmla="*/ 1390555 w 1399889"/>
                  <a:gd name="connsiteY0" fmla="*/ 0 h 1399889"/>
                  <a:gd name="connsiteX1" fmla="*/ 9334 w 1399889"/>
                  <a:gd name="connsiteY1" fmla="*/ 0 h 1399889"/>
                  <a:gd name="connsiteX2" fmla="*/ 0 w 1399889"/>
                  <a:gd name="connsiteY2" fmla="*/ 9335 h 1399889"/>
                  <a:gd name="connsiteX3" fmla="*/ 0 w 1399889"/>
                  <a:gd name="connsiteY3" fmla="*/ 1390555 h 1399889"/>
                  <a:gd name="connsiteX4" fmla="*/ 9334 w 1399889"/>
                  <a:gd name="connsiteY4" fmla="*/ 1399889 h 1399889"/>
                  <a:gd name="connsiteX5" fmla="*/ 1390555 w 1399889"/>
                  <a:gd name="connsiteY5" fmla="*/ 1399889 h 1399889"/>
                  <a:gd name="connsiteX6" fmla="*/ 1399889 w 1399889"/>
                  <a:gd name="connsiteY6" fmla="*/ 1390555 h 1399889"/>
                  <a:gd name="connsiteX7" fmla="*/ 1399889 w 1399889"/>
                  <a:gd name="connsiteY7" fmla="*/ 9430 h 1399889"/>
                  <a:gd name="connsiteX8" fmla="*/ 1390555 w 1399889"/>
                  <a:gd name="connsiteY8" fmla="*/ 0 h 1399889"/>
                  <a:gd name="connsiteX9" fmla="*/ 1169384 w 1399889"/>
                  <a:gd name="connsiteY9" fmla="*/ 1200912 h 1399889"/>
                  <a:gd name="connsiteX10" fmla="*/ 205169 w 1399889"/>
                  <a:gd name="connsiteY10" fmla="*/ 1201007 h 1399889"/>
                  <a:gd name="connsiteX11" fmla="*/ 185642 w 1399889"/>
                  <a:gd name="connsiteY11" fmla="*/ 1181005 h 1399889"/>
                  <a:gd name="connsiteX12" fmla="*/ 185738 w 1399889"/>
                  <a:gd name="connsiteY12" fmla="*/ 216694 h 1399889"/>
                  <a:gd name="connsiteX13" fmla="*/ 204026 w 1399889"/>
                  <a:gd name="connsiteY13" fmla="*/ 196977 h 1399889"/>
                  <a:gd name="connsiteX14" fmla="*/ 1168241 w 1399889"/>
                  <a:gd name="connsiteY14" fmla="*/ 196882 h 1399889"/>
                  <a:gd name="connsiteX15" fmla="*/ 1189387 w 1399889"/>
                  <a:gd name="connsiteY15" fmla="*/ 218885 h 1399889"/>
                  <a:gd name="connsiteX16" fmla="*/ 1189006 w 1399889"/>
                  <a:gd name="connsiteY16" fmla="*/ 700183 h 1399889"/>
                  <a:gd name="connsiteX17" fmla="*/ 1189387 w 1399889"/>
                  <a:gd name="connsiteY17" fmla="*/ 1181481 h 1399889"/>
                  <a:gd name="connsiteX18" fmla="*/ 1169384 w 1399889"/>
                  <a:gd name="connsiteY18" fmla="*/ 1200912 h 139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99889" h="1399889">
                    <a:moveTo>
                      <a:pt x="1390555" y="0"/>
                    </a:moveTo>
                    <a:lnTo>
                      <a:pt x="9334" y="0"/>
                    </a:lnTo>
                    <a:cubicBezTo>
                      <a:pt x="4191" y="0"/>
                      <a:pt x="0" y="4191"/>
                      <a:pt x="0" y="9335"/>
                    </a:cubicBezTo>
                    <a:lnTo>
                      <a:pt x="0" y="1390555"/>
                    </a:lnTo>
                    <a:cubicBezTo>
                      <a:pt x="0" y="1395698"/>
                      <a:pt x="4191" y="1399889"/>
                      <a:pt x="9334" y="1399889"/>
                    </a:cubicBezTo>
                    <a:lnTo>
                      <a:pt x="1390555" y="1399889"/>
                    </a:lnTo>
                    <a:cubicBezTo>
                      <a:pt x="1395698" y="1399889"/>
                      <a:pt x="1399889" y="1395698"/>
                      <a:pt x="1399889" y="1390555"/>
                    </a:cubicBezTo>
                    <a:lnTo>
                      <a:pt x="1399889" y="9430"/>
                    </a:lnTo>
                    <a:cubicBezTo>
                      <a:pt x="1399889" y="4191"/>
                      <a:pt x="1395698" y="0"/>
                      <a:pt x="1390555" y="0"/>
                    </a:cubicBezTo>
                    <a:close/>
                    <a:moveTo>
                      <a:pt x="1169384" y="1200912"/>
                    </a:moveTo>
                    <a:cubicBezTo>
                      <a:pt x="848011" y="1200531"/>
                      <a:pt x="526542" y="1200436"/>
                      <a:pt x="205169" y="1201007"/>
                    </a:cubicBezTo>
                    <a:cubicBezTo>
                      <a:pt x="189071" y="1201007"/>
                      <a:pt x="185642" y="1196435"/>
                      <a:pt x="185642" y="1181005"/>
                    </a:cubicBezTo>
                    <a:cubicBezTo>
                      <a:pt x="186119" y="859536"/>
                      <a:pt x="186119" y="538163"/>
                      <a:pt x="185738" y="216694"/>
                    </a:cubicBezTo>
                    <a:cubicBezTo>
                      <a:pt x="185738" y="202502"/>
                      <a:pt x="187833" y="196977"/>
                      <a:pt x="204026" y="196977"/>
                    </a:cubicBezTo>
                    <a:cubicBezTo>
                      <a:pt x="525399" y="197453"/>
                      <a:pt x="846868" y="197549"/>
                      <a:pt x="1168241" y="196882"/>
                    </a:cubicBezTo>
                    <a:cubicBezTo>
                      <a:pt x="1186529" y="196882"/>
                      <a:pt x="1189482" y="202311"/>
                      <a:pt x="1189387" y="218885"/>
                    </a:cubicBezTo>
                    <a:cubicBezTo>
                      <a:pt x="1188815" y="379286"/>
                      <a:pt x="1189006" y="539782"/>
                      <a:pt x="1189006" y="700183"/>
                    </a:cubicBezTo>
                    <a:cubicBezTo>
                      <a:pt x="1189006" y="860584"/>
                      <a:pt x="1188720" y="1021080"/>
                      <a:pt x="1189387" y="1181481"/>
                    </a:cubicBezTo>
                    <a:cubicBezTo>
                      <a:pt x="1189577" y="1197769"/>
                      <a:pt x="1184529" y="1200912"/>
                      <a:pt x="1169384" y="12009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Graphic 2">
                <a:extLst>
                  <a:ext uri="{FF2B5EF4-FFF2-40B4-BE49-F238E27FC236}">
                    <a16:creationId xmlns:a16="http://schemas.microsoft.com/office/drawing/2014/main" id="{B1AE1CF3-D2BC-4708-97EB-097201A76779}"/>
                  </a:ext>
                </a:extLst>
              </p:cNvPr>
              <p:cNvSpPr/>
              <p:nvPr/>
            </p:nvSpPr>
            <p:spPr>
              <a:xfrm>
                <a:off x="6196202" y="4703825"/>
                <a:ext cx="52768" cy="2857"/>
              </a:xfrm>
              <a:custGeom>
                <a:avLst/>
                <a:gdLst>
                  <a:gd name="connsiteX0" fmla="*/ 0 w 52768"/>
                  <a:gd name="connsiteY0" fmla="*/ 0 h 2857"/>
                  <a:gd name="connsiteX1" fmla="*/ 52483 w 52768"/>
                  <a:gd name="connsiteY1" fmla="*/ 0 h 2857"/>
                  <a:gd name="connsiteX2" fmla="*/ 52769 w 52768"/>
                  <a:gd name="connsiteY2" fmla="*/ 2858 h 2857"/>
                  <a:gd name="connsiteX3" fmla="*/ 286 w 52768"/>
                  <a:gd name="connsiteY3" fmla="*/ 2858 h 2857"/>
                  <a:gd name="connsiteX4" fmla="*/ 0 w 52768"/>
                  <a:gd name="connsiteY4" fmla="*/ 0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68" h="2857">
                    <a:moveTo>
                      <a:pt x="0" y="0"/>
                    </a:moveTo>
                    <a:cubicBezTo>
                      <a:pt x="17526" y="0"/>
                      <a:pt x="35052" y="0"/>
                      <a:pt x="52483" y="0"/>
                    </a:cubicBezTo>
                    <a:cubicBezTo>
                      <a:pt x="52578" y="953"/>
                      <a:pt x="52673" y="1905"/>
                      <a:pt x="52769" y="2858"/>
                    </a:cubicBezTo>
                    <a:cubicBezTo>
                      <a:pt x="35243" y="2858"/>
                      <a:pt x="17812" y="2858"/>
                      <a:pt x="286" y="2858"/>
                    </a:cubicBezTo>
                    <a:cubicBezTo>
                      <a:pt x="191" y="1905"/>
                      <a:pt x="95" y="95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Graphic 2">
                <a:extLst>
                  <a:ext uri="{FF2B5EF4-FFF2-40B4-BE49-F238E27FC236}">
                    <a16:creationId xmlns:a16="http://schemas.microsoft.com/office/drawing/2014/main" id="{956E9773-D35F-49E7-BB72-CC1EDCECF7B9}"/>
                  </a:ext>
                </a:extLst>
              </p:cNvPr>
              <p:cNvSpPr/>
              <p:nvPr/>
            </p:nvSpPr>
            <p:spPr>
              <a:xfrm>
                <a:off x="6170199" y="4134181"/>
                <a:ext cx="14909" cy="10594"/>
              </a:xfrm>
              <a:custGeom>
                <a:avLst/>
                <a:gdLst>
                  <a:gd name="connsiteX0" fmla="*/ 0 w 14909"/>
                  <a:gd name="connsiteY0" fmla="*/ 8146 h 10594"/>
                  <a:gd name="connsiteX1" fmla="*/ 13525 w 14909"/>
                  <a:gd name="connsiteY1" fmla="*/ 812 h 10594"/>
                  <a:gd name="connsiteX2" fmla="*/ 14764 w 14909"/>
                  <a:gd name="connsiteY2" fmla="*/ 5193 h 10594"/>
                  <a:gd name="connsiteX3" fmla="*/ 0 w 14909"/>
                  <a:gd name="connsiteY3" fmla="*/ 8146 h 10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09" h="10594">
                    <a:moveTo>
                      <a:pt x="0" y="8146"/>
                    </a:moveTo>
                    <a:cubicBezTo>
                      <a:pt x="4191" y="3574"/>
                      <a:pt x="6382" y="-2141"/>
                      <a:pt x="13525" y="812"/>
                    </a:cubicBezTo>
                    <a:cubicBezTo>
                      <a:pt x="14478" y="1193"/>
                      <a:pt x="15240" y="4145"/>
                      <a:pt x="14764" y="5193"/>
                    </a:cubicBezTo>
                    <a:cubicBezTo>
                      <a:pt x="11525" y="11575"/>
                      <a:pt x="6763" y="11956"/>
                      <a:pt x="0" y="81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Graphic 2">
                <a:extLst>
                  <a:ext uri="{FF2B5EF4-FFF2-40B4-BE49-F238E27FC236}">
                    <a16:creationId xmlns:a16="http://schemas.microsoft.com/office/drawing/2014/main" id="{1DCB00F9-E54C-4465-ABA0-72FDDB5B20FA}"/>
                  </a:ext>
                </a:extLst>
              </p:cNvPr>
              <p:cNvSpPr/>
              <p:nvPr/>
            </p:nvSpPr>
            <p:spPr>
              <a:xfrm>
                <a:off x="5799947" y="4138097"/>
                <a:ext cx="13541" cy="8230"/>
              </a:xfrm>
              <a:custGeom>
                <a:avLst/>
                <a:gdLst>
                  <a:gd name="connsiteX0" fmla="*/ 13541 w 13541"/>
                  <a:gd name="connsiteY0" fmla="*/ 3467 h 8230"/>
                  <a:gd name="connsiteX1" fmla="*/ 778 w 13541"/>
                  <a:gd name="connsiteY1" fmla="*/ 6611 h 8230"/>
                  <a:gd name="connsiteX2" fmla="*/ 302 w 13541"/>
                  <a:gd name="connsiteY2" fmla="*/ 2324 h 8230"/>
                  <a:gd name="connsiteX3" fmla="*/ 13541 w 13541"/>
                  <a:gd name="connsiteY3" fmla="*/ 3467 h 8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41" h="8230">
                    <a:moveTo>
                      <a:pt x="13541" y="3467"/>
                    </a:moveTo>
                    <a:cubicBezTo>
                      <a:pt x="9731" y="7754"/>
                      <a:pt x="5826" y="9944"/>
                      <a:pt x="778" y="6611"/>
                    </a:cubicBezTo>
                    <a:cubicBezTo>
                      <a:pt x="16" y="6039"/>
                      <a:pt x="-270" y="2801"/>
                      <a:pt x="302" y="2324"/>
                    </a:cubicBezTo>
                    <a:cubicBezTo>
                      <a:pt x="4683" y="-628"/>
                      <a:pt x="9160" y="-1295"/>
                      <a:pt x="13541" y="346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Graphic 2">
                <a:extLst>
                  <a:ext uri="{FF2B5EF4-FFF2-40B4-BE49-F238E27FC236}">
                    <a16:creationId xmlns:a16="http://schemas.microsoft.com/office/drawing/2014/main" id="{6D3DB2B5-06CC-4539-913B-25D221664AC4}"/>
                  </a:ext>
                </a:extLst>
              </p:cNvPr>
              <p:cNvSpPr/>
              <p:nvPr/>
            </p:nvSpPr>
            <p:spPr>
              <a:xfrm>
                <a:off x="6170000" y="4738399"/>
                <a:ext cx="8876" cy="10384"/>
              </a:xfrm>
              <a:custGeom>
                <a:avLst/>
                <a:gdLst>
                  <a:gd name="connsiteX0" fmla="*/ 3343 w 8876"/>
                  <a:gd name="connsiteY0" fmla="*/ 10385 h 10384"/>
                  <a:gd name="connsiteX1" fmla="*/ 104 w 8876"/>
                  <a:gd name="connsiteY1" fmla="*/ 5527 h 10384"/>
                  <a:gd name="connsiteX2" fmla="*/ 5534 w 8876"/>
                  <a:gd name="connsiteY2" fmla="*/ 3 h 10384"/>
                  <a:gd name="connsiteX3" fmla="*/ 8772 w 8876"/>
                  <a:gd name="connsiteY3" fmla="*/ 4765 h 10384"/>
                  <a:gd name="connsiteX4" fmla="*/ 3343 w 8876"/>
                  <a:gd name="connsiteY4" fmla="*/ 10385 h 10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6" h="10384">
                    <a:moveTo>
                      <a:pt x="3343" y="10385"/>
                    </a:moveTo>
                    <a:cubicBezTo>
                      <a:pt x="295" y="10099"/>
                      <a:pt x="-277" y="7908"/>
                      <a:pt x="104" y="5527"/>
                    </a:cubicBezTo>
                    <a:cubicBezTo>
                      <a:pt x="485" y="2479"/>
                      <a:pt x="2295" y="98"/>
                      <a:pt x="5534" y="3"/>
                    </a:cubicBezTo>
                    <a:cubicBezTo>
                      <a:pt x="8582" y="-93"/>
                      <a:pt x="9153" y="2384"/>
                      <a:pt x="8772" y="4765"/>
                    </a:cubicBezTo>
                    <a:cubicBezTo>
                      <a:pt x="8391" y="7813"/>
                      <a:pt x="6581" y="9909"/>
                      <a:pt x="3343" y="103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Graphic 2">
                <a:extLst>
                  <a:ext uri="{FF2B5EF4-FFF2-40B4-BE49-F238E27FC236}">
                    <a16:creationId xmlns:a16="http://schemas.microsoft.com/office/drawing/2014/main" id="{3AA60E00-292F-41D4-879D-ABED5AD05ABA}"/>
                  </a:ext>
                </a:extLst>
              </p:cNvPr>
              <p:cNvSpPr/>
              <p:nvPr/>
            </p:nvSpPr>
            <p:spPr>
              <a:xfrm>
                <a:off x="7189849" y="4529707"/>
                <a:ext cx="200804" cy="200791"/>
              </a:xfrm>
              <a:custGeom>
                <a:avLst/>
                <a:gdLst>
                  <a:gd name="connsiteX0" fmla="*/ 200789 w 200804"/>
                  <a:gd name="connsiteY0" fmla="*/ 187453 h 200791"/>
                  <a:gd name="connsiteX1" fmla="*/ 187168 w 200804"/>
                  <a:gd name="connsiteY1" fmla="*/ 200789 h 200791"/>
                  <a:gd name="connsiteX2" fmla="*/ 13813 w 200804"/>
                  <a:gd name="connsiteY2" fmla="*/ 200789 h 200791"/>
                  <a:gd name="connsiteX3" fmla="*/ 2 w 200804"/>
                  <a:gd name="connsiteY3" fmla="*/ 187644 h 200791"/>
                  <a:gd name="connsiteX4" fmla="*/ 97 w 200804"/>
                  <a:gd name="connsiteY4" fmla="*/ 12575 h 200791"/>
                  <a:gd name="connsiteX5" fmla="*/ 12861 w 200804"/>
                  <a:gd name="connsiteY5" fmla="*/ 97 h 200791"/>
                  <a:gd name="connsiteX6" fmla="*/ 187930 w 200804"/>
                  <a:gd name="connsiteY6" fmla="*/ 1 h 200791"/>
                  <a:gd name="connsiteX7" fmla="*/ 200789 w 200804"/>
                  <a:gd name="connsiteY7" fmla="*/ 14099 h 200791"/>
                  <a:gd name="connsiteX8" fmla="*/ 200789 w 200804"/>
                  <a:gd name="connsiteY8" fmla="*/ 187453 h 200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804" h="200791">
                    <a:moveTo>
                      <a:pt x="200789" y="187453"/>
                    </a:moveTo>
                    <a:cubicBezTo>
                      <a:pt x="201075" y="198312"/>
                      <a:pt x="197550" y="200884"/>
                      <a:pt x="187168" y="200789"/>
                    </a:cubicBezTo>
                    <a:cubicBezTo>
                      <a:pt x="129351" y="200312"/>
                      <a:pt x="71630" y="200312"/>
                      <a:pt x="13813" y="200789"/>
                    </a:cubicBezTo>
                    <a:cubicBezTo>
                      <a:pt x="3717" y="200884"/>
                      <a:pt x="-94" y="198693"/>
                      <a:pt x="2" y="187644"/>
                    </a:cubicBezTo>
                    <a:cubicBezTo>
                      <a:pt x="573" y="129256"/>
                      <a:pt x="478" y="70963"/>
                      <a:pt x="97" y="12575"/>
                    </a:cubicBezTo>
                    <a:cubicBezTo>
                      <a:pt x="2" y="2668"/>
                      <a:pt x="3240" y="97"/>
                      <a:pt x="12861" y="97"/>
                    </a:cubicBezTo>
                    <a:cubicBezTo>
                      <a:pt x="71249" y="478"/>
                      <a:pt x="129542" y="573"/>
                      <a:pt x="187930" y="1"/>
                    </a:cubicBezTo>
                    <a:cubicBezTo>
                      <a:pt x="199360" y="-94"/>
                      <a:pt x="200979" y="4478"/>
                      <a:pt x="200789" y="14099"/>
                    </a:cubicBezTo>
                    <a:cubicBezTo>
                      <a:pt x="200217" y="43245"/>
                      <a:pt x="200027" y="158878"/>
                      <a:pt x="200789" y="1874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Graphic 2">
                <a:extLst>
                  <a:ext uri="{FF2B5EF4-FFF2-40B4-BE49-F238E27FC236}">
                    <a16:creationId xmlns:a16="http://schemas.microsoft.com/office/drawing/2014/main" id="{032557E7-7989-4780-95DA-5AF75F34B0E0}"/>
                  </a:ext>
                </a:extLst>
              </p:cNvPr>
              <p:cNvSpPr/>
              <p:nvPr/>
            </p:nvSpPr>
            <p:spPr>
              <a:xfrm>
                <a:off x="3988783" y="1328546"/>
                <a:ext cx="600171" cy="599982"/>
              </a:xfrm>
              <a:custGeom>
                <a:avLst/>
                <a:gdLst>
                  <a:gd name="connsiteX0" fmla="*/ 299467 w 600171"/>
                  <a:gd name="connsiteY0" fmla="*/ 599694 h 599982"/>
                  <a:gd name="connsiteX1" fmla="*/ 19337 w 600171"/>
                  <a:gd name="connsiteY1" fmla="*/ 599980 h 599982"/>
                  <a:gd name="connsiteX2" fmla="*/ 1 w 600171"/>
                  <a:gd name="connsiteY2" fmla="*/ 581597 h 599982"/>
                  <a:gd name="connsiteX3" fmla="*/ 192 w 600171"/>
                  <a:gd name="connsiteY3" fmla="*/ 16193 h 599982"/>
                  <a:gd name="connsiteX4" fmla="*/ 16479 w 600171"/>
                  <a:gd name="connsiteY4" fmla="*/ 0 h 599982"/>
                  <a:gd name="connsiteX5" fmla="*/ 583598 w 600171"/>
                  <a:gd name="connsiteY5" fmla="*/ 0 h 599982"/>
                  <a:gd name="connsiteX6" fmla="*/ 600172 w 600171"/>
                  <a:gd name="connsiteY6" fmla="*/ 16002 h 599982"/>
                  <a:gd name="connsiteX7" fmla="*/ 600076 w 600171"/>
                  <a:gd name="connsiteY7" fmla="*/ 584930 h 599982"/>
                  <a:gd name="connsiteX8" fmla="*/ 584741 w 600171"/>
                  <a:gd name="connsiteY8" fmla="*/ 599980 h 599982"/>
                  <a:gd name="connsiteX9" fmla="*/ 299467 w 600171"/>
                  <a:gd name="connsiteY9" fmla="*/ 599694 h 599982"/>
                  <a:gd name="connsiteX10" fmla="*/ 299467 w 600171"/>
                  <a:gd name="connsiteY10" fmla="*/ 599694 h 59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0171" h="599982">
                    <a:moveTo>
                      <a:pt x="299467" y="599694"/>
                    </a:moveTo>
                    <a:cubicBezTo>
                      <a:pt x="206122" y="599694"/>
                      <a:pt x="112682" y="599408"/>
                      <a:pt x="19337" y="599980"/>
                    </a:cubicBezTo>
                    <a:cubicBezTo>
                      <a:pt x="5240" y="600075"/>
                      <a:pt x="-94" y="597694"/>
                      <a:pt x="1" y="581597"/>
                    </a:cubicBezTo>
                    <a:cubicBezTo>
                      <a:pt x="668" y="393097"/>
                      <a:pt x="573" y="204597"/>
                      <a:pt x="192" y="16193"/>
                    </a:cubicBezTo>
                    <a:cubicBezTo>
                      <a:pt x="192" y="3239"/>
                      <a:pt x="3716" y="0"/>
                      <a:pt x="16479" y="0"/>
                    </a:cubicBezTo>
                    <a:cubicBezTo>
                      <a:pt x="205551" y="381"/>
                      <a:pt x="394527" y="381"/>
                      <a:pt x="583598" y="0"/>
                    </a:cubicBezTo>
                    <a:cubicBezTo>
                      <a:pt x="596076" y="0"/>
                      <a:pt x="600172" y="2762"/>
                      <a:pt x="600172" y="16002"/>
                    </a:cubicBezTo>
                    <a:cubicBezTo>
                      <a:pt x="599695" y="205645"/>
                      <a:pt x="599695" y="395288"/>
                      <a:pt x="600076" y="584930"/>
                    </a:cubicBezTo>
                    <a:cubicBezTo>
                      <a:pt x="600076" y="597122"/>
                      <a:pt x="596552" y="600075"/>
                      <a:pt x="584741" y="599980"/>
                    </a:cubicBezTo>
                    <a:cubicBezTo>
                      <a:pt x="489682" y="599408"/>
                      <a:pt x="394622" y="599599"/>
                      <a:pt x="299467" y="599694"/>
                    </a:cubicBezTo>
                    <a:cubicBezTo>
                      <a:pt x="299467" y="599599"/>
                      <a:pt x="299467" y="599694"/>
                      <a:pt x="299467" y="5996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Graphic 2">
                <a:extLst>
                  <a:ext uri="{FF2B5EF4-FFF2-40B4-BE49-F238E27FC236}">
                    <a16:creationId xmlns:a16="http://schemas.microsoft.com/office/drawing/2014/main" id="{1895D3A8-C714-419C-BF26-E65C56A14D12}"/>
                  </a:ext>
                </a:extLst>
              </p:cNvPr>
              <p:cNvSpPr/>
              <p:nvPr/>
            </p:nvSpPr>
            <p:spPr>
              <a:xfrm>
                <a:off x="3592258" y="2524887"/>
                <a:ext cx="1806892" cy="1805463"/>
              </a:xfrm>
              <a:custGeom>
                <a:avLst/>
                <a:gdLst>
                  <a:gd name="connsiteX0" fmla="*/ 1604201 w 1806892"/>
                  <a:gd name="connsiteY0" fmla="*/ 1403794 h 1805463"/>
                  <a:gd name="connsiteX1" fmla="*/ 1604201 w 1806892"/>
                  <a:gd name="connsiteY1" fmla="*/ 1608963 h 1805463"/>
                  <a:gd name="connsiteX2" fmla="*/ 1205198 w 1806892"/>
                  <a:gd name="connsiteY2" fmla="*/ 1608963 h 1805463"/>
                  <a:gd name="connsiteX3" fmla="*/ 1195007 w 1806892"/>
                  <a:gd name="connsiteY3" fmla="*/ 1598771 h 1805463"/>
                  <a:gd name="connsiteX4" fmla="*/ 1195007 w 1806892"/>
                  <a:gd name="connsiteY4" fmla="*/ 1411415 h 1805463"/>
                  <a:gd name="connsiteX5" fmla="*/ 1205389 w 1806892"/>
                  <a:gd name="connsiteY5" fmla="*/ 1401032 h 1805463"/>
                  <a:gd name="connsiteX6" fmla="*/ 1603248 w 1806892"/>
                  <a:gd name="connsiteY6" fmla="*/ 1401032 h 1805463"/>
                  <a:gd name="connsiteX7" fmla="*/ 1603248 w 1806892"/>
                  <a:gd name="connsiteY7" fmla="*/ 1204055 h 1805463"/>
                  <a:gd name="connsiteX8" fmla="*/ 1806893 w 1806892"/>
                  <a:gd name="connsiteY8" fmla="*/ 1204055 h 1805463"/>
                  <a:gd name="connsiteX9" fmla="*/ 1806893 w 1806892"/>
                  <a:gd name="connsiteY9" fmla="*/ 416338 h 1805463"/>
                  <a:gd name="connsiteX10" fmla="*/ 1790795 w 1806892"/>
                  <a:gd name="connsiteY10" fmla="*/ 400241 h 1805463"/>
                  <a:gd name="connsiteX11" fmla="*/ 1608201 w 1806892"/>
                  <a:gd name="connsiteY11" fmla="*/ 400241 h 1805463"/>
                  <a:gd name="connsiteX12" fmla="*/ 1608201 w 1806892"/>
                  <a:gd name="connsiteY12" fmla="*/ 16097 h 1805463"/>
                  <a:gd name="connsiteX13" fmla="*/ 1592104 w 1806892"/>
                  <a:gd name="connsiteY13" fmla="*/ 0 h 1805463"/>
                  <a:gd name="connsiteX14" fmla="*/ 1219105 w 1806892"/>
                  <a:gd name="connsiteY14" fmla="*/ 0 h 1805463"/>
                  <a:gd name="connsiteX15" fmla="*/ 1203008 w 1806892"/>
                  <a:gd name="connsiteY15" fmla="*/ 16097 h 1805463"/>
                  <a:gd name="connsiteX16" fmla="*/ 1203008 w 1806892"/>
                  <a:gd name="connsiteY16" fmla="*/ 200406 h 1805463"/>
                  <a:gd name="connsiteX17" fmla="*/ 813244 w 1806892"/>
                  <a:gd name="connsiteY17" fmla="*/ 200406 h 1805463"/>
                  <a:gd name="connsiteX18" fmla="*/ 797147 w 1806892"/>
                  <a:gd name="connsiteY18" fmla="*/ 216503 h 1805463"/>
                  <a:gd name="connsiteX19" fmla="*/ 797147 w 1806892"/>
                  <a:gd name="connsiteY19" fmla="*/ 393192 h 1805463"/>
                  <a:gd name="connsiteX20" fmla="*/ 813244 w 1806892"/>
                  <a:gd name="connsiteY20" fmla="*/ 409289 h 1805463"/>
                  <a:gd name="connsiteX21" fmla="*/ 1002887 w 1806892"/>
                  <a:gd name="connsiteY21" fmla="*/ 409289 h 1805463"/>
                  <a:gd name="connsiteX22" fmla="*/ 1001173 w 1806892"/>
                  <a:gd name="connsiteY22" fmla="*/ 416338 h 1805463"/>
                  <a:gd name="connsiteX23" fmla="*/ 1001173 w 1806892"/>
                  <a:gd name="connsiteY23" fmla="*/ 597122 h 1805463"/>
                  <a:gd name="connsiteX24" fmla="*/ 813244 w 1806892"/>
                  <a:gd name="connsiteY24" fmla="*/ 597122 h 1805463"/>
                  <a:gd name="connsiteX25" fmla="*/ 797147 w 1806892"/>
                  <a:gd name="connsiteY25" fmla="*/ 613220 h 1805463"/>
                  <a:gd name="connsiteX26" fmla="*/ 797147 w 1806892"/>
                  <a:gd name="connsiteY26" fmla="*/ 805053 h 1805463"/>
                  <a:gd name="connsiteX27" fmla="*/ 619792 w 1806892"/>
                  <a:gd name="connsiteY27" fmla="*/ 805053 h 1805463"/>
                  <a:gd name="connsiteX28" fmla="*/ 603695 w 1806892"/>
                  <a:gd name="connsiteY28" fmla="*/ 821150 h 1805463"/>
                  <a:gd name="connsiteX29" fmla="*/ 603695 w 1806892"/>
                  <a:gd name="connsiteY29" fmla="*/ 996696 h 1805463"/>
                  <a:gd name="connsiteX30" fmla="*/ 16097 w 1806892"/>
                  <a:gd name="connsiteY30" fmla="*/ 996696 h 1805463"/>
                  <a:gd name="connsiteX31" fmla="*/ 0 w 1806892"/>
                  <a:gd name="connsiteY31" fmla="*/ 1012793 h 1805463"/>
                  <a:gd name="connsiteX32" fmla="*/ 0 w 1806892"/>
                  <a:gd name="connsiteY32" fmla="*/ 1189482 h 1805463"/>
                  <a:gd name="connsiteX33" fmla="*/ 16097 w 1806892"/>
                  <a:gd name="connsiteY33" fmla="*/ 1205579 h 1805463"/>
                  <a:gd name="connsiteX34" fmla="*/ 402336 w 1806892"/>
                  <a:gd name="connsiteY34" fmla="*/ 1205579 h 1805463"/>
                  <a:gd name="connsiteX35" fmla="*/ 402336 w 1806892"/>
                  <a:gd name="connsiteY35" fmla="*/ 1399127 h 1805463"/>
                  <a:gd name="connsiteX36" fmla="*/ 418433 w 1806892"/>
                  <a:gd name="connsiteY36" fmla="*/ 1415225 h 1805463"/>
                  <a:gd name="connsiteX37" fmla="*/ 603695 w 1806892"/>
                  <a:gd name="connsiteY37" fmla="*/ 1415225 h 1805463"/>
                  <a:gd name="connsiteX38" fmla="*/ 603695 w 1806892"/>
                  <a:gd name="connsiteY38" fmla="*/ 1789367 h 1805463"/>
                  <a:gd name="connsiteX39" fmla="*/ 619792 w 1806892"/>
                  <a:gd name="connsiteY39" fmla="*/ 1805464 h 1805463"/>
                  <a:gd name="connsiteX40" fmla="*/ 1588008 w 1806892"/>
                  <a:gd name="connsiteY40" fmla="*/ 1805464 h 1805463"/>
                  <a:gd name="connsiteX41" fmla="*/ 1604105 w 1806892"/>
                  <a:gd name="connsiteY41" fmla="*/ 1789367 h 1805463"/>
                  <a:gd name="connsiteX42" fmla="*/ 1604105 w 1806892"/>
                  <a:gd name="connsiteY42" fmla="*/ 1613249 h 1805463"/>
                  <a:gd name="connsiteX43" fmla="*/ 1790795 w 1806892"/>
                  <a:gd name="connsiteY43" fmla="*/ 1613249 h 1805463"/>
                  <a:gd name="connsiteX44" fmla="*/ 1806893 w 1806892"/>
                  <a:gd name="connsiteY44" fmla="*/ 1597152 h 1805463"/>
                  <a:gd name="connsiteX45" fmla="*/ 1806893 w 1806892"/>
                  <a:gd name="connsiteY45" fmla="*/ 1403794 h 1805463"/>
                  <a:gd name="connsiteX46" fmla="*/ 1604201 w 1806892"/>
                  <a:gd name="connsiteY46" fmla="*/ 1403794 h 1805463"/>
                  <a:gd name="connsiteX47" fmla="*/ 803434 w 1806892"/>
                  <a:gd name="connsiteY47" fmla="*/ 1395222 h 1805463"/>
                  <a:gd name="connsiteX48" fmla="*/ 793242 w 1806892"/>
                  <a:gd name="connsiteY48" fmla="*/ 1405414 h 1805463"/>
                  <a:gd name="connsiteX49" fmla="*/ 603695 w 1806892"/>
                  <a:gd name="connsiteY49" fmla="*/ 1405414 h 1805463"/>
                  <a:gd name="connsiteX50" fmla="*/ 603695 w 1806892"/>
                  <a:gd name="connsiteY50" fmla="*/ 1215866 h 1805463"/>
                  <a:gd name="connsiteX51" fmla="*/ 613886 w 1806892"/>
                  <a:gd name="connsiteY51" fmla="*/ 1205675 h 1805463"/>
                  <a:gd name="connsiteX52" fmla="*/ 793337 w 1806892"/>
                  <a:gd name="connsiteY52" fmla="*/ 1205675 h 1805463"/>
                  <a:gd name="connsiteX53" fmla="*/ 803529 w 1806892"/>
                  <a:gd name="connsiteY53" fmla="*/ 1215866 h 1805463"/>
                  <a:gd name="connsiteX54" fmla="*/ 803529 w 1806892"/>
                  <a:gd name="connsiteY54" fmla="*/ 1395222 h 1805463"/>
                  <a:gd name="connsiteX55" fmla="*/ 1203008 w 1806892"/>
                  <a:gd name="connsiteY55" fmla="*/ 202883 h 1805463"/>
                  <a:gd name="connsiteX56" fmla="*/ 1396746 w 1806892"/>
                  <a:gd name="connsiteY56" fmla="*/ 202883 h 1805463"/>
                  <a:gd name="connsiteX57" fmla="*/ 1406938 w 1806892"/>
                  <a:gd name="connsiteY57" fmla="*/ 213074 h 1805463"/>
                  <a:gd name="connsiteX58" fmla="*/ 1406938 w 1806892"/>
                  <a:gd name="connsiteY58" fmla="*/ 396430 h 1805463"/>
                  <a:gd name="connsiteX59" fmla="*/ 1396556 w 1806892"/>
                  <a:gd name="connsiteY59" fmla="*/ 406813 h 1805463"/>
                  <a:gd name="connsiteX60" fmla="*/ 1213199 w 1806892"/>
                  <a:gd name="connsiteY60" fmla="*/ 406813 h 1805463"/>
                  <a:gd name="connsiteX61" fmla="*/ 1203008 w 1806892"/>
                  <a:gd name="connsiteY61" fmla="*/ 396621 h 1805463"/>
                  <a:gd name="connsiteX62" fmla="*/ 1203008 w 1806892"/>
                  <a:gd name="connsiteY62" fmla="*/ 202883 h 1805463"/>
                  <a:gd name="connsiteX63" fmla="*/ 1001173 w 1806892"/>
                  <a:gd name="connsiteY63" fmla="*/ 794956 h 1805463"/>
                  <a:gd name="connsiteX64" fmla="*/ 1001173 w 1806892"/>
                  <a:gd name="connsiteY64" fmla="*/ 597218 h 1805463"/>
                  <a:gd name="connsiteX65" fmla="*/ 1586960 w 1806892"/>
                  <a:gd name="connsiteY65" fmla="*/ 597218 h 1805463"/>
                  <a:gd name="connsiteX66" fmla="*/ 1597152 w 1806892"/>
                  <a:gd name="connsiteY66" fmla="*/ 607409 h 1805463"/>
                  <a:gd name="connsiteX67" fmla="*/ 1597152 w 1806892"/>
                  <a:gd name="connsiteY67" fmla="*/ 782479 h 1805463"/>
                  <a:gd name="connsiteX68" fmla="*/ 1597343 w 1806892"/>
                  <a:gd name="connsiteY68" fmla="*/ 783431 h 1805463"/>
                  <a:gd name="connsiteX69" fmla="*/ 1597343 w 1806892"/>
                  <a:gd name="connsiteY69" fmla="*/ 990409 h 1805463"/>
                  <a:gd name="connsiteX70" fmla="*/ 1587151 w 1806892"/>
                  <a:gd name="connsiteY70" fmla="*/ 1000601 h 1805463"/>
                  <a:gd name="connsiteX71" fmla="*/ 1394746 w 1806892"/>
                  <a:gd name="connsiteY71" fmla="*/ 1000601 h 1805463"/>
                  <a:gd name="connsiteX72" fmla="*/ 1394746 w 1806892"/>
                  <a:gd name="connsiteY72" fmla="*/ 1188815 h 1805463"/>
                  <a:gd name="connsiteX73" fmla="*/ 1384554 w 1806892"/>
                  <a:gd name="connsiteY73" fmla="*/ 1199007 h 1805463"/>
                  <a:gd name="connsiteX74" fmla="*/ 1205389 w 1806892"/>
                  <a:gd name="connsiteY74" fmla="*/ 1199007 h 1805463"/>
                  <a:gd name="connsiteX75" fmla="*/ 1195007 w 1806892"/>
                  <a:gd name="connsiteY75" fmla="*/ 1188625 h 1805463"/>
                  <a:gd name="connsiteX76" fmla="*/ 1195007 w 1806892"/>
                  <a:gd name="connsiteY76" fmla="*/ 1009459 h 1805463"/>
                  <a:gd name="connsiteX77" fmla="*/ 1205198 w 1806892"/>
                  <a:gd name="connsiteY77" fmla="*/ 999268 h 1805463"/>
                  <a:gd name="connsiteX78" fmla="*/ 1394746 w 1806892"/>
                  <a:gd name="connsiteY78" fmla="*/ 999268 h 1805463"/>
                  <a:gd name="connsiteX79" fmla="*/ 1394746 w 1806892"/>
                  <a:gd name="connsiteY79" fmla="*/ 805053 h 1805463"/>
                  <a:gd name="connsiteX80" fmla="*/ 1011269 w 1806892"/>
                  <a:gd name="connsiteY80" fmla="*/ 805053 h 1805463"/>
                  <a:gd name="connsiteX81" fmla="*/ 1001173 w 1806892"/>
                  <a:gd name="connsiteY81" fmla="*/ 794956 h 1805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1806892" h="1805463">
                    <a:moveTo>
                      <a:pt x="1604201" y="1403794"/>
                    </a:moveTo>
                    <a:lnTo>
                      <a:pt x="1604201" y="1608963"/>
                    </a:lnTo>
                    <a:lnTo>
                      <a:pt x="1205198" y="1608963"/>
                    </a:lnTo>
                    <a:cubicBezTo>
                      <a:pt x="1199579" y="1608963"/>
                      <a:pt x="1195007" y="1604391"/>
                      <a:pt x="1195007" y="1598771"/>
                    </a:cubicBezTo>
                    <a:lnTo>
                      <a:pt x="1195007" y="1411415"/>
                    </a:lnTo>
                    <a:cubicBezTo>
                      <a:pt x="1195007" y="1405700"/>
                      <a:pt x="1199674" y="1401032"/>
                      <a:pt x="1205389" y="1401032"/>
                    </a:cubicBezTo>
                    <a:lnTo>
                      <a:pt x="1603248" y="1401032"/>
                    </a:lnTo>
                    <a:lnTo>
                      <a:pt x="1603248" y="1204055"/>
                    </a:lnTo>
                    <a:lnTo>
                      <a:pt x="1806893" y="1204055"/>
                    </a:lnTo>
                    <a:lnTo>
                      <a:pt x="1806893" y="416338"/>
                    </a:lnTo>
                    <a:cubicBezTo>
                      <a:pt x="1806893" y="407480"/>
                      <a:pt x="1799654" y="400241"/>
                      <a:pt x="1790795" y="400241"/>
                    </a:cubicBezTo>
                    <a:lnTo>
                      <a:pt x="1608201" y="400241"/>
                    </a:lnTo>
                    <a:lnTo>
                      <a:pt x="1608201" y="16097"/>
                    </a:lnTo>
                    <a:cubicBezTo>
                      <a:pt x="1608201" y="7239"/>
                      <a:pt x="1600962" y="0"/>
                      <a:pt x="1592104" y="0"/>
                    </a:cubicBezTo>
                    <a:lnTo>
                      <a:pt x="1219105" y="0"/>
                    </a:lnTo>
                    <a:cubicBezTo>
                      <a:pt x="1210247" y="0"/>
                      <a:pt x="1203008" y="7239"/>
                      <a:pt x="1203008" y="16097"/>
                    </a:cubicBezTo>
                    <a:lnTo>
                      <a:pt x="1203008" y="200406"/>
                    </a:lnTo>
                    <a:lnTo>
                      <a:pt x="813244" y="200406"/>
                    </a:lnTo>
                    <a:cubicBezTo>
                      <a:pt x="804386" y="200406"/>
                      <a:pt x="797147" y="207645"/>
                      <a:pt x="797147" y="216503"/>
                    </a:cubicBezTo>
                    <a:lnTo>
                      <a:pt x="797147" y="393192"/>
                    </a:lnTo>
                    <a:cubicBezTo>
                      <a:pt x="797147" y="402050"/>
                      <a:pt x="804386" y="409289"/>
                      <a:pt x="813244" y="409289"/>
                    </a:cubicBezTo>
                    <a:lnTo>
                      <a:pt x="1002887" y="409289"/>
                    </a:lnTo>
                    <a:cubicBezTo>
                      <a:pt x="1001840" y="411385"/>
                      <a:pt x="1001173" y="413766"/>
                      <a:pt x="1001173" y="416338"/>
                    </a:cubicBezTo>
                    <a:lnTo>
                      <a:pt x="1001173" y="597122"/>
                    </a:lnTo>
                    <a:lnTo>
                      <a:pt x="813244" y="597122"/>
                    </a:lnTo>
                    <a:cubicBezTo>
                      <a:pt x="804386" y="597122"/>
                      <a:pt x="797147" y="604361"/>
                      <a:pt x="797147" y="613220"/>
                    </a:cubicBezTo>
                    <a:lnTo>
                      <a:pt x="797147" y="805053"/>
                    </a:lnTo>
                    <a:lnTo>
                      <a:pt x="619792" y="805053"/>
                    </a:lnTo>
                    <a:cubicBezTo>
                      <a:pt x="610934" y="805053"/>
                      <a:pt x="603695" y="812292"/>
                      <a:pt x="603695" y="821150"/>
                    </a:cubicBezTo>
                    <a:lnTo>
                      <a:pt x="603695" y="996696"/>
                    </a:lnTo>
                    <a:lnTo>
                      <a:pt x="16097" y="996696"/>
                    </a:lnTo>
                    <a:cubicBezTo>
                      <a:pt x="7239" y="996696"/>
                      <a:pt x="0" y="1003935"/>
                      <a:pt x="0" y="1012793"/>
                    </a:cubicBezTo>
                    <a:lnTo>
                      <a:pt x="0" y="1189482"/>
                    </a:lnTo>
                    <a:cubicBezTo>
                      <a:pt x="0" y="1198340"/>
                      <a:pt x="7239" y="1205579"/>
                      <a:pt x="16097" y="1205579"/>
                    </a:cubicBezTo>
                    <a:lnTo>
                      <a:pt x="402336" y="1205579"/>
                    </a:lnTo>
                    <a:lnTo>
                      <a:pt x="402336" y="1399127"/>
                    </a:lnTo>
                    <a:cubicBezTo>
                      <a:pt x="402336" y="1407985"/>
                      <a:pt x="409575" y="1415225"/>
                      <a:pt x="418433" y="1415225"/>
                    </a:cubicBezTo>
                    <a:lnTo>
                      <a:pt x="603695" y="1415225"/>
                    </a:lnTo>
                    <a:lnTo>
                      <a:pt x="603695" y="1789367"/>
                    </a:lnTo>
                    <a:cubicBezTo>
                      <a:pt x="603695" y="1798225"/>
                      <a:pt x="610934" y="1805464"/>
                      <a:pt x="619792" y="1805464"/>
                    </a:cubicBezTo>
                    <a:lnTo>
                      <a:pt x="1588008" y="1805464"/>
                    </a:lnTo>
                    <a:cubicBezTo>
                      <a:pt x="1596866" y="1805464"/>
                      <a:pt x="1604105" y="1798225"/>
                      <a:pt x="1604105" y="1789367"/>
                    </a:cubicBezTo>
                    <a:lnTo>
                      <a:pt x="1604105" y="1613249"/>
                    </a:lnTo>
                    <a:lnTo>
                      <a:pt x="1790795" y="1613249"/>
                    </a:lnTo>
                    <a:cubicBezTo>
                      <a:pt x="1799654" y="1613249"/>
                      <a:pt x="1806893" y="1606010"/>
                      <a:pt x="1806893" y="1597152"/>
                    </a:cubicBezTo>
                    <a:lnTo>
                      <a:pt x="1806893" y="1403794"/>
                    </a:lnTo>
                    <a:lnTo>
                      <a:pt x="1604201" y="1403794"/>
                    </a:lnTo>
                    <a:close/>
                    <a:moveTo>
                      <a:pt x="803434" y="1395222"/>
                    </a:moveTo>
                    <a:cubicBezTo>
                      <a:pt x="803434" y="1400842"/>
                      <a:pt x="798862" y="1405414"/>
                      <a:pt x="793242" y="1405414"/>
                    </a:cubicBezTo>
                    <a:lnTo>
                      <a:pt x="603695" y="1405414"/>
                    </a:lnTo>
                    <a:lnTo>
                      <a:pt x="603695" y="1215866"/>
                    </a:lnTo>
                    <a:cubicBezTo>
                      <a:pt x="603695" y="1210247"/>
                      <a:pt x="608267" y="1205675"/>
                      <a:pt x="613886" y="1205675"/>
                    </a:cubicBezTo>
                    <a:lnTo>
                      <a:pt x="793337" y="1205675"/>
                    </a:lnTo>
                    <a:cubicBezTo>
                      <a:pt x="798957" y="1205675"/>
                      <a:pt x="803529" y="1210247"/>
                      <a:pt x="803529" y="1215866"/>
                    </a:cubicBezTo>
                    <a:lnTo>
                      <a:pt x="803529" y="1395222"/>
                    </a:lnTo>
                    <a:close/>
                    <a:moveTo>
                      <a:pt x="1203008" y="202883"/>
                    </a:moveTo>
                    <a:lnTo>
                      <a:pt x="1396746" y="202883"/>
                    </a:lnTo>
                    <a:cubicBezTo>
                      <a:pt x="1402366" y="202883"/>
                      <a:pt x="1406938" y="207454"/>
                      <a:pt x="1406938" y="213074"/>
                    </a:cubicBezTo>
                    <a:lnTo>
                      <a:pt x="1406938" y="396430"/>
                    </a:lnTo>
                    <a:cubicBezTo>
                      <a:pt x="1406938" y="402146"/>
                      <a:pt x="1402271" y="406813"/>
                      <a:pt x="1396556" y="406813"/>
                    </a:cubicBezTo>
                    <a:lnTo>
                      <a:pt x="1213199" y="406813"/>
                    </a:lnTo>
                    <a:cubicBezTo>
                      <a:pt x="1207580" y="406813"/>
                      <a:pt x="1203008" y="402241"/>
                      <a:pt x="1203008" y="396621"/>
                    </a:cubicBezTo>
                    <a:lnTo>
                      <a:pt x="1203008" y="202883"/>
                    </a:lnTo>
                    <a:close/>
                    <a:moveTo>
                      <a:pt x="1001173" y="794956"/>
                    </a:moveTo>
                    <a:lnTo>
                      <a:pt x="1001173" y="597218"/>
                    </a:lnTo>
                    <a:lnTo>
                      <a:pt x="1586960" y="597218"/>
                    </a:lnTo>
                    <a:cubicBezTo>
                      <a:pt x="1592580" y="597218"/>
                      <a:pt x="1597152" y="601789"/>
                      <a:pt x="1597152" y="607409"/>
                    </a:cubicBezTo>
                    <a:lnTo>
                      <a:pt x="1597152" y="782479"/>
                    </a:lnTo>
                    <a:cubicBezTo>
                      <a:pt x="1597152" y="782860"/>
                      <a:pt x="1597343" y="783146"/>
                      <a:pt x="1597343" y="783431"/>
                    </a:cubicBezTo>
                    <a:lnTo>
                      <a:pt x="1597343" y="990409"/>
                    </a:lnTo>
                    <a:cubicBezTo>
                      <a:pt x="1597343" y="996029"/>
                      <a:pt x="1592771" y="1000601"/>
                      <a:pt x="1587151" y="1000601"/>
                    </a:cubicBezTo>
                    <a:lnTo>
                      <a:pt x="1394746" y="1000601"/>
                    </a:lnTo>
                    <a:lnTo>
                      <a:pt x="1394746" y="1188815"/>
                    </a:lnTo>
                    <a:cubicBezTo>
                      <a:pt x="1394746" y="1194435"/>
                      <a:pt x="1390174" y="1199007"/>
                      <a:pt x="1384554" y="1199007"/>
                    </a:cubicBezTo>
                    <a:lnTo>
                      <a:pt x="1205389" y="1199007"/>
                    </a:lnTo>
                    <a:cubicBezTo>
                      <a:pt x="1199674" y="1199007"/>
                      <a:pt x="1195007" y="1194340"/>
                      <a:pt x="1195007" y="1188625"/>
                    </a:cubicBezTo>
                    <a:lnTo>
                      <a:pt x="1195007" y="1009459"/>
                    </a:lnTo>
                    <a:cubicBezTo>
                      <a:pt x="1195007" y="1003840"/>
                      <a:pt x="1199579" y="999268"/>
                      <a:pt x="1205198" y="999268"/>
                    </a:cubicBezTo>
                    <a:lnTo>
                      <a:pt x="1394746" y="999268"/>
                    </a:lnTo>
                    <a:lnTo>
                      <a:pt x="1394746" y="805053"/>
                    </a:lnTo>
                    <a:lnTo>
                      <a:pt x="1011269" y="805053"/>
                    </a:lnTo>
                    <a:cubicBezTo>
                      <a:pt x="1005650" y="805053"/>
                      <a:pt x="1001173" y="800481"/>
                      <a:pt x="1001173" y="7949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Graphic 2">
                <a:extLst>
                  <a:ext uri="{FF2B5EF4-FFF2-40B4-BE49-F238E27FC236}">
                    <a16:creationId xmlns:a16="http://schemas.microsoft.com/office/drawing/2014/main" id="{18846F54-1409-4447-9BDA-74007DAFE698}"/>
                  </a:ext>
                </a:extLst>
              </p:cNvPr>
              <p:cNvSpPr/>
              <p:nvPr/>
            </p:nvSpPr>
            <p:spPr>
              <a:xfrm>
                <a:off x="6392322" y="3922680"/>
                <a:ext cx="202501" cy="215455"/>
              </a:xfrm>
              <a:custGeom>
                <a:avLst/>
                <a:gdLst>
                  <a:gd name="connsiteX0" fmla="*/ 16097 w 202501"/>
                  <a:gd name="connsiteY0" fmla="*/ 0 h 215455"/>
                  <a:gd name="connsiteX1" fmla="*/ 202121 w 202501"/>
                  <a:gd name="connsiteY1" fmla="*/ 0 h 215455"/>
                  <a:gd name="connsiteX2" fmla="*/ 202502 w 202501"/>
                  <a:gd name="connsiteY2" fmla="*/ 381 h 215455"/>
                  <a:gd name="connsiteX3" fmla="*/ 202502 w 202501"/>
                  <a:gd name="connsiteY3" fmla="*/ 199358 h 215455"/>
                  <a:gd name="connsiteX4" fmla="*/ 186404 w 202501"/>
                  <a:gd name="connsiteY4" fmla="*/ 215456 h 215455"/>
                  <a:gd name="connsiteX5" fmla="*/ 20003 w 202501"/>
                  <a:gd name="connsiteY5" fmla="*/ 215456 h 215455"/>
                  <a:gd name="connsiteX6" fmla="*/ 0 w 202501"/>
                  <a:gd name="connsiteY6" fmla="*/ 195453 h 215455"/>
                  <a:gd name="connsiteX7" fmla="*/ 0 w 202501"/>
                  <a:gd name="connsiteY7" fmla="*/ 16097 h 215455"/>
                  <a:gd name="connsiteX8" fmla="*/ 16097 w 202501"/>
                  <a:gd name="connsiteY8" fmla="*/ 0 h 215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501" h="215455">
                    <a:moveTo>
                      <a:pt x="16097" y="0"/>
                    </a:moveTo>
                    <a:lnTo>
                      <a:pt x="202121" y="0"/>
                    </a:lnTo>
                    <a:cubicBezTo>
                      <a:pt x="202311" y="0"/>
                      <a:pt x="202502" y="191"/>
                      <a:pt x="202502" y="381"/>
                    </a:cubicBezTo>
                    <a:lnTo>
                      <a:pt x="202502" y="199358"/>
                    </a:lnTo>
                    <a:cubicBezTo>
                      <a:pt x="202502" y="208217"/>
                      <a:pt x="195263" y="215456"/>
                      <a:pt x="186404" y="215456"/>
                    </a:cubicBezTo>
                    <a:lnTo>
                      <a:pt x="20003" y="215456"/>
                    </a:lnTo>
                    <a:cubicBezTo>
                      <a:pt x="8954" y="215456"/>
                      <a:pt x="0" y="206502"/>
                      <a:pt x="0" y="195453"/>
                    </a:cubicBezTo>
                    <a:lnTo>
                      <a:pt x="0" y="16097"/>
                    </a:lnTo>
                    <a:cubicBezTo>
                      <a:pt x="0" y="7144"/>
                      <a:pt x="7239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Graphic 2">
                <a:extLst>
                  <a:ext uri="{FF2B5EF4-FFF2-40B4-BE49-F238E27FC236}">
                    <a16:creationId xmlns:a16="http://schemas.microsoft.com/office/drawing/2014/main" id="{C1A3DF30-C950-4C00-81C0-827D6B7DF563}"/>
                  </a:ext>
                </a:extLst>
              </p:cNvPr>
              <p:cNvSpPr/>
              <p:nvPr/>
            </p:nvSpPr>
            <p:spPr>
              <a:xfrm>
                <a:off x="5793962" y="1319784"/>
                <a:ext cx="598360" cy="405098"/>
              </a:xfrm>
              <a:custGeom>
                <a:avLst/>
                <a:gdLst>
                  <a:gd name="connsiteX0" fmla="*/ 0 w 598360"/>
                  <a:gd name="connsiteY0" fmla="*/ 0 h 405098"/>
                  <a:gd name="connsiteX1" fmla="*/ 581978 w 598360"/>
                  <a:gd name="connsiteY1" fmla="*/ 0 h 405098"/>
                  <a:gd name="connsiteX2" fmla="*/ 598360 w 598360"/>
                  <a:gd name="connsiteY2" fmla="*/ 16383 h 405098"/>
                  <a:gd name="connsiteX3" fmla="*/ 598360 w 598360"/>
                  <a:gd name="connsiteY3" fmla="*/ 405098 h 405098"/>
                  <a:gd name="connsiteX4" fmla="*/ 20098 w 598360"/>
                  <a:gd name="connsiteY4" fmla="*/ 405098 h 405098"/>
                  <a:gd name="connsiteX5" fmla="*/ 95 w 598360"/>
                  <a:gd name="connsiteY5" fmla="*/ 385096 h 405098"/>
                  <a:gd name="connsiteX6" fmla="*/ 95 w 598360"/>
                  <a:gd name="connsiteY6" fmla="*/ 0 h 40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8360" h="405098">
                    <a:moveTo>
                      <a:pt x="0" y="0"/>
                    </a:moveTo>
                    <a:lnTo>
                      <a:pt x="581978" y="0"/>
                    </a:lnTo>
                    <a:cubicBezTo>
                      <a:pt x="591026" y="0"/>
                      <a:pt x="598360" y="7334"/>
                      <a:pt x="598360" y="16383"/>
                    </a:cubicBezTo>
                    <a:lnTo>
                      <a:pt x="598360" y="405098"/>
                    </a:lnTo>
                    <a:lnTo>
                      <a:pt x="20098" y="405098"/>
                    </a:lnTo>
                    <a:cubicBezTo>
                      <a:pt x="9049" y="405098"/>
                      <a:pt x="95" y="396145"/>
                      <a:pt x="95" y="385096"/>
                    </a:cubicBez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Graphic 2">
                <a:extLst>
                  <a:ext uri="{FF2B5EF4-FFF2-40B4-BE49-F238E27FC236}">
                    <a16:creationId xmlns:a16="http://schemas.microsoft.com/office/drawing/2014/main" id="{31FF819B-C5C4-436E-A3D2-442C9456EF63}"/>
                  </a:ext>
                </a:extLst>
              </p:cNvPr>
              <p:cNvSpPr/>
              <p:nvPr/>
            </p:nvSpPr>
            <p:spPr>
              <a:xfrm>
                <a:off x="6391751" y="2322004"/>
                <a:ext cx="1212437" cy="1604867"/>
              </a:xfrm>
              <a:custGeom>
                <a:avLst/>
                <a:gdLst>
                  <a:gd name="connsiteX0" fmla="*/ 1196340 w 1212437"/>
                  <a:gd name="connsiteY0" fmla="*/ 1001078 h 1604867"/>
                  <a:gd name="connsiteX1" fmla="*/ 1212437 w 1212437"/>
                  <a:gd name="connsiteY1" fmla="*/ 984980 h 1604867"/>
                  <a:gd name="connsiteX2" fmla="*/ 1212437 w 1212437"/>
                  <a:gd name="connsiteY2" fmla="*/ 822674 h 1604867"/>
                  <a:gd name="connsiteX3" fmla="*/ 1196054 w 1212437"/>
                  <a:gd name="connsiteY3" fmla="*/ 806291 h 1604867"/>
                  <a:gd name="connsiteX4" fmla="*/ 1009841 w 1212437"/>
                  <a:gd name="connsiteY4" fmla="*/ 806291 h 1604867"/>
                  <a:gd name="connsiteX5" fmla="*/ 1009841 w 1212437"/>
                  <a:gd name="connsiteY5" fmla="*/ 607600 h 1604867"/>
                  <a:gd name="connsiteX6" fmla="*/ 1190149 w 1212437"/>
                  <a:gd name="connsiteY6" fmla="*/ 607600 h 1604867"/>
                  <a:gd name="connsiteX7" fmla="*/ 1206246 w 1212437"/>
                  <a:gd name="connsiteY7" fmla="*/ 591503 h 1604867"/>
                  <a:gd name="connsiteX8" fmla="*/ 1206246 w 1212437"/>
                  <a:gd name="connsiteY8" fmla="*/ 222980 h 1604867"/>
                  <a:gd name="connsiteX9" fmla="*/ 1189863 w 1212437"/>
                  <a:gd name="connsiteY9" fmla="*/ 206597 h 1604867"/>
                  <a:gd name="connsiteX10" fmla="*/ 1019747 w 1212437"/>
                  <a:gd name="connsiteY10" fmla="*/ 206597 h 1604867"/>
                  <a:gd name="connsiteX11" fmla="*/ 1003650 w 1212437"/>
                  <a:gd name="connsiteY11" fmla="*/ 222695 h 1604867"/>
                  <a:gd name="connsiteX12" fmla="*/ 1003650 w 1212437"/>
                  <a:gd name="connsiteY12" fmla="*/ 410432 h 1604867"/>
                  <a:gd name="connsiteX13" fmla="*/ 607981 w 1212437"/>
                  <a:gd name="connsiteY13" fmla="*/ 410432 h 1604867"/>
                  <a:gd name="connsiteX14" fmla="*/ 607981 w 1212437"/>
                  <a:gd name="connsiteY14" fmla="*/ 224028 h 1604867"/>
                  <a:gd name="connsiteX15" fmla="*/ 591598 w 1212437"/>
                  <a:gd name="connsiteY15" fmla="*/ 207645 h 1604867"/>
                  <a:gd name="connsiteX16" fmla="*/ 407480 w 1212437"/>
                  <a:gd name="connsiteY16" fmla="*/ 207645 h 1604867"/>
                  <a:gd name="connsiteX17" fmla="*/ 407480 w 1212437"/>
                  <a:gd name="connsiteY17" fmla="*/ 0 h 1604867"/>
                  <a:gd name="connsiteX18" fmla="*/ 204978 w 1212437"/>
                  <a:gd name="connsiteY18" fmla="*/ 0 h 1604867"/>
                  <a:gd name="connsiteX19" fmla="*/ 204978 w 1212437"/>
                  <a:gd name="connsiteY19" fmla="*/ 223838 h 1604867"/>
                  <a:gd name="connsiteX20" fmla="*/ 204978 w 1212437"/>
                  <a:gd name="connsiteY20" fmla="*/ 338709 h 1604867"/>
                  <a:gd name="connsiteX21" fmla="*/ 204978 w 1212437"/>
                  <a:gd name="connsiteY21" fmla="*/ 607600 h 1604867"/>
                  <a:gd name="connsiteX22" fmla="*/ 16097 w 1212437"/>
                  <a:gd name="connsiteY22" fmla="*/ 607600 h 1604867"/>
                  <a:gd name="connsiteX23" fmla="*/ 0 w 1212437"/>
                  <a:gd name="connsiteY23" fmla="*/ 623697 h 1604867"/>
                  <a:gd name="connsiteX24" fmla="*/ 0 w 1212437"/>
                  <a:gd name="connsiteY24" fmla="*/ 986028 h 1604867"/>
                  <a:gd name="connsiteX25" fmla="*/ 20003 w 1212437"/>
                  <a:gd name="connsiteY25" fmla="*/ 1006030 h 1604867"/>
                  <a:gd name="connsiteX26" fmla="*/ 204978 w 1212437"/>
                  <a:gd name="connsiteY26" fmla="*/ 1006030 h 1604867"/>
                  <a:gd name="connsiteX27" fmla="*/ 204978 w 1212437"/>
                  <a:gd name="connsiteY27" fmla="*/ 1584865 h 1604867"/>
                  <a:gd name="connsiteX28" fmla="*/ 224981 w 1212437"/>
                  <a:gd name="connsiteY28" fmla="*/ 1604867 h 1604867"/>
                  <a:gd name="connsiteX29" fmla="*/ 551117 w 1212437"/>
                  <a:gd name="connsiteY29" fmla="*/ 1604867 h 1604867"/>
                  <a:gd name="connsiteX30" fmla="*/ 607981 w 1212437"/>
                  <a:gd name="connsiteY30" fmla="*/ 1548003 h 1604867"/>
                  <a:gd name="connsiteX31" fmla="*/ 607981 w 1212437"/>
                  <a:gd name="connsiteY31" fmla="*/ 1201960 h 1604867"/>
                  <a:gd name="connsiteX32" fmla="*/ 812959 w 1212437"/>
                  <a:gd name="connsiteY32" fmla="*/ 1201960 h 1604867"/>
                  <a:gd name="connsiteX33" fmla="*/ 809720 w 1212437"/>
                  <a:gd name="connsiteY33" fmla="*/ 1205198 h 1604867"/>
                  <a:gd name="connsiteX34" fmla="*/ 809720 w 1212437"/>
                  <a:gd name="connsiteY34" fmla="*/ 1381887 h 1604867"/>
                  <a:gd name="connsiteX35" fmla="*/ 829723 w 1212437"/>
                  <a:gd name="connsiteY35" fmla="*/ 1401889 h 1604867"/>
                  <a:gd name="connsiteX36" fmla="*/ 1196245 w 1212437"/>
                  <a:gd name="connsiteY36" fmla="*/ 1401889 h 1604867"/>
                  <a:gd name="connsiteX37" fmla="*/ 1212342 w 1212437"/>
                  <a:gd name="connsiteY37" fmla="*/ 1385792 h 1604867"/>
                  <a:gd name="connsiteX38" fmla="*/ 1212342 w 1212437"/>
                  <a:gd name="connsiteY38" fmla="*/ 1218248 h 1604867"/>
                  <a:gd name="connsiteX39" fmla="*/ 1195959 w 1212437"/>
                  <a:gd name="connsiteY39" fmla="*/ 1201864 h 1604867"/>
                  <a:gd name="connsiteX40" fmla="*/ 1009745 w 1212437"/>
                  <a:gd name="connsiteY40" fmla="*/ 1201864 h 1604867"/>
                  <a:gd name="connsiteX41" fmla="*/ 1009745 w 1212437"/>
                  <a:gd name="connsiteY41" fmla="*/ 1000887 h 1604867"/>
                  <a:gd name="connsiteX42" fmla="*/ 1196340 w 1212437"/>
                  <a:gd name="connsiteY42" fmla="*/ 1000887 h 1604867"/>
                  <a:gd name="connsiteX43" fmla="*/ 809816 w 1212437"/>
                  <a:gd name="connsiteY43" fmla="*/ 790194 h 1604867"/>
                  <a:gd name="connsiteX44" fmla="*/ 793718 w 1212437"/>
                  <a:gd name="connsiteY44" fmla="*/ 806291 h 1604867"/>
                  <a:gd name="connsiteX45" fmla="*/ 606933 w 1212437"/>
                  <a:gd name="connsiteY45" fmla="*/ 806291 h 1604867"/>
                  <a:gd name="connsiteX46" fmla="*/ 608076 w 1212437"/>
                  <a:gd name="connsiteY46" fmla="*/ 807434 h 1604867"/>
                  <a:gd name="connsiteX47" fmla="*/ 608076 w 1212437"/>
                  <a:gd name="connsiteY47" fmla="*/ 984885 h 1604867"/>
                  <a:gd name="connsiteX48" fmla="*/ 591979 w 1212437"/>
                  <a:gd name="connsiteY48" fmla="*/ 1000982 h 1604867"/>
                  <a:gd name="connsiteX49" fmla="*/ 206312 w 1212437"/>
                  <a:gd name="connsiteY49" fmla="*/ 1000982 h 1604867"/>
                  <a:gd name="connsiteX50" fmla="*/ 205073 w 1212437"/>
                  <a:gd name="connsiteY50" fmla="*/ 999744 h 1604867"/>
                  <a:gd name="connsiteX51" fmla="*/ 205073 w 1212437"/>
                  <a:gd name="connsiteY51" fmla="*/ 822388 h 1604867"/>
                  <a:gd name="connsiteX52" fmla="*/ 221171 w 1212437"/>
                  <a:gd name="connsiteY52" fmla="*/ 806291 h 1604867"/>
                  <a:gd name="connsiteX53" fmla="*/ 401479 w 1212437"/>
                  <a:gd name="connsiteY53" fmla="*/ 806291 h 1604867"/>
                  <a:gd name="connsiteX54" fmla="*/ 399860 w 1212437"/>
                  <a:gd name="connsiteY54" fmla="*/ 804672 h 1604867"/>
                  <a:gd name="connsiteX55" fmla="*/ 399860 w 1212437"/>
                  <a:gd name="connsiteY55" fmla="*/ 626364 h 1604867"/>
                  <a:gd name="connsiteX56" fmla="*/ 415957 w 1212437"/>
                  <a:gd name="connsiteY56" fmla="*/ 610267 h 1604867"/>
                  <a:gd name="connsiteX57" fmla="*/ 793433 w 1212437"/>
                  <a:gd name="connsiteY57" fmla="*/ 610267 h 1604867"/>
                  <a:gd name="connsiteX58" fmla="*/ 809816 w 1212437"/>
                  <a:gd name="connsiteY58" fmla="*/ 626650 h 1604867"/>
                  <a:gd name="connsiteX59" fmla="*/ 809816 w 1212437"/>
                  <a:gd name="connsiteY59" fmla="*/ 790194 h 160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212437" h="1604867">
                    <a:moveTo>
                      <a:pt x="1196340" y="1001078"/>
                    </a:moveTo>
                    <a:cubicBezTo>
                      <a:pt x="1205198" y="1001078"/>
                      <a:pt x="1212437" y="993838"/>
                      <a:pt x="1212437" y="984980"/>
                    </a:cubicBezTo>
                    <a:lnTo>
                      <a:pt x="1212437" y="822674"/>
                    </a:lnTo>
                    <a:cubicBezTo>
                      <a:pt x="1212437" y="813626"/>
                      <a:pt x="1205103" y="806291"/>
                      <a:pt x="1196054" y="806291"/>
                    </a:cubicBezTo>
                    <a:lnTo>
                      <a:pt x="1009841" y="806291"/>
                    </a:lnTo>
                    <a:lnTo>
                      <a:pt x="1009841" y="607600"/>
                    </a:lnTo>
                    <a:lnTo>
                      <a:pt x="1190149" y="607600"/>
                    </a:lnTo>
                    <a:cubicBezTo>
                      <a:pt x="1199007" y="607600"/>
                      <a:pt x="1206246" y="600361"/>
                      <a:pt x="1206246" y="591503"/>
                    </a:cubicBezTo>
                    <a:lnTo>
                      <a:pt x="1206246" y="222980"/>
                    </a:lnTo>
                    <a:cubicBezTo>
                      <a:pt x="1206246" y="213932"/>
                      <a:pt x="1198912" y="206597"/>
                      <a:pt x="1189863" y="206597"/>
                    </a:cubicBezTo>
                    <a:lnTo>
                      <a:pt x="1019747" y="206597"/>
                    </a:lnTo>
                    <a:cubicBezTo>
                      <a:pt x="1010888" y="206597"/>
                      <a:pt x="1003650" y="213836"/>
                      <a:pt x="1003650" y="222695"/>
                    </a:cubicBezTo>
                    <a:lnTo>
                      <a:pt x="1003650" y="410432"/>
                    </a:lnTo>
                    <a:lnTo>
                      <a:pt x="607981" y="410432"/>
                    </a:lnTo>
                    <a:lnTo>
                      <a:pt x="607981" y="224028"/>
                    </a:lnTo>
                    <a:cubicBezTo>
                      <a:pt x="607981" y="214979"/>
                      <a:pt x="600647" y="207645"/>
                      <a:pt x="591598" y="207645"/>
                    </a:cubicBezTo>
                    <a:lnTo>
                      <a:pt x="407480" y="207645"/>
                    </a:lnTo>
                    <a:lnTo>
                      <a:pt x="407480" y="0"/>
                    </a:lnTo>
                    <a:lnTo>
                      <a:pt x="204978" y="0"/>
                    </a:lnTo>
                    <a:lnTo>
                      <a:pt x="204978" y="223838"/>
                    </a:lnTo>
                    <a:lnTo>
                      <a:pt x="204978" y="338709"/>
                    </a:lnTo>
                    <a:lnTo>
                      <a:pt x="204978" y="607600"/>
                    </a:lnTo>
                    <a:lnTo>
                      <a:pt x="16097" y="607600"/>
                    </a:lnTo>
                    <a:cubicBezTo>
                      <a:pt x="7239" y="607600"/>
                      <a:pt x="0" y="614839"/>
                      <a:pt x="0" y="623697"/>
                    </a:cubicBezTo>
                    <a:lnTo>
                      <a:pt x="0" y="986028"/>
                    </a:lnTo>
                    <a:cubicBezTo>
                      <a:pt x="0" y="997077"/>
                      <a:pt x="8954" y="1006030"/>
                      <a:pt x="20003" y="1006030"/>
                    </a:cubicBezTo>
                    <a:lnTo>
                      <a:pt x="204978" y="1006030"/>
                    </a:lnTo>
                    <a:lnTo>
                      <a:pt x="204978" y="1584865"/>
                    </a:lnTo>
                    <a:cubicBezTo>
                      <a:pt x="204978" y="1595914"/>
                      <a:pt x="213932" y="1604867"/>
                      <a:pt x="224981" y="1604867"/>
                    </a:cubicBezTo>
                    <a:lnTo>
                      <a:pt x="551117" y="1604867"/>
                    </a:lnTo>
                    <a:cubicBezTo>
                      <a:pt x="582454" y="1604867"/>
                      <a:pt x="607981" y="1579436"/>
                      <a:pt x="607981" y="1548003"/>
                    </a:cubicBezTo>
                    <a:lnTo>
                      <a:pt x="607981" y="1201960"/>
                    </a:lnTo>
                    <a:lnTo>
                      <a:pt x="812959" y="1201960"/>
                    </a:lnTo>
                    <a:cubicBezTo>
                      <a:pt x="811149" y="1201960"/>
                      <a:pt x="809720" y="1203389"/>
                      <a:pt x="809720" y="1205198"/>
                    </a:cubicBezTo>
                    <a:lnTo>
                      <a:pt x="809720" y="1381887"/>
                    </a:lnTo>
                    <a:cubicBezTo>
                      <a:pt x="809720" y="1392936"/>
                      <a:pt x="818674" y="1401889"/>
                      <a:pt x="829723" y="1401889"/>
                    </a:cubicBezTo>
                    <a:lnTo>
                      <a:pt x="1196245" y="1401889"/>
                    </a:lnTo>
                    <a:cubicBezTo>
                      <a:pt x="1205103" y="1401889"/>
                      <a:pt x="1212342" y="1394651"/>
                      <a:pt x="1212342" y="1385792"/>
                    </a:cubicBezTo>
                    <a:lnTo>
                      <a:pt x="1212342" y="1218248"/>
                    </a:lnTo>
                    <a:cubicBezTo>
                      <a:pt x="1212342" y="1209199"/>
                      <a:pt x="1205008" y="1201864"/>
                      <a:pt x="1195959" y="1201864"/>
                    </a:cubicBezTo>
                    <a:lnTo>
                      <a:pt x="1009745" y="1201864"/>
                    </a:lnTo>
                    <a:lnTo>
                      <a:pt x="1009745" y="1000887"/>
                    </a:lnTo>
                    <a:lnTo>
                      <a:pt x="1196340" y="1000887"/>
                    </a:lnTo>
                    <a:close/>
                    <a:moveTo>
                      <a:pt x="809816" y="790194"/>
                    </a:moveTo>
                    <a:cubicBezTo>
                      <a:pt x="809816" y="799052"/>
                      <a:pt x="802577" y="806291"/>
                      <a:pt x="793718" y="806291"/>
                    </a:cubicBezTo>
                    <a:lnTo>
                      <a:pt x="606933" y="806291"/>
                    </a:lnTo>
                    <a:cubicBezTo>
                      <a:pt x="607600" y="806291"/>
                      <a:pt x="608076" y="806863"/>
                      <a:pt x="608076" y="807434"/>
                    </a:cubicBezTo>
                    <a:lnTo>
                      <a:pt x="608076" y="984885"/>
                    </a:lnTo>
                    <a:cubicBezTo>
                      <a:pt x="608076" y="993743"/>
                      <a:pt x="600837" y="1000982"/>
                      <a:pt x="591979" y="1000982"/>
                    </a:cubicBezTo>
                    <a:lnTo>
                      <a:pt x="206312" y="1000982"/>
                    </a:lnTo>
                    <a:cubicBezTo>
                      <a:pt x="205645" y="1000982"/>
                      <a:pt x="205073" y="1000411"/>
                      <a:pt x="205073" y="999744"/>
                    </a:cubicBezTo>
                    <a:lnTo>
                      <a:pt x="205073" y="822388"/>
                    </a:lnTo>
                    <a:cubicBezTo>
                      <a:pt x="205073" y="813530"/>
                      <a:pt x="212312" y="806291"/>
                      <a:pt x="221171" y="806291"/>
                    </a:cubicBezTo>
                    <a:lnTo>
                      <a:pt x="401479" y="806291"/>
                    </a:lnTo>
                    <a:cubicBezTo>
                      <a:pt x="400621" y="806291"/>
                      <a:pt x="399860" y="805529"/>
                      <a:pt x="399860" y="804672"/>
                    </a:cubicBezTo>
                    <a:lnTo>
                      <a:pt x="399860" y="626364"/>
                    </a:lnTo>
                    <a:cubicBezTo>
                      <a:pt x="399860" y="617506"/>
                      <a:pt x="407099" y="610267"/>
                      <a:pt x="415957" y="610267"/>
                    </a:cubicBezTo>
                    <a:lnTo>
                      <a:pt x="793433" y="610267"/>
                    </a:lnTo>
                    <a:cubicBezTo>
                      <a:pt x="802481" y="610267"/>
                      <a:pt x="809816" y="617601"/>
                      <a:pt x="809816" y="626650"/>
                    </a:cubicBezTo>
                    <a:lnTo>
                      <a:pt x="809816" y="79019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Graphic 2">
                <a:extLst>
                  <a:ext uri="{FF2B5EF4-FFF2-40B4-BE49-F238E27FC236}">
                    <a16:creationId xmlns:a16="http://schemas.microsoft.com/office/drawing/2014/main" id="{408580D8-3FEF-4DE7-8261-205B3358DB5B}"/>
                  </a:ext>
                </a:extLst>
              </p:cNvPr>
              <p:cNvSpPr/>
              <p:nvPr/>
            </p:nvSpPr>
            <p:spPr>
              <a:xfrm>
                <a:off x="6194964" y="3922585"/>
                <a:ext cx="2406586" cy="2007679"/>
              </a:xfrm>
              <a:custGeom>
                <a:avLst/>
                <a:gdLst>
                  <a:gd name="connsiteX0" fmla="*/ 2390204 w 2406586"/>
                  <a:gd name="connsiteY0" fmla="*/ 1404271 h 2007679"/>
                  <a:gd name="connsiteX1" fmla="*/ 2203418 w 2406586"/>
                  <a:gd name="connsiteY1" fmla="*/ 1404271 h 2007679"/>
                  <a:gd name="connsiteX2" fmla="*/ 2203418 w 2406586"/>
                  <a:gd name="connsiteY2" fmla="*/ 1221772 h 2007679"/>
                  <a:gd name="connsiteX3" fmla="*/ 2187035 w 2406586"/>
                  <a:gd name="connsiteY3" fmla="*/ 1205389 h 2007679"/>
                  <a:gd name="connsiteX4" fmla="*/ 1806892 w 2406586"/>
                  <a:gd name="connsiteY4" fmla="*/ 1204817 h 2007679"/>
                  <a:gd name="connsiteX5" fmla="*/ 1806892 w 2406586"/>
                  <a:gd name="connsiteY5" fmla="*/ 1018984 h 2007679"/>
                  <a:gd name="connsiteX6" fmla="*/ 1790509 w 2406586"/>
                  <a:gd name="connsiteY6" fmla="*/ 1002601 h 2007679"/>
                  <a:gd name="connsiteX7" fmla="*/ 1605248 w 2406586"/>
                  <a:gd name="connsiteY7" fmla="*/ 1002601 h 2007679"/>
                  <a:gd name="connsiteX8" fmla="*/ 1605248 w 2406586"/>
                  <a:gd name="connsiteY8" fmla="*/ 808577 h 2007679"/>
                  <a:gd name="connsiteX9" fmla="*/ 1798701 w 2406586"/>
                  <a:gd name="connsiteY9" fmla="*/ 808577 h 2007679"/>
                  <a:gd name="connsiteX10" fmla="*/ 1802797 w 2406586"/>
                  <a:gd name="connsiteY10" fmla="*/ 804481 h 2007679"/>
                  <a:gd name="connsiteX11" fmla="*/ 1802797 w 2406586"/>
                  <a:gd name="connsiteY11" fmla="*/ 610743 h 2007679"/>
                  <a:gd name="connsiteX12" fmla="*/ 1798415 w 2406586"/>
                  <a:gd name="connsiteY12" fmla="*/ 606362 h 2007679"/>
                  <a:gd name="connsiteX13" fmla="*/ 1605153 w 2406586"/>
                  <a:gd name="connsiteY13" fmla="*/ 606362 h 2007679"/>
                  <a:gd name="connsiteX14" fmla="*/ 1605153 w 2406586"/>
                  <a:gd name="connsiteY14" fmla="*/ 225742 h 2007679"/>
                  <a:gd name="connsiteX15" fmla="*/ 1588770 w 2406586"/>
                  <a:gd name="connsiteY15" fmla="*/ 209359 h 2007679"/>
                  <a:gd name="connsiteX16" fmla="*/ 1409128 w 2406586"/>
                  <a:gd name="connsiteY16" fmla="*/ 209359 h 2007679"/>
                  <a:gd name="connsiteX17" fmla="*/ 1409128 w 2406586"/>
                  <a:gd name="connsiteY17" fmla="*/ 16383 h 2007679"/>
                  <a:gd name="connsiteX18" fmla="*/ 1392745 w 2406586"/>
                  <a:gd name="connsiteY18" fmla="*/ 0 h 2007679"/>
                  <a:gd name="connsiteX19" fmla="*/ 1010888 w 2406586"/>
                  <a:gd name="connsiteY19" fmla="*/ 0 h 2007679"/>
                  <a:gd name="connsiteX20" fmla="*/ 994791 w 2406586"/>
                  <a:gd name="connsiteY20" fmla="*/ 16097 h 2007679"/>
                  <a:gd name="connsiteX21" fmla="*/ 994791 w 2406586"/>
                  <a:gd name="connsiteY21" fmla="*/ 209359 h 2007679"/>
                  <a:gd name="connsiteX22" fmla="*/ 611886 w 2406586"/>
                  <a:gd name="connsiteY22" fmla="*/ 209359 h 2007679"/>
                  <a:gd name="connsiteX23" fmla="*/ 595789 w 2406586"/>
                  <a:gd name="connsiteY23" fmla="*/ 225457 h 2007679"/>
                  <a:gd name="connsiteX24" fmla="*/ 595789 w 2406586"/>
                  <a:gd name="connsiteY24" fmla="*/ 405384 h 2007679"/>
                  <a:gd name="connsiteX25" fmla="*/ 417862 w 2406586"/>
                  <a:gd name="connsiteY25" fmla="*/ 405384 h 2007679"/>
                  <a:gd name="connsiteX26" fmla="*/ 401764 w 2406586"/>
                  <a:gd name="connsiteY26" fmla="*/ 421481 h 2007679"/>
                  <a:gd name="connsiteX27" fmla="*/ 401764 w 2406586"/>
                  <a:gd name="connsiteY27" fmla="*/ 587597 h 2007679"/>
                  <a:gd name="connsiteX28" fmla="*/ 421767 w 2406586"/>
                  <a:gd name="connsiteY28" fmla="*/ 607600 h 2007679"/>
                  <a:gd name="connsiteX29" fmla="*/ 595789 w 2406586"/>
                  <a:gd name="connsiteY29" fmla="*/ 607600 h 2007679"/>
                  <a:gd name="connsiteX30" fmla="*/ 595789 w 2406586"/>
                  <a:gd name="connsiteY30" fmla="*/ 807720 h 2007679"/>
                  <a:gd name="connsiteX31" fmla="*/ 212503 w 2406586"/>
                  <a:gd name="connsiteY31" fmla="*/ 807720 h 2007679"/>
                  <a:gd name="connsiteX32" fmla="*/ 205264 w 2406586"/>
                  <a:gd name="connsiteY32" fmla="*/ 814959 h 2007679"/>
                  <a:gd name="connsiteX33" fmla="*/ 205264 w 2406586"/>
                  <a:gd name="connsiteY33" fmla="*/ 1007269 h 2007679"/>
                  <a:gd name="connsiteX34" fmla="*/ 16097 w 2406586"/>
                  <a:gd name="connsiteY34" fmla="*/ 1007269 h 2007679"/>
                  <a:gd name="connsiteX35" fmla="*/ 0 w 2406586"/>
                  <a:gd name="connsiteY35" fmla="*/ 1023366 h 2007679"/>
                  <a:gd name="connsiteX36" fmla="*/ 0 w 2406586"/>
                  <a:gd name="connsiteY36" fmla="*/ 1388364 h 2007679"/>
                  <a:gd name="connsiteX37" fmla="*/ 20002 w 2406586"/>
                  <a:gd name="connsiteY37" fmla="*/ 1408366 h 2007679"/>
                  <a:gd name="connsiteX38" fmla="*/ 189071 w 2406586"/>
                  <a:gd name="connsiteY38" fmla="*/ 1408366 h 2007679"/>
                  <a:gd name="connsiteX39" fmla="*/ 205168 w 2406586"/>
                  <a:gd name="connsiteY39" fmla="*/ 1392269 h 2007679"/>
                  <a:gd name="connsiteX40" fmla="*/ 205168 w 2406586"/>
                  <a:gd name="connsiteY40" fmla="*/ 1207580 h 2007679"/>
                  <a:gd name="connsiteX41" fmla="*/ 207645 w 2406586"/>
                  <a:gd name="connsiteY41" fmla="*/ 1210056 h 2007679"/>
                  <a:gd name="connsiteX42" fmla="*/ 400050 w 2406586"/>
                  <a:gd name="connsiteY42" fmla="*/ 1210056 h 2007679"/>
                  <a:gd name="connsiteX43" fmla="*/ 400050 w 2406586"/>
                  <a:gd name="connsiteY43" fmla="*/ 1586960 h 2007679"/>
                  <a:gd name="connsiteX44" fmla="*/ 420052 w 2406586"/>
                  <a:gd name="connsiteY44" fmla="*/ 1606963 h 2007679"/>
                  <a:gd name="connsiteX45" fmla="*/ 595217 w 2406586"/>
                  <a:gd name="connsiteY45" fmla="*/ 1606963 h 2007679"/>
                  <a:gd name="connsiteX46" fmla="*/ 595217 w 2406586"/>
                  <a:gd name="connsiteY46" fmla="*/ 1220724 h 2007679"/>
                  <a:gd name="connsiteX47" fmla="*/ 611314 w 2406586"/>
                  <a:gd name="connsiteY47" fmla="*/ 1204627 h 2007679"/>
                  <a:gd name="connsiteX48" fmla="*/ 781431 w 2406586"/>
                  <a:gd name="connsiteY48" fmla="*/ 1204627 h 2007679"/>
                  <a:gd name="connsiteX49" fmla="*/ 797814 w 2406586"/>
                  <a:gd name="connsiteY49" fmla="*/ 1221010 h 2007679"/>
                  <a:gd name="connsiteX50" fmla="*/ 797814 w 2406586"/>
                  <a:gd name="connsiteY50" fmla="*/ 1413034 h 2007679"/>
                  <a:gd name="connsiteX51" fmla="*/ 993838 w 2406586"/>
                  <a:gd name="connsiteY51" fmla="*/ 1413034 h 2007679"/>
                  <a:gd name="connsiteX52" fmla="*/ 993838 w 2406586"/>
                  <a:gd name="connsiteY52" fmla="*/ 1220819 h 2007679"/>
                  <a:gd name="connsiteX53" fmla="*/ 1009936 w 2406586"/>
                  <a:gd name="connsiteY53" fmla="*/ 1204722 h 2007679"/>
                  <a:gd name="connsiteX54" fmla="*/ 1180052 w 2406586"/>
                  <a:gd name="connsiteY54" fmla="*/ 1204722 h 2007679"/>
                  <a:gd name="connsiteX55" fmla="*/ 1196435 w 2406586"/>
                  <a:gd name="connsiteY55" fmla="*/ 1221105 h 2007679"/>
                  <a:gd name="connsiteX56" fmla="*/ 1196435 w 2406586"/>
                  <a:gd name="connsiteY56" fmla="*/ 1413129 h 2007679"/>
                  <a:gd name="connsiteX57" fmla="*/ 1382649 w 2406586"/>
                  <a:gd name="connsiteY57" fmla="*/ 1413129 h 2007679"/>
                  <a:gd name="connsiteX58" fmla="*/ 1399032 w 2406586"/>
                  <a:gd name="connsiteY58" fmla="*/ 1429512 h 2007679"/>
                  <a:gd name="connsiteX59" fmla="*/ 1399032 w 2406586"/>
                  <a:gd name="connsiteY59" fmla="*/ 1599629 h 2007679"/>
                  <a:gd name="connsiteX60" fmla="*/ 1382935 w 2406586"/>
                  <a:gd name="connsiteY60" fmla="*/ 1615726 h 2007679"/>
                  <a:gd name="connsiteX61" fmla="*/ 1195578 w 2406586"/>
                  <a:gd name="connsiteY61" fmla="*/ 1615726 h 2007679"/>
                  <a:gd name="connsiteX62" fmla="*/ 1195578 w 2406586"/>
                  <a:gd name="connsiteY62" fmla="*/ 1799844 h 2007679"/>
                  <a:gd name="connsiteX63" fmla="*/ 1179481 w 2406586"/>
                  <a:gd name="connsiteY63" fmla="*/ 1815941 h 2007679"/>
                  <a:gd name="connsiteX64" fmla="*/ 812863 w 2406586"/>
                  <a:gd name="connsiteY64" fmla="*/ 1815941 h 2007679"/>
                  <a:gd name="connsiteX65" fmla="*/ 792861 w 2406586"/>
                  <a:gd name="connsiteY65" fmla="*/ 1795939 h 2007679"/>
                  <a:gd name="connsiteX66" fmla="*/ 792861 w 2406586"/>
                  <a:gd name="connsiteY66" fmla="*/ 1607630 h 2007679"/>
                  <a:gd name="connsiteX67" fmla="*/ 595979 w 2406586"/>
                  <a:gd name="connsiteY67" fmla="*/ 1607630 h 2007679"/>
                  <a:gd name="connsiteX68" fmla="*/ 595979 w 2406586"/>
                  <a:gd name="connsiteY68" fmla="*/ 1987677 h 2007679"/>
                  <a:gd name="connsiteX69" fmla="*/ 615982 w 2406586"/>
                  <a:gd name="connsiteY69" fmla="*/ 2007679 h 2007679"/>
                  <a:gd name="connsiteX70" fmla="*/ 1201579 w 2406586"/>
                  <a:gd name="connsiteY70" fmla="*/ 2007679 h 2007679"/>
                  <a:gd name="connsiteX71" fmla="*/ 1201579 w 2406586"/>
                  <a:gd name="connsiteY71" fmla="*/ 1814703 h 2007679"/>
                  <a:gd name="connsiteX72" fmla="*/ 1206151 w 2406586"/>
                  <a:gd name="connsiteY72" fmla="*/ 1810131 h 2007679"/>
                  <a:gd name="connsiteX73" fmla="*/ 1605343 w 2406586"/>
                  <a:gd name="connsiteY73" fmla="*/ 1810131 h 2007679"/>
                  <a:gd name="connsiteX74" fmla="*/ 1605343 w 2406586"/>
                  <a:gd name="connsiteY74" fmla="*/ 1407700 h 2007679"/>
                  <a:gd name="connsiteX75" fmla="*/ 2000345 w 2406586"/>
                  <a:gd name="connsiteY75" fmla="*/ 1407700 h 2007679"/>
                  <a:gd name="connsiteX76" fmla="*/ 2000345 w 2406586"/>
                  <a:gd name="connsiteY76" fmla="*/ 1586579 h 2007679"/>
                  <a:gd name="connsiteX77" fmla="*/ 2020348 w 2406586"/>
                  <a:gd name="connsiteY77" fmla="*/ 1606582 h 2007679"/>
                  <a:gd name="connsiteX78" fmla="*/ 2390489 w 2406586"/>
                  <a:gd name="connsiteY78" fmla="*/ 1606582 h 2007679"/>
                  <a:gd name="connsiteX79" fmla="*/ 2406586 w 2406586"/>
                  <a:gd name="connsiteY79" fmla="*/ 1590484 h 2007679"/>
                  <a:gd name="connsiteX80" fmla="*/ 2406586 w 2406586"/>
                  <a:gd name="connsiteY80" fmla="*/ 1420749 h 2007679"/>
                  <a:gd name="connsiteX81" fmla="*/ 2390204 w 2406586"/>
                  <a:gd name="connsiteY81" fmla="*/ 1404271 h 2007679"/>
                  <a:gd name="connsiteX82" fmla="*/ 1397698 w 2406586"/>
                  <a:gd name="connsiteY82" fmla="*/ 992696 h 2007679"/>
                  <a:gd name="connsiteX83" fmla="*/ 1380649 w 2406586"/>
                  <a:gd name="connsiteY83" fmla="*/ 1009840 h 2007679"/>
                  <a:gd name="connsiteX84" fmla="*/ 811816 w 2406586"/>
                  <a:gd name="connsiteY84" fmla="*/ 1009840 h 2007679"/>
                  <a:gd name="connsiteX85" fmla="*/ 792861 w 2406586"/>
                  <a:gd name="connsiteY85" fmla="*/ 990981 h 2007679"/>
                  <a:gd name="connsiteX86" fmla="*/ 792956 w 2406586"/>
                  <a:gd name="connsiteY86" fmla="*/ 422148 h 2007679"/>
                  <a:gd name="connsiteX87" fmla="*/ 810006 w 2406586"/>
                  <a:gd name="connsiteY87" fmla="*/ 405003 h 2007679"/>
                  <a:gd name="connsiteX88" fmla="*/ 1380553 w 2406586"/>
                  <a:gd name="connsiteY88" fmla="*/ 405003 h 2007679"/>
                  <a:gd name="connsiteX89" fmla="*/ 1397698 w 2406586"/>
                  <a:gd name="connsiteY89" fmla="*/ 422053 h 2007679"/>
                  <a:gd name="connsiteX90" fmla="*/ 1397698 w 2406586"/>
                  <a:gd name="connsiteY90" fmla="*/ 992696 h 200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2406586" h="2007679">
                    <a:moveTo>
                      <a:pt x="2390204" y="1404271"/>
                    </a:moveTo>
                    <a:lnTo>
                      <a:pt x="2203418" y="1404271"/>
                    </a:lnTo>
                    <a:lnTo>
                      <a:pt x="2203418" y="1221772"/>
                    </a:lnTo>
                    <a:cubicBezTo>
                      <a:pt x="2203418" y="1212723"/>
                      <a:pt x="2196084" y="1205389"/>
                      <a:pt x="2187035" y="1205389"/>
                    </a:cubicBezTo>
                    <a:lnTo>
                      <a:pt x="1806892" y="1204817"/>
                    </a:lnTo>
                    <a:lnTo>
                      <a:pt x="1806892" y="1018984"/>
                    </a:lnTo>
                    <a:cubicBezTo>
                      <a:pt x="1806892" y="1009936"/>
                      <a:pt x="1799558" y="1002601"/>
                      <a:pt x="1790509" y="1002601"/>
                    </a:cubicBezTo>
                    <a:lnTo>
                      <a:pt x="1605248" y="1002601"/>
                    </a:lnTo>
                    <a:lnTo>
                      <a:pt x="1605248" y="808577"/>
                    </a:lnTo>
                    <a:lnTo>
                      <a:pt x="1798701" y="808577"/>
                    </a:lnTo>
                    <a:cubicBezTo>
                      <a:pt x="1800987" y="808577"/>
                      <a:pt x="1802797" y="806767"/>
                      <a:pt x="1802797" y="804481"/>
                    </a:cubicBezTo>
                    <a:lnTo>
                      <a:pt x="1802797" y="610743"/>
                    </a:lnTo>
                    <a:cubicBezTo>
                      <a:pt x="1802797" y="608362"/>
                      <a:pt x="1800797" y="606362"/>
                      <a:pt x="1798415" y="606362"/>
                    </a:cubicBezTo>
                    <a:lnTo>
                      <a:pt x="1605153" y="606362"/>
                    </a:lnTo>
                    <a:lnTo>
                      <a:pt x="1605153" y="225742"/>
                    </a:lnTo>
                    <a:cubicBezTo>
                      <a:pt x="1605153" y="216694"/>
                      <a:pt x="1597819" y="209359"/>
                      <a:pt x="1588770" y="209359"/>
                    </a:cubicBezTo>
                    <a:lnTo>
                      <a:pt x="1409128" y="209359"/>
                    </a:lnTo>
                    <a:lnTo>
                      <a:pt x="1409128" y="16383"/>
                    </a:lnTo>
                    <a:cubicBezTo>
                      <a:pt x="1409128" y="7334"/>
                      <a:pt x="1401794" y="0"/>
                      <a:pt x="1392745" y="0"/>
                    </a:cubicBezTo>
                    <a:lnTo>
                      <a:pt x="1010888" y="0"/>
                    </a:lnTo>
                    <a:cubicBezTo>
                      <a:pt x="1002030" y="0"/>
                      <a:pt x="994791" y="7239"/>
                      <a:pt x="994791" y="16097"/>
                    </a:cubicBezTo>
                    <a:lnTo>
                      <a:pt x="994791" y="209359"/>
                    </a:lnTo>
                    <a:lnTo>
                      <a:pt x="611886" y="209359"/>
                    </a:lnTo>
                    <a:cubicBezTo>
                      <a:pt x="603028" y="209359"/>
                      <a:pt x="595789" y="216598"/>
                      <a:pt x="595789" y="225457"/>
                    </a:cubicBezTo>
                    <a:lnTo>
                      <a:pt x="595789" y="405384"/>
                    </a:lnTo>
                    <a:lnTo>
                      <a:pt x="417862" y="405384"/>
                    </a:lnTo>
                    <a:cubicBezTo>
                      <a:pt x="409003" y="405384"/>
                      <a:pt x="401764" y="412623"/>
                      <a:pt x="401764" y="421481"/>
                    </a:cubicBezTo>
                    <a:lnTo>
                      <a:pt x="401764" y="587597"/>
                    </a:lnTo>
                    <a:cubicBezTo>
                      <a:pt x="401764" y="598646"/>
                      <a:pt x="410718" y="607600"/>
                      <a:pt x="421767" y="607600"/>
                    </a:cubicBezTo>
                    <a:lnTo>
                      <a:pt x="595789" y="607600"/>
                    </a:lnTo>
                    <a:lnTo>
                      <a:pt x="595789" y="807720"/>
                    </a:lnTo>
                    <a:lnTo>
                      <a:pt x="212503" y="807720"/>
                    </a:lnTo>
                    <a:cubicBezTo>
                      <a:pt x="208502" y="807720"/>
                      <a:pt x="205264" y="810958"/>
                      <a:pt x="205264" y="814959"/>
                    </a:cubicBezTo>
                    <a:lnTo>
                      <a:pt x="205264" y="1007269"/>
                    </a:lnTo>
                    <a:lnTo>
                      <a:pt x="16097" y="1007269"/>
                    </a:lnTo>
                    <a:cubicBezTo>
                      <a:pt x="7239" y="1007269"/>
                      <a:pt x="0" y="1014508"/>
                      <a:pt x="0" y="1023366"/>
                    </a:cubicBezTo>
                    <a:lnTo>
                      <a:pt x="0" y="1388364"/>
                    </a:lnTo>
                    <a:cubicBezTo>
                      <a:pt x="0" y="1399413"/>
                      <a:pt x="8953" y="1408366"/>
                      <a:pt x="20002" y="1408366"/>
                    </a:cubicBezTo>
                    <a:lnTo>
                      <a:pt x="189071" y="1408366"/>
                    </a:lnTo>
                    <a:cubicBezTo>
                      <a:pt x="197929" y="1408366"/>
                      <a:pt x="205168" y="1401128"/>
                      <a:pt x="205168" y="1392269"/>
                    </a:cubicBezTo>
                    <a:lnTo>
                      <a:pt x="205168" y="1207580"/>
                    </a:lnTo>
                    <a:cubicBezTo>
                      <a:pt x="205168" y="1209008"/>
                      <a:pt x="206311" y="1210056"/>
                      <a:pt x="207645" y="1210056"/>
                    </a:cubicBezTo>
                    <a:lnTo>
                      <a:pt x="400050" y="1210056"/>
                    </a:lnTo>
                    <a:lnTo>
                      <a:pt x="400050" y="1586960"/>
                    </a:lnTo>
                    <a:cubicBezTo>
                      <a:pt x="400050" y="1598009"/>
                      <a:pt x="409003" y="1606963"/>
                      <a:pt x="420052" y="1606963"/>
                    </a:cubicBezTo>
                    <a:lnTo>
                      <a:pt x="595217" y="1606963"/>
                    </a:lnTo>
                    <a:lnTo>
                      <a:pt x="595217" y="1220724"/>
                    </a:lnTo>
                    <a:cubicBezTo>
                      <a:pt x="595217" y="1211866"/>
                      <a:pt x="602456" y="1204627"/>
                      <a:pt x="611314" y="1204627"/>
                    </a:cubicBezTo>
                    <a:lnTo>
                      <a:pt x="781431" y="1204627"/>
                    </a:lnTo>
                    <a:cubicBezTo>
                      <a:pt x="790480" y="1204627"/>
                      <a:pt x="797814" y="1211961"/>
                      <a:pt x="797814" y="1221010"/>
                    </a:cubicBezTo>
                    <a:lnTo>
                      <a:pt x="797814" y="1413034"/>
                    </a:lnTo>
                    <a:lnTo>
                      <a:pt x="993838" y="1413034"/>
                    </a:lnTo>
                    <a:lnTo>
                      <a:pt x="993838" y="1220819"/>
                    </a:lnTo>
                    <a:cubicBezTo>
                      <a:pt x="993838" y="1211961"/>
                      <a:pt x="1001077" y="1204722"/>
                      <a:pt x="1009936" y="1204722"/>
                    </a:cubicBezTo>
                    <a:lnTo>
                      <a:pt x="1180052" y="1204722"/>
                    </a:lnTo>
                    <a:cubicBezTo>
                      <a:pt x="1189101" y="1204722"/>
                      <a:pt x="1196435" y="1212056"/>
                      <a:pt x="1196435" y="1221105"/>
                    </a:cubicBezTo>
                    <a:lnTo>
                      <a:pt x="1196435" y="1413129"/>
                    </a:lnTo>
                    <a:lnTo>
                      <a:pt x="1382649" y="1413129"/>
                    </a:lnTo>
                    <a:cubicBezTo>
                      <a:pt x="1391698" y="1413129"/>
                      <a:pt x="1399032" y="1420463"/>
                      <a:pt x="1399032" y="1429512"/>
                    </a:cubicBezTo>
                    <a:lnTo>
                      <a:pt x="1399032" y="1599629"/>
                    </a:lnTo>
                    <a:cubicBezTo>
                      <a:pt x="1399032" y="1608487"/>
                      <a:pt x="1391793" y="1615726"/>
                      <a:pt x="1382935" y="1615726"/>
                    </a:cubicBezTo>
                    <a:lnTo>
                      <a:pt x="1195578" y="1615726"/>
                    </a:lnTo>
                    <a:lnTo>
                      <a:pt x="1195578" y="1799844"/>
                    </a:lnTo>
                    <a:cubicBezTo>
                      <a:pt x="1195578" y="1808702"/>
                      <a:pt x="1188339" y="1815941"/>
                      <a:pt x="1179481" y="1815941"/>
                    </a:cubicBezTo>
                    <a:lnTo>
                      <a:pt x="812863" y="1815941"/>
                    </a:lnTo>
                    <a:cubicBezTo>
                      <a:pt x="801814" y="1815941"/>
                      <a:pt x="792861" y="1806988"/>
                      <a:pt x="792861" y="1795939"/>
                    </a:cubicBezTo>
                    <a:lnTo>
                      <a:pt x="792861" y="1607630"/>
                    </a:lnTo>
                    <a:lnTo>
                      <a:pt x="595979" y="1607630"/>
                    </a:lnTo>
                    <a:lnTo>
                      <a:pt x="595979" y="1987677"/>
                    </a:lnTo>
                    <a:cubicBezTo>
                      <a:pt x="595979" y="1998726"/>
                      <a:pt x="604933" y="2007679"/>
                      <a:pt x="615982" y="2007679"/>
                    </a:cubicBezTo>
                    <a:lnTo>
                      <a:pt x="1201579" y="2007679"/>
                    </a:lnTo>
                    <a:lnTo>
                      <a:pt x="1201579" y="1814703"/>
                    </a:lnTo>
                    <a:cubicBezTo>
                      <a:pt x="1201579" y="1812131"/>
                      <a:pt x="1203674" y="1810131"/>
                      <a:pt x="1206151" y="1810131"/>
                    </a:cubicBezTo>
                    <a:lnTo>
                      <a:pt x="1605343" y="1810131"/>
                    </a:lnTo>
                    <a:lnTo>
                      <a:pt x="1605343" y="1407700"/>
                    </a:lnTo>
                    <a:lnTo>
                      <a:pt x="2000345" y="1407700"/>
                    </a:lnTo>
                    <a:lnTo>
                      <a:pt x="2000345" y="1586579"/>
                    </a:lnTo>
                    <a:cubicBezTo>
                      <a:pt x="2000345" y="1597628"/>
                      <a:pt x="2009299" y="1606582"/>
                      <a:pt x="2020348" y="1606582"/>
                    </a:cubicBezTo>
                    <a:lnTo>
                      <a:pt x="2390489" y="1606582"/>
                    </a:lnTo>
                    <a:cubicBezTo>
                      <a:pt x="2399347" y="1606582"/>
                      <a:pt x="2406586" y="1599343"/>
                      <a:pt x="2406586" y="1590484"/>
                    </a:cubicBezTo>
                    <a:lnTo>
                      <a:pt x="2406586" y="1420749"/>
                    </a:lnTo>
                    <a:cubicBezTo>
                      <a:pt x="2406586" y="1411605"/>
                      <a:pt x="2399253" y="1404271"/>
                      <a:pt x="2390204" y="1404271"/>
                    </a:cubicBezTo>
                    <a:close/>
                    <a:moveTo>
                      <a:pt x="1397698" y="992696"/>
                    </a:moveTo>
                    <a:cubicBezTo>
                      <a:pt x="1397698" y="1006126"/>
                      <a:pt x="1394460" y="1009936"/>
                      <a:pt x="1380649" y="1009840"/>
                    </a:cubicBezTo>
                    <a:cubicBezTo>
                      <a:pt x="1191006" y="1009364"/>
                      <a:pt x="1001458" y="1009364"/>
                      <a:pt x="811816" y="1009840"/>
                    </a:cubicBezTo>
                    <a:cubicBezTo>
                      <a:pt x="796861" y="1009840"/>
                      <a:pt x="792670" y="1006412"/>
                      <a:pt x="792861" y="990981"/>
                    </a:cubicBezTo>
                    <a:cubicBezTo>
                      <a:pt x="793623" y="896493"/>
                      <a:pt x="793528" y="517207"/>
                      <a:pt x="792956" y="422148"/>
                    </a:cubicBezTo>
                    <a:cubicBezTo>
                      <a:pt x="792861" y="408622"/>
                      <a:pt x="796385" y="404908"/>
                      <a:pt x="810006" y="405003"/>
                    </a:cubicBezTo>
                    <a:cubicBezTo>
                      <a:pt x="1000220" y="405479"/>
                      <a:pt x="1190339" y="405479"/>
                      <a:pt x="1380553" y="405003"/>
                    </a:cubicBezTo>
                    <a:cubicBezTo>
                      <a:pt x="1394079" y="405003"/>
                      <a:pt x="1397698" y="408432"/>
                      <a:pt x="1397698" y="422053"/>
                    </a:cubicBezTo>
                    <a:cubicBezTo>
                      <a:pt x="1397222" y="612267"/>
                      <a:pt x="1397222" y="802481"/>
                      <a:pt x="1397698" y="9926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F85FD2D-A69D-4DAC-BCF7-7847DE673F12}"/>
              </a:ext>
            </a:extLst>
          </p:cNvPr>
          <p:cNvSpPr/>
          <p:nvPr/>
        </p:nvSpPr>
        <p:spPr>
          <a:xfrm>
            <a:off x="5509501" y="4181375"/>
            <a:ext cx="1183732" cy="17478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86C3FD04-1C45-412A-86DA-E37321945167}"/>
              </a:ext>
            </a:extLst>
          </p:cNvPr>
          <p:cNvSpPr/>
          <p:nvPr/>
        </p:nvSpPr>
        <p:spPr>
          <a:xfrm>
            <a:off x="4718548" y="1630645"/>
            <a:ext cx="2754904" cy="646576"/>
          </a:xfrm>
          <a:custGeom>
            <a:avLst/>
            <a:gdLst/>
            <a:ahLst/>
            <a:cxnLst/>
            <a:rect l="l" t="t" r="r" b="b"/>
            <a:pathLst>
              <a:path w="2127312" h="499281">
                <a:moveTo>
                  <a:pt x="1993032" y="198909"/>
                </a:moveTo>
                <a:cubicBezTo>
                  <a:pt x="1976735" y="198909"/>
                  <a:pt x="1963006" y="206194"/>
                  <a:pt x="1951844" y="220764"/>
                </a:cubicBezTo>
                <a:cubicBezTo>
                  <a:pt x="1940458" y="235557"/>
                  <a:pt x="1934877" y="256177"/>
                  <a:pt x="1935100" y="282625"/>
                </a:cubicBezTo>
                <a:lnTo>
                  <a:pt x="2050628" y="282625"/>
                </a:lnTo>
                <a:cubicBezTo>
                  <a:pt x="2049959" y="254831"/>
                  <a:pt x="2044043" y="233930"/>
                  <a:pt x="2032880" y="219921"/>
                </a:cubicBezTo>
                <a:cubicBezTo>
                  <a:pt x="2021718" y="205913"/>
                  <a:pt x="2008435" y="198909"/>
                  <a:pt x="1993032" y="198909"/>
                </a:cubicBezTo>
                <a:close/>
                <a:moveTo>
                  <a:pt x="1014338" y="198909"/>
                </a:moveTo>
                <a:cubicBezTo>
                  <a:pt x="996479" y="198909"/>
                  <a:pt x="981298" y="207641"/>
                  <a:pt x="968797" y="225107"/>
                </a:cubicBezTo>
                <a:cubicBezTo>
                  <a:pt x="956295" y="242572"/>
                  <a:pt x="950044" y="269328"/>
                  <a:pt x="950044" y="305374"/>
                </a:cubicBezTo>
                <a:cubicBezTo>
                  <a:pt x="950044" y="336049"/>
                  <a:pt x="952947" y="359448"/>
                  <a:pt x="958751" y="375570"/>
                </a:cubicBezTo>
                <a:cubicBezTo>
                  <a:pt x="964555" y="391692"/>
                  <a:pt x="972815" y="403952"/>
                  <a:pt x="983531" y="412348"/>
                </a:cubicBezTo>
                <a:cubicBezTo>
                  <a:pt x="994246" y="420744"/>
                  <a:pt x="1005520" y="424942"/>
                  <a:pt x="1017352" y="424942"/>
                </a:cubicBezTo>
                <a:cubicBezTo>
                  <a:pt x="1034318" y="424942"/>
                  <a:pt x="1048829" y="416041"/>
                  <a:pt x="1060884" y="398241"/>
                </a:cubicBezTo>
                <a:cubicBezTo>
                  <a:pt x="1072939" y="380441"/>
                  <a:pt x="1078967" y="352285"/>
                  <a:pt x="1078967" y="313772"/>
                </a:cubicBezTo>
                <a:cubicBezTo>
                  <a:pt x="1078967" y="273247"/>
                  <a:pt x="1072883" y="243971"/>
                  <a:pt x="1060717" y="225946"/>
                </a:cubicBezTo>
                <a:cubicBezTo>
                  <a:pt x="1048550" y="207921"/>
                  <a:pt x="1033090" y="198909"/>
                  <a:pt x="1014338" y="198909"/>
                </a:cubicBezTo>
                <a:close/>
                <a:moveTo>
                  <a:pt x="678582" y="198909"/>
                </a:moveTo>
                <a:cubicBezTo>
                  <a:pt x="662285" y="198909"/>
                  <a:pt x="648556" y="206194"/>
                  <a:pt x="637394" y="220764"/>
                </a:cubicBezTo>
                <a:cubicBezTo>
                  <a:pt x="626008" y="235557"/>
                  <a:pt x="620427" y="256177"/>
                  <a:pt x="620650" y="282625"/>
                </a:cubicBezTo>
                <a:lnTo>
                  <a:pt x="736178" y="282625"/>
                </a:lnTo>
                <a:cubicBezTo>
                  <a:pt x="735509" y="254831"/>
                  <a:pt x="729593" y="233930"/>
                  <a:pt x="718431" y="219921"/>
                </a:cubicBezTo>
                <a:cubicBezTo>
                  <a:pt x="707268" y="205913"/>
                  <a:pt x="693986" y="198909"/>
                  <a:pt x="678582" y="198909"/>
                </a:cubicBezTo>
                <a:close/>
                <a:moveTo>
                  <a:pt x="1534269" y="135285"/>
                </a:moveTo>
                <a:lnTo>
                  <a:pt x="1611622" y="135285"/>
                </a:lnTo>
                <a:lnTo>
                  <a:pt x="1611622" y="490910"/>
                </a:lnTo>
                <a:lnTo>
                  <a:pt x="1534269" y="490910"/>
                </a:lnTo>
                <a:close/>
                <a:moveTo>
                  <a:pt x="1988344" y="126913"/>
                </a:moveTo>
                <a:cubicBezTo>
                  <a:pt x="2030090" y="126913"/>
                  <a:pt x="2062795" y="142341"/>
                  <a:pt x="2086459" y="173198"/>
                </a:cubicBezTo>
                <a:cubicBezTo>
                  <a:pt x="2113694" y="208526"/>
                  <a:pt x="2127312" y="260623"/>
                  <a:pt x="2127312" y="329490"/>
                </a:cubicBezTo>
                <a:lnTo>
                  <a:pt x="2126977" y="340221"/>
                </a:lnTo>
                <a:lnTo>
                  <a:pt x="1933761" y="340221"/>
                </a:lnTo>
                <a:cubicBezTo>
                  <a:pt x="1934207" y="368458"/>
                  <a:pt x="1940532" y="390307"/>
                  <a:pt x="1952736" y="405768"/>
                </a:cubicBezTo>
                <a:cubicBezTo>
                  <a:pt x="1964939" y="421229"/>
                  <a:pt x="1979662" y="428960"/>
                  <a:pt x="1996904" y="428960"/>
                </a:cubicBezTo>
                <a:cubicBezTo>
                  <a:pt x="2021757" y="428960"/>
                  <a:pt x="2038326" y="411993"/>
                  <a:pt x="2046610" y="378061"/>
                </a:cubicBezTo>
                <a:lnTo>
                  <a:pt x="2123294" y="393799"/>
                </a:lnTo>
                <a:cubicBezTo>
                  <a:pt x="2113010" y="429518"/>
                  <a:pt x="2097029" y="456028"/>
                  <a:pt x="2075348" y="473329"/>
                </a:cubicBezTo>
                <a:cubicBezTo>
                  <a:pt x="2053667" y="490631"/>
                  <a:pt x="2027292" y="499281"/>
                  <a:pt x="1996223" y="499281"/>
                </a:cubicBezTo>
                <a:cubicBezTo>
                  <a:pt x="1953082" y="499281"/>
                  <a:pt x="1919777" y="484856"/>
                  <a:pt x="1896309" y="456005"/>
                </a:cubicBezTo>
                <a:cubicBezTo>
                  <a:pt x="1868592" y="422460"/>
                  <a:pt x="1854733" y="375495"/>
                  <a:pt x="1854733" y="315112"/>
                </a:cubicBezTo>
                <a:cubicBezTo>
                  <a:pt x="1854733" y="255621"/>
                  <a:pt x="1868686" y="207985"/>
                  <a:pt x="1896591" y="172203"/>
                </a:cubicBezTo>
                <a:cubicBezTo>
                  <a:pt x="1920255" y="142010"/>
                  <a:pt x="1950839" y="126913"/>
                  <a:pt x="1988344" y="126913"/>
                </a:cubicBezTo>
                <a:close/>
                <a:moveTo>
                  <a:pt x="1326431" y="126913"/>
                </a:moveTo>
                <a:cubicBezTo>
                  <a:pt x="1364605" y="126913"/>
                  <a:pt x="1393627" y="134336"/>
                  <a:pt x="1413495" y="149182"/>
                </a:cubicBezTo>
                <a:cubicBezTo>
                  <a:pt x="1433364" y="164027"/>
                  <a:pt x="1447316" y="187970"/>
                  <a:pt x="1455353" y="221010"/>
                </a:cubicBezTo>
                <a:lnTo>
                  <a:pt x="1382688" y="237418"/>
                </a:lnTo>
                <a:cubicBezTo>
                  <a:pt x="1376214" y="208843"/>
                  <a:pt x="1357908" y="194556"/>
                  <a:pt x="1327770" y="194556"/>
                </a:cubicBezTo>
                <a:cubicBezTo>
                  <a:pt x="1308795" y="194556"/>
                  <a:pt x="1295288" y="197296"/>
                  <a:pt x="1287252" y="202778"/>
                </a:cubicBezTo>
                <a:cubicBezTo>
                  <a:pt x="1279215" y="208260"/>
                  <a:pt x="1275197" y="215362"/>
                  <a:pt x="1275197" y="224086"/>
                </a:cubicBezTo>
                <a:cubicBezTo>
                  <a:pt x="1275197" y="231917"/>
                  <a:pt x="1278878" y="238407"/>
                  <a:pt x="1286242" y="243555"/>
                </a:cubicBezTo>
                <a:cubicBezTo>
                  <a:pt x="1293602" y="248924"/>
                  <a:pt x="1316470" y="257032"/>
                  <a:pt x="1354847" y="267880"/>
                </a:cubicBezTo>
                <a:cubicBezTo>
                  <a:pt x="1397908" y="280082"/>
                  <a:pt x="1427155" y="294783"/>
                  <a:pt x="1442586" y="311983"/>
                </a:cubicBezTo>
                <a:cubicBezTo>
                  <a:pt x="1457795" y="329183"/>
                  <a:pt x="1465399" y="352079"/>
                  <a:pt x="1465399" y="380672"/>
                </a:cubicBezTo>
                <a:cubicBezTo>
                  <a:pt x="1465399" y="415068"/>
                  <a:pt x="1453623" y="443436"/>
                  <a:pt x="1430071" y="465774"/>
                </a:cubicBezTo>
                <a:cubicBezTo>
                  <a:pt x="1406519" y="488112"/>
                  <a:pt x="1373981" y="499281"/>
                  <a:pt x="1332458" y="499281"/>
                </a:cubicBezTo>
                <a:cubicBezTo>
                  <a:pt x="1294730" y="499281"/>
                  <a:pt x="1263923" y="489961"/>
                  <a:pt x="1240036" y="471320"/>
                </a:cubicBezTo>
                <a:cubicBezTo>
                  <a:pt x="1216149" y="452679"/>
                  <a:pt x="1200410" y="425500"/>
                  <a:pt x="1192820" y="389781"/>
                </a:cubicBezTo>
                <a:lnTo>
                  <a:pt x="1270174" y="375382"/>
                </a:lnTo>
                <a:cubicBezTo>
                  <a:pt x="1276871" y="412663"/>
                  <a:pt x="1297632" y="431304"/>
                  <a:pt x="1332458" y="431304"/>
                </a:cubicBezTo>
                <a:cubicBezTo>
                  <a:pt x="1350987" y="431304"/>
                  <a:pt x="1364828" y="427730"/>
                  <a:pt x="1373981" y="420583"/>
                </a:cubicBezTo>
                <a:cubicBezTo>
                  <a:pt x="1383134" y="413436"/>
                  <a:pt x="1387711" y="404166"/>
                  <a:pt x="1387711" y="392774"/>
                </a:cubicBezTo>
                <a:cubicBezTo>
                  <a:pt x="1387711" y="384953"/>
                  <a:pt x="1385701" y="378811"/>
                  <a:pt x="1381683" y="374346"/>
                </a:cubicBezTo>
                <a:cubicBezTo>
                  <a:pt x="1377441" y="369877"/>
                  <a:pt x="1369042" y="365974"/>
                  <a:pt x="1356485" y="362636"/>
                </a:cubicBezTo>
                <a:cubicBezTo>
                  <a:pt x="1293140" y="345785"/>
                  <a:pt x="1252872" y="329751"/>
                  <a:pt x="1235683" y="314536"/>
                </a:cubicBezTo>
                <a:cubicBezTo>
                  <a:pt x="1214251" y="295515"/>
                  <a:pt x="1203536" y="269446"/>
                  <a:pt x="1203536" y="236330"/>
                </a:cubicBezTo>
                <a:cubicBezTo>
                  <a:pt x="1203536" y="203213"/>
                  <a:pt x="1214028" y="176698"/>
                  <a:pt x="1235013" y="156784"/>
                </a:cubicBezTo>
                <a:cubicBezTo>
                  <a:pt x="1255998" y="136870"/>
                  <a:pt x="1286470" y="126913"/>
                  <a:pt x="1326431" y="126913"/>
                </a:cubicBezTo>
                <a:close/>
                <a:moveTo>
                  <a:pt x="673894" y="126913"/>
                </a:moveTo>
                <a:cubicBezTo>
                  <a:pt x="715640" y="126913"/>
                  <a:pt x="748345" y="142341"/>
                  <a:pt x="772009" y="173198"/>
                </a:cubicBezTo>
                <a:cubicBezTo>
                  <a:pt x="799244" y="208526"/>
                  <a:pt x="812862" y="260623"/>
                  <a:pt x="812862" y="329490"/>
                </a:cubicBezTo>
                <a:lnTo>
                  <a:pt x="812527" y="340221"/>
                </a:lnTo>
                <a:lnTo>
                  <a:pt x="619311" y="340221"/>
                </a:lnTo>
                <a:cubicBezTo>
                  <a:pt x="619758" y="368458"/>
                  <a:pt x="626082" y="390307"/>
                  <a:pt x="638286" y="405768"/>
                </a:cubicBezTo>
                <a:cubicBezTo>
                  <a:pt x="650489" y="421229"/>
                  <a:pt x="665212" y="428960"/>
                  <a:pt x="682454" y="428960"/>
                </a:cubicBezTo>
                <a:cubicBezTo>
                  <a:pt x="707307" y="428960"/>
                  <a:pt x="723876" y="411993"/>
                  <a:pt x="732160" y="378061"/>
                </a:cubicBezTo>
                <a:lnTo>
                  <a:pt x="808844" y="393799"/>
                </a:lnTo>
                <a:cubicBezTo>
                  <a:pt x="798561" y="429518"/>
                  <a:pt x="782579" y="456028"/>
                  <a:pt x="760898" y="473329"/>
                </a:cubicBezTo>
                <a:cubicBezTo>
                  <a:pt x="739217" y="490631"/>
                  <a:pt x="712843" y="499281"/>
                  <a:pt x="681773" y="499281"/>
                </a:cubicBezTo>
                <a:cubicBezTo>
                  <a:pt x="638632" y="499281"/>
                  <a:pt x="605327" y="484856"/>
                  <a:pt x="581859" y="456005"/>
                </a:cubicBezTo>
                <a:cubicBezTo>
                  <a:pt x="554142" y="422460"/>
                  <a:pt x="540283" y="375495"/>
                  <a:pt x="540283" y="315112"/>
                </a:cubicBezTo>
                <a:cubicBezTo>
                  <a:pt x="540283" y="255621"/>
                  <a:pt x="554236" y="207985"/>
                  <a:pt x="582141" y="172203"/>
                </a:cubicBezTo>
                <a:cubicBezTo>
                  <a:pt x="605805" y="142010"/>
                  <a:pt x="636389" y="126913"/>
                  <a:pt x="673894" y="126913"/>
                </a:cubicBezTo>
                <a:close/>
                <a:moveTo>
                  <a:pt x="1767371" y="9711"/>
                </a:moveTo>
                <a:lnTo>
                  <a:pt x="1767371" y="135285"/>
                </a:lnTo>
                <a:lnTo>
                  <a:pt x="1819945" y="135285"/>
                </a:lnTo>
                <a:lnTo>
                  <a:pt x="1819945" y="210294"/>
                </a:lnTo>
                <a:lnTo>
                  <a:pt x="1767371" y="210294"/>
                </a:lnTo>
                <a:lnTo>
                  <a:pt x="1767371" y="353846"/>
                </a:lnTo>
                <a:cubicBezTo>
                  <a:pt x="1767371" y="384925"/>
                  <a:pt x="1768152" y="402924"/>
                  <a:pt x="1769715" y="407843"/>
                </a:cubicBezTo>
                <a:cubicBezTo>
                  <a:pt x="1772841" y="416786"/>
                  <a:pt x="1779203" y="421258"/>
                  <a:pt x="1788802" y="421258"/>
                </a:cubicBezTo>
                <a:cubicBezTo>
                  <a:pt x="1795946" y="421258"/>
                  <a:pt x="1806215" y="418244"/>
                  <a:pt x="1819610" y="412217"/>
                </a:cubicBezTo>
                <a:lnTo>
                  <a:pt x="1826307" y="485217"/>
                </a:lnTo>
                <a:cubicBezTo>
                  <a:pt x="1808448" y="494593"/>
                  <a:pt x="1788244" y="499281"/>
                  <a:pt x="1765697" y="499281"/>
                </a:cubicBezTo>
                <a:cubicBezTo>
                  <a:pt x="1746051" y="499281"/>
                  <a:pt x="1730313" y="494588"/>
                  <a:pt x="1718481" y="485201"/>
                </a:cubicBezTo>
                <a:cubicBezTo>
                  <a:pt x="1706649" y="475815"/>
                  <a:pt x="1698724" y="462293"/>
                  <a:pt x="1694706" y="444636"/>
                </a:cubicBezTo>
                <a:cubicBezTo>
                  <a:pt x="1691580" y="431674"/>
                  <a:pt x="1690018" y="405300"/>
                  <a:pt x="1690018" y="365514"/>
                </a:cubicBezTo>
                <a:lnTo>
                  <a:pt x="1690018" y="210294"/>
                </a:lnTo>
                <a:lnTo>
                  <a:pt x="1654522" y="210294"/>
                </a:lnTo>
                <a:lnTo>
                  <a:pt x="1654522" y="135285"/>
                </a:lnTo>
                <a:lnTo>
                  <a:pt x="1690018" y="135285"/>
                </a:lnTo>
                <a:lnTo>
                  <a:pt x="1690018" y="64629"/>
                </a:lnTo>
                <a:close/>
                <a:moveTo>
                  <a:pt x="1534269" y="0"/>
                </a:moveTo>
                <a:lnTo>
                  <a:pt x="1611622" y="0"/>
                </a:lnTo>
                <a:lnTo>
                  <a:pt x="1611622" y="87064"/>
                </a:lnTo>
                <a:lnTo>
                  <a:pt x="1534269" y="87064"/>
                </a:lnTo>
                <a:close/>
                <a:moveTo>
                  <a:pt x="873361" y="0"/>
                </a:moveTo>
                <a:lnTo>
                  <a:pt x="950714" y="0"/>
                </a:lnTo>
                <a:lnTo>
                  <a:pt x="950714" y="176473"/>
                </a:lnTo>
                <a:cubicBezTo>
                  <a:pt x="962529" y="159953"/>
                  <a:pt x="975511" y="147563"/>
                  <a:pt x="989663" y="139303"/>
                </a:cubicBezTo>
                <a:cubicBezTo>
                  <a:pt x="1003814" y="131043"/>
                  <a:pt x="1019026" y="126913"/>
                  <a:pt x="1035299" y="126913"/>
                </a:cubicBezTo>
                <a:cubicBezTo>
                  <a:pt x="1069622" y="126913"/>
                  <a:pt x="1098652" y="142456"/>
                  <a:pt x="1122389" y="173543"/>
                </a:cubicBezTo>
                <a:cubicBezTo>
                  <a:pt x="1146126" y="204629"/>
                  <a:pt x="1157994" y="250476"/>
                  <a:pt x="1157994" y="311083"/>
                </a:cubicBezTo>
                <a:cubicBezTo>
                  <a:pt x="1157994" y="371466"/>
                  <a:pt x="1145847" y="417929"/>
                  <a:pt x="1121552" y="450470"/>
                </a:cubicBezTo>
                <a:cubicBezTo>
                  <a:pt x="1097257" y="483011"/>
                  <a:pt x="1068727" y="499281"/>
                  <a:pt x="1035963" y="499281"/>
                </a:cubicBezTo>
                <a:cubicBezTo>
                  <a:pt x="1019244" y="499281"/>
                  <a:pt x="1002750" y="494091"/>
                  <a:pt x="986479" y="483710"/>
                </a:cubicBezTo>
                <a:cubicBezTo>
                  <a:pt x="970208" y="473329"/>
                  <a:pt x="956389" y="458316"/>
                  <a:pt x="945021" y="438671"/>
                </a:cubicBezTo>
                <a:lnTo>
                  <a:pt x="945021" y="490910"/>
                </a:lnTo>
                <a:lnTo>
                  <a:pt x="873361" y="490910"/>
                </a:lnTo>
                <a:close/>
                <a:moveTo>
                  <a:pt x="0" y="0"/>
                </a:moveTo>
                <a:lnTo>
                  <a:pt x="83386" y="0"/>
                </a:lnTo>
                <a:lnTo>
                  <a:pt x="143824" y="337375"/>
                </a:lnTo>
                <a:lnTo>
                  <a:pt x="217400" y="0"/>
                </a:lnTo>
                <a:lnTo>
                  <a:pt x="314269" y="0"/>
                </a:lnTo>
                <a:lnTo>
                  <a:pt x="384925" y="343067"/>
                </a:lnTo>
                <a:lnTo>
                  <a:pt x="447037" y="0"/>
                </a:lnTo>
                <a:lnTo>
                  <a:pt x="528749" y="0"/>
                </a:lnTo>
                <a:lnTo>
                  <a:pt x="430985" y="490910"/>
                </a:lnTo>
                <a:lnTo>
                  <a:pt x="344459" y="490910"/>
                </a:lnTo>
                <a:lnTo>
                  <a:pt x="264040" y="123732"/>
                </a:lnTo>
                <a:lnTo>
                  <a:pt x="184342" y="490910"/>
                </a:lnTo>
                <a:lnTo>
                  <a:pt x="96477" y="4909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60C65C3-2A0B-4105-9BA1-1E3AF2C69C6D}"/>
              </a:ext>
            </a:extLst>
          </p:cNvPr>
          <p:cNvGrpSpPr/>
          <p:nvPr/>
        </p:nvGrpSpPr>
        <p:grpSpPr>
          <a:xfrm>
            <a:off x="8200614" y="1507820"/>
            <a:ext cx="2655380" cy="1107996"/>
            <a:chOff x="2551705" y="4283314"/>
            <a:chExt cx="2357003" cy="1107996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DADBD1D-6889-46D7-AF31-0FA8C9424BEC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EE7EB1C-D6FC-4F8E-B061-73333659C89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2DECC13-58AB-464B-9FA2-37E9AEA872E6}"/>
              </a:ext>
            </a:extLst>
          </p:cNvPr>
          <p:cNvGrpSpPr/>
          <p:nvPr/>
        </p:nvGrpSpPr>
        <p:grpSpPr>
          <a:xfrm>
            <a:off x="1304827" y="1507820"/>
            <a:ext cx="2655638" cy="1107996"/>
            <a:chOff x="2551705" y="4283314"/>
            <a:chExt cx="2357003" cy="1107996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958BF50-A713-4DCC-8C4A-43B1F921D162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0B051C9-A453-4EAE-8A72-3DA379F7DEF4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3E41A6-BE38-494E-9D1D-A8A3CBEFB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332177"/>
              </p:ext>
            </p:extLst>
          </p:nvPr>
        </p:nvGraphicFramePr>
        <p:xfrm>
          <a:off x="934152" y="1834241"/>
          <a:ext cx="2216560" cy="437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9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10840C-11C5-4172-887C-C211AFDA5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795739"/>
              </p:ext>
            </p:extLst>
          </p:nvPr>
        </p:nvGraphicFramePr>
        <p:xfrm>
          <a:off x="3650941" y="1834241"/>
          <a:ext cx="2216560" cy="437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9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002C22-D434-457A-8970-D00672E71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78266"/>
              </p:ext>
            </p:extLst>
          </p:nvPr>
        </p:nvGraphicFramePr>
        <p:xfrm>
          <a:off x="6367730" y="1834241"/>
          <a:ext cx="2216560" cy="437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9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8A8505-FE4A-48E0-A4AD-00121EFBC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733700"/>
              </p:ext>
            </p:extLst>
          </p:nvPr>
        </p:nvGraphicFramePr>
        <p:xfrm>
          <a:off x="9084519" y="1834241"/>
          <a:ext cx="2216560" cy="437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9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9">
            <a:extLst>
              <a:ext uri="{FF2B5EF4-FFF2-40B4-BE49-F238E27FC236}">
                <a16:creationId xmlns:a16="http://schemas.microsoft.com/office/drawing/2014/main" id="{A5AC5116-EB17-4619-B0C8-04DCDD935FBF}"/>
              </a:ext>
            </a:extLst>
          </p:cNvPr>
          <p:cNvSpPr/>
          <p:nvPr/>
        </p:nvSpPr>
        <p:spPr>
          <a:xfrm>
            <a:off x="10006908" y="326030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Freeform 18">
            <a:extLst>
              <a:ext uri="{FF2B5EF4-FFF2-40B4-BE49-F238E27FC236}">
                <a16:creationId xmlns:a16="http://schemas.microsoft.com/office/drawing/2014/main" id="{952CC1D0-3BB3-46F0-8416-9ACB772569D2}"/>
              </a:ext>
            </a:extLst>
          </p:cNvPr>
          <p:cNvSpPr/>
          <p:nvPr/>
        </p:nvSpPr>
        <p:spPr>
          <a:xfrm>
            <a:off x="4545502" y="3273404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Block Arc 10">
            <a:extLst>
              <a:ext uri="{FF2B5EF4-FFF2-40B4-BE49-F238E27FC236}">
                <a16:creationId xmlns:a16="http://schemas.microsoft.com/office/drawing/2014/main" id="{FE866BE2-6365-4317-BF8E-D11D256E166E}"/>
              </a:ext>
            </a:extLst>
          </p:cNvPr>
          <p:cNvSpPr/>
          <p:nvPr/>
        </p:nvSpPr>
        <p:spPr>
          <a:xfrm>
            <a:off x="1826678" y="3299752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Round Same Side Corner Rectangle 36">
            <a:extLst>
              <a:ext uri="{FF2B5EF4-FFF2-40B4-BE49-F238E27FC236}">
                <a16:creationId xmlns:a16="http://schemas.microsoft.com/office/drawing/2014/main" id="{460119E7-2AB2-4ECD-BE38-61BA2B8E6E1D}"/>
              </a:ext>
            </a:extLst>
          </p:cNvPr>
          <p:cNvSpPr>
            <a:spLocks noChangeAspect="1"/>
          </p:cNvSpPr>
          <p:nvPr/>
        </p:nvSpPr>
        <p:spPr>
          <a:xfrm>
            <a:off x="7278010" y="3289349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D9CDABA2-C82F-4ECF-8565-BAFF870151AE}"/>
              </a:ext>
            </a:extLst>
          </p:cNvPr>
          <p:cNvSpPr/>
          <p:nvPr/>
        </p:nvSpPr>
        <p:spPr>
          <a:xfrm>
            <a:off x="568826" y="448005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5400" b="1" dirty="0">
                <a:solidFill>
                  <a:schemeClr val="bg1"/>
                </a:solidFill>
                <a:latin typeface="+mj-lt"/>
              </a:rPr>
              <a:t>PORTFOLIO</a:t>
            </a:r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id="{B1889062-41D8-4F9B-944D-74FEC14AB7BE}"/>
              </a:ext>
            </a:extLst>
          </p:cNvPr>
          <p:cNvSpPr/>
          <p:nvPr/>
        </p:nvSpPr>
        <p:spPr>
          <a:xfrm>
            <a:off x="1735933" y="1280902"/>
            <a:ext cx="5600047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5400" b="1" dirty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A548F-47CA-4931-9182-B10AE32BC599}"/>
              </a:ext>
            </a:extLst>
          </p:cNvPr>
          <p:cNvSpPr txBox="1"/>
          <p:nvPr/>
        </p:nvSpPr>
        <p:spPr>
          <a:xfrm>
            <a:off x="734821" y="5287913"/>
            <a:ext cx="4425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2FCE7-D244-4A7C-BACF-0FB5ECE8B12E}"/>
              </a:ext>
            </a:extLst>
          </p:cNvPr>
          <p:cNvSpPr txBox="1"/>
          <p:nvPr/>
        </p:nvSpPr>
        <p:spPr>
          <a:xfrm>
            <a:off x="734822" y="4355005"/>
            <a:ext cx="4425054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accent1"/>
                </a:solidFill>
              </a:rPr>
              <a:t>Professional Presentation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49DE19D-2A5B-4DC7-B138-1ED16322B38A}"/>
              </a:ext>
            </a:extLst>
          </p:cNvPr>
          <p:cNvGrpSpPr/>
          <p:nvPr/>
        </p:nvGrpSpPr>
        <p:grpSpPr>
          <a:xfrm>
            <a:off x="3337064" y="2335694"/>
            <a:ext cx="1149625" cy="1134717"/>
            <a:chOff x="2206487" y="2723322"/>
            <a:chExt cx="1149625" cy="1134717"/>
          </a:xfrm>
          <a:solidFill>
            <a:schemeClr val="accent1"/>
          </a:solidFill>
        </p:grpSpPr>
        <p:sp>
          <p:nvSpPr>
            <p:cNvPr id="51" name="Half Frame 50">
              <a:extLst>
                <a:ext uri="{FF2B5EF4-FFF2-40B4-BE49-F238E27FC236}">
                  <a16:creationId xmlns:a16="http://schemas.microsoft.com/office/drawing/2014/main" id="{B19C99EA-2642-43CC-98E9-AFE551F5E0B6}"/>
                </a:ext>
              </a:extLst>
            </p:cNvPr>
            <p:cNvSpPr/>
            <p:nvPr/>
          </p:nvSpPr>
          <p:spPr>
            <a:xfrm>
              <a:off x="2206487" y="2723322"/>
              <a:ext cx="1073426" cy="1073426"/>
            </a:xfrm>
            <a:prstGeom prst="halfFrame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Half Frame 51">
              <a:extLst>
                <a:ext uri="{FF2B5EF4-FFF2-40B4-BE49-F238E27FC236}">
                  <a16:creationId xmlns:a16="http://schemas.microsoft.com/office/drawing/2014/main" id="{96993F58-2C02-43C3-8E5F-95B891A02481}"/>
                </a:ext>
              </a:extLst>
            </p:cNvPr>
            <p:cNvSpPr/>
            <p:nvPr/>
          </p:nvSpPr>
          <p:spPr>
            <a:xfrm rot="10800000">
              <a:off x="2282686" y="2784613"/>
              <a:ext cx="1073426" cy="1073426"/>
            </a:xfrm>
            <a:prstGeom prst="halfFrame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A985664-2C08-4EA2-8CC6-D9E714FA90D4}"/>
              </a:ext>
            </a:extLst>
          </p:cNvPr>
          <p:cNvGrpSpPr/>
          <p:nvPr/>
        </p:nvGrpSpPr>
        <p:grpSpPr>
          <a:xfrm>
            <a:off x="1152940" y="2335694"/>
            <a:ext cx="1149625" cy="1134717"/>
            <a:chOff x="2206487" y="2723322"/>
            <a:chExt cx="1149625" cy="1134717"/>
          </a:xfrm>
          <a:solidFill>
            <a:schemeClr val="accent6"/>
          </a:solidFill>
        </p:grpSpPr>
        <p:sp>
          <p:nvSpPr>
            <p:cNvPr id="54" name="Half Frame 53">
              <a:extLst>
                <a:ext uri="{FF2B5EF4-FFF2-40B4-BE49-F238E27FC236}">
                  <a16:creationId xmlns:a16="http://schemas.microsoft.com/office/drawing/2014/main" id="{56AB929C-F285-4F23-ACE9-199CDC33DB95}"/>
                </a:ext>
              </a:extLst>
            </p:cNvPr>
            <p:cNvSpPr/>
            <p:nvPr/>
          </p:nvSpPr>
          <p:spPr>
            <a:xfrm>
              <a:off x="2206487" y="2723322"/>
              <a:ext cx="1073426" cy="1073426"/>
            </a:xfrm>
            <a:prstGeom prst="halfFrame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Half Frame 54">
              <a:extLst>
                <a:ext uri="{FF2B5EF4-FFF2-40B4-BE49-F238E27FC236}">
                  <a16:creationId xmlns:a16="http://schemas.microsoft.com/office/drawing/2014/main" id="{C35054E3-D9CE-4B90-AB29-24954C91FACD}"/>
                </a:ext>
              </a:extLst>
            </p:cNvPr>
            <p:cNvSpPr/>
            <p:nvPr/>
          </p:nvSpPr>
          <p:spPr>
            <a:xfrm rot="10800000">
              <a:off x="2282686" y="2784613"/>
              <a:ext cx="1073426" cy="1073426"/>
            </a:xfrm>
            <a:prstGeom prst="halfFrame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7016AFE-9FAC-4414-B9AD-C6129AADD4F0}"/>
              </a:ext>
            </a:extLst>
          </p:cNvPr>
          <p:cNvGrpSpPr/>
          <p:nvPr/>
        </p:nvGrpSpPr>
        <p:grpSpPr>
          <a:xfrm>
            <a:off x="5521188" y="2335694"/>
            <a:ext cx="1149625" cy="1134717"/>
            <a:chOff x="2206487" y="2723322"/>
            <a:chExt cx="1149625" cy="1134717"/>
          </a:xfrm>
          <a:solidFill>
            <a:schemeClr val="accent2"/>
          </a:solidFill>
        </p:grpSpPr>
        <p:sp>
          <p:nvSpPr>
            <p:cNvPr id="57" name="Half Frame 56">
              <a:extLst>
                <a:ext uri="{FF2B5EF4-FFF2-40B4-BE49-F238E27FC236}">
                  <a16:creationId xmlns:a16="http://schemas.microsoft.com/office/drawing/2014/main" id="{3DBACB78-3EB7-48A0-B8A6-C27D8942FCC9}"/>
                </a:ext>
              </a:extLst>
            </p:cNvPr>
            <p:cNvSpPr/>
            <p:nvPr/>
          </p:nvSpPr>
          <p:spPr>
            <a:xfrm>
              <a:off x="2206487" y="2723322"/>
              <a:ext cx="1073426" cy="1073426"/>
            </a:xfrm>
            <a:prstGeom prst="halfFrame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Half Frame 57">
              <a:extLst>
                <a:ext uri="{FF2B5EF4-FFF2-40B4-BE49-F238E27FC236}">
                  <a16:creationId xmlns:a16="http://schemas.microsoft.com/office/drawing/2014/main" id="{F1B32F30-CE34-4B81-ABF8-4145E473249F}"/>
                </a:ext>
              </a:extLst>
            </p:cNvPr>
            <p:cNvSpPr/>
            <p:nvPr/>
          </p:nvSpPr>
          <p:spPr>
            <a:xfrm rot="10800000">
              <a:off x="2282686" y="2784613"/>
              <a:ext cx="1073426" cy="1073426"/>
            </a:xfrm>
            <a:prstGeom prst="halfFrame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CB5ED76-137A-4CB1-8929-0062CC9E6B87}"/>
              </a:ext>
            </a:extLst>
          </p:cNvPr>
          <p:cNvGrpSpPr/>
          <p:nvPr/>
        </p:nvGrpSpPr>
        <p:grpSpPr>
          <a:xfrm>
            <a:off x="7705312" y="2335694"/>
            <a:ext cx="1149625" cy="1134717"/>
            <a:chOff x="2206487" y="2723322"/>
            <a:chExt cx="1149625" cy="1134717"/>
          </a:xfrm>
          <a:solidFill>
            <a:schemeClr val="accent3"/>
          </a:solidFill>
        </p:grpSpPr>
        <p:sp>
          <p:nvSpPr>
            <p:cNvPr id="60" name="Half Frame 59">
              <a:extLst>
                <a:ext uri="{FF2B5EF4-FFF2-40B4-BE49-F238E27FC236}">
                  <a16:creationId xmlns:a16="http://schemas.microsoft.com/office/drawing/2014/main" id="{7E1E47C3-D24F-494A-A7DB-AF6120E639B1}"/>
                </a:ext>
              </a:extLst>
            </p:cNvPr>
            <p:cNvSpPr/>
            <p:nvPr/>
          </p:nvSpPr>
          <p:spPr>
            <a:xfrm>
              <a:off x="2206487" y="2723322"/>
              <a:ext cx="1073426" cy="1073426"/>
            </a:xfrm>
            <a:prstGeom prst="halfFrame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Half Frame 60">
              <a:extLst>
                <a:ext uri="{FF2B5EF4-FFF2-40B4-BE49-F238E27FC236}">
                  <a16:creationId xmlns:a16="http://schemas.microsoft.com/office/drawing/2014/main" id="{C2BD1E74-74F1-48EB-8A6B-BA8AFEAD8995}"/>
                </a:ext>
              </a:extLst>
            </p:cNvPr>
            <p:cNvSpPr/>
            <p:nvPr/>
          </p:nvSpPr>
          <p:spPr>
            <a:xfrm rot="10800000">
              <a:off x="2282686" y="2784613"/>
              <a:ext cx="1073426" cy="1073426"/>
            </a:xfrm>
            <a:prstGeom prst="halfFrame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98EBBD-A1FF-4C83-93A6-9163890485B7}"/>
              </a:ext>
            </a:extLst>
          </p:cNvPr>
          <p:cNvGrpSpPr/>
          <p:nvPr/>
        </p:nvGrpSpPr>
        <p:grpSpPr>
          <a:xfrm>
            <a:off x="9889436" y="2335694"/>
            <a:ext cx="1149625" cy="1134717"/>
            <a:chOff x="2206487" y="2723322"/>
            <a:chExt cx="1149625" cy="1134717"/>
          </a:xfrm>
          <a:solidFill>
            <a:schemeClr val="accent4"/>
          </a:solidFill>
        </p:grpSpPr>
        <p:sp>
          <p:nvSpPr>
            <p:cNvPr id="63" name="Half Frame 62">
              <a:extLst>
                <a:ext uri="{FF2B5EF4-FFF2-40B4-BE49-F238E27FC236}">
                  <a16:creationId xmlns:a16="http://schemas.microsoft.com/office/drawing/2014/main" id="{909AEBCB-A469-478E-BB59-040C699F6102}"/>
                </a:ext>
              </a:extLst>
            </p:cNvPr>
            <p:cNvSpPr/>
            <p:nvPr/>
          </p:nvSpPr>
          <p:spPr>
            <a:xfrm>
              <a:off x="2206487" y="2723322"/>
              <a:ext cx="1073426" cy="1073426"/>
            </a:xfrm>
            <a:prstGeom prst="halfFrame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Half Frame 63">
              <a:extLst>
                <a:ext uri="{FF2B5EF4-FFF2-40B4-BE49-F238E27FC236}">
                  <a16:creationId xmlns:a16="http://schemas.microsoft.com/office/drawing/2014/main" id="{24A0B09E-3F5B-4AFC-AB2A-685924FB0F7B}"/>
                </a:ext>
              </a:extLst>
            </p:cNvPr>
            <p:cNvSpPr/>
            <p:nvPr/>
          </p:nvSpPr>
          <p:spPr>
            <a:xfrm rot="10800000">
              <a:off x="2282686" y="2784613"/>
              <a:ext cx="1073426" cy="1073426"/>
            </a:xfrm>
            <a:prstGeom prst="halfFrame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40E4285-A668-4282-9A56-73D691B22BA2}"/>
              </a:ext>
            </a:extLst>
          </p:cNvPr>
          <p:cNvGrpSpPr/>
          <p:nvPr/>
        </p:nvGrpSpPr>
        <p:grpSpPr>
          <a:xfrm>
            <a:off x="946240" y="4056975"/>
            <a:ext cx="1563024" cy="1881141"/>
            <a:chOff x="862535" y="3526314"/>
            <a:chExt cx="1563024" cy="188114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875F175-4892-4BF6-BBF9-36723D53E93D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53236BD-D1AC-499C-9004-45AD0FE2212D}"/>
                </a:ext>
              </a:extLst>
            </p:cNvPr>
            <p:cNvSpPr txBox="1"/>
            <p:nvPr/>
          </p:nvSpPr>
          <p:spPr>
            <a:xfrm>
              <a:off x="862535" y="3837795"/>
              <a:ext cx="156302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25CAC30-91DF-4540-86B8-9A85522EEEEC}"/>
              </a:ext>
            </a:extLst>
          </p:cNvPr>
          <p:cNvGrpSpPr/>
          <p:nvPr/>
        </p:nvGrpSpPr>
        <p:grpSpPr>
          <a:xfrm>
            <a:off x="3130364" y="4056975"/>
            <a:ext cx="1563024" cy="1881141"/>
            <a:chOff x="862535" y="3526314"/>
            <a:chExt cx="1563024" cy="188114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9DAFDAD-D878-4FD3-85A1-297355F57804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E6E53F4-BBF1-4E6A-8E46-E0F9505E4482}"/>
                </a:ext>
              </a:extLst>
            </p:cNvPr>
            <p:cNvSpPr txBox="1"/>
            <p:nvPr/>
          </p:nvSpPr>
          <p:spPr>
            <a:xfrm>
              <a:off x="862535" y="3837795"/>
              <a:ext cx="156302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AC7646F-6873-4FFC-859D-979D2CE9DCEE}"/>
              </a:ext>
            </a:extLst>
          </p:cNvPr>
          <p:cNvGrpSpPr/>
          <p:nvPr/>
        </p:nvGrpSpPr>
        <p:grpSpPr>
          <a:xfrm>
            <a:off x="5314488" y="4056975"/>
            <a:ext cx="1563024" cy="1881141"/>
            <a:chOff x="862535" y="3526314"/>
            <a:chExt cx="1563024" cy="188114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991D4C9-953B-482A-96E4-34201F77FE86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0258570-4593-4D00-AC2A-A9DBD4280D78}"/>
                </a:ext>
              </a:extLst>
            </p:cNvPr>
            <p:cNvSpPr txBox="1"/>
            <p:nvPr/>
          </p:nvSpPr>
          <p:spPr>
            <a:xfrm>
              <a:off x="862535" y="3837795"/>
              <a:ext cx="156302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D546CE5-C45C-4740-B095-8F5C8E710E53}"/>
              </a:ext>
            </a:extLst>
          </p:cNvPr>
          <p:cNvGrpSpPr/>
          <p:nvPr/>
        </p:nvGrpSpPr>
        <p:grpSpPr>
          <a:xfrm>
            <a:off x="7498612" y="4056975"/>
            <a:ext cx="1563024" cy="1881141"/>
            <a:chOff x="862535" y="3526314"/>
            <a:chExt cx="1563024" cy="188114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014D2EF-1232-4A5D-8FAD-5108549BB881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1329CB2-8242-4965-B7A6-F36D1E72560D}"/>
                </a:ext>
              </a:extLst>
            </p:cNvPr>
            <p:cNvSpPr txBox="1"/>
            <p:nvPr/>
          </p:nvSpPr>
          <p:spPr>
            <a:xfrm>
              <a:off x="862535" y="3837795"/>
              <a:ext cx="156302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0F128C3-BE06-44E2-9CF8-1071ED724042}"/>
              </a:ext>
            </a:extLst>
          </p:cNvPr>
          <p:cNvGrpSpPr/>
          <p:nvPr/>
        </p:nvGrpSpPr>
        <p:grpSpPr>
          <a:xfrm>
            <a:off x="9682736" y="4056975"/>
            <a:ext cx="1563024" cy="1881141"/>
            <a:chOff x="862535" y="3526314"/>
            <a:chExt cx="1563024" cy="188114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214624B-5A7A-4D84-B28F-95C20C9B4A2C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F588BEC-F505-4146-9750-B22E15003CA1}"/>
                </a:ext>
              </a:extLst>
            </p:cNvPr>
            <p:cNvSpPr txBox="1"/>
            <p:nvPr/>
          </p:nvSpPr>
          <p:spPr>
            <a:xfrm>
              <a:off x="862535" y="3837795"/>
              <a:ext cx="156302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0" name="Rectangle 16">
            <a:extLst>
              <a:ext uri="{FF2B5EF4-FFF2-40B4-BE49-F238E27FC236}">
                <a16:creationId xmlns:a16="http://schemas.microsoft.com/office/drawing/2014/main" id="{70519EB6-2AB1-4F43-B335-21AFF8321B37}"/>
              </a:ext>
            </a:extLst>
          </p:cNvPr>
          <p:cNvSpPr/>
          <p:nvPr/>
        </p:nvSpPr>
        <p:spPr>
          <a:xfrm rot="2700000">
            <a:off x="5963039" y="265954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1" name="Rectangle 9">
            <a:extLst>
              <a:ext uri="{FF2B5EF4-FFF2-40B4-BE49-F238E27FC236}">
                <a16:creationId xmlns:a16="http://schemas.microsoft.com/office/drawing/2014/main" id="{32908C4B-A07E-42BF-9CC3-8864C92272BA}"/>
              </a:ext>
            </a:extLst>
          </p:cNvPr>
          <p:cNvSpPr/>
          <p:nvPr/>
        </p:nvSpPr>
        <p:spPr>
          <a:xfrm>
            <a:off x="3753627" y="2754724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2" name="Oval 21">
            <a:extLst>
              <a:ext uri="{FF2B5EF4-FFF2-40B4-BE49-F238E27FC236}">
                <a16:creationId xmlns:a16="http://schemas.microsoft.com/office/drawing/2014/main" id="{1387B317-1070-4508-B16A-2DBF13B6E7DD}"/>
              </a:ext>
            </a:extLst>
          </p:cNvPr>
          <p:cNvSpPr>
            <a:spLocks noChangeAspect="1"/>
          </p:cNvSpPr>
          <p:nvPr/>
        </p:nvSpPr>
        <p:spPr>
          <a:xfrm>
            <a:off x="10325010" y="2725396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3" name="Block Arc 10">
            <a:extLst>
              <a:ext uri="{FF2B5EF4-FFF2-40B4-BE49-F238E27FC236}">
                <a16:creationId xmlns:a16="http://schemas.microsoft.com/office/drawing/2014/main" id="{8E5AC9FC-4764-47D3-BB57-5B2C6C36F2D6}"/>
              </a:ext>
            </a:extLst>
          </p:cNvPr>
          <p:cNvSpPr/>
          <p:nvPr/>
        </p:nvSpPr>
        <p:spPr>
          <a:xfrm>
            <a:off x="1510851" y="2776476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Rounded Rectangle 5">
            <a:extLst>
              <a:ext uri="{FF2B5EF4-FFF2-40B4-BE49-F238E27FC236}">
                <a16:creationId xmlns:a16="http://schemas.microsoft.com/office/drawing/2014/main" id="{88079A66-02AC-48DB-9BB6-5A5EEF323DDA}"/>
              </a:ext>
            </a:extLst>
          </p:cNvPr>
          <p:cNvSpPr/>
          <p:nvPr/>
        </p:nvSpPr>
        <p:spPr>
          <a:xfrm flipH="1">
            <a:off x="8081718" y="2744336"/>
            <a:ext cx="396811" cy="32734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1AE3EFD-34C9-4002-A79E-993163686C7B}"/>
              </a:ext>
            </a:extLst>
          </p:cNvPr>
          <p:cNvGrpSpPr/>
          <p:nvPr/>
        </p:nvGrpSpPr>
        <p:grpSpPr>
          <a:xfrm>
            <a:off x="6417626" y="2638528"/>
            <a:ext cx="5036706" cy="2955886"/>
            <a:chOff x="2687161" y="3731096"/>
            <a:chExt cx="5158677" cy="3027467"/>
          </a:xfrm>
        </p:grpSpPr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24771A8-F5A4-4927-94EE-8C2C0E6ECAFC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747889E-3E3A-4586-A631-C48F5AE4494E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F65E6EA-F7AB-409A-A291-CBFBF92E4644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2FA8987-59BA-4506-A6D2-7AEC4AF41D98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F28E69D-EC96-4C38-9529-19D3A4FD40FE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1C364F9D-5B9A-4D92-897C-19F90309E75F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8356BF7-F174-4C8C-9E84-6721F2342DE1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F042F479-3DDC-4948-BFCD-12000EEAA51A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8FC3C44B-8788-46CC-A335-1430ADA9BEC9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2DE53DA-B372-4F69-9C2C-26D497CAE850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E34D3B9-9F79-4DFC-A7A9-76DD52362E98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D59512B9-2E75-41CC-956D-4D3FAB091F2D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5DBDCC2F-EA8F-4715-8215-E6990E931ACC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407D59F-A243-4023-B5C0-BE117BF47B11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5DC3487-647B-420E-83CF-F6B866219F2C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490F7B5-2DD9-4191-996F-743BA74B4F89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F0F6C3A-C426-41D8-BCB4-EAC56FA138C1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58003935-CDBA-486A-A9F4-D4F19657706A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D06E4E0-C5BC-4C6A-AD9E-DF3456A50BFB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34F40A6-14CA-421C-B4DE-1F63710657BE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011CF1A-BE70-4380-AEEF-1B9C7CC8A14E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3C827083-C211-499C-8187-7645E4D96603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D48D53F9-2C54-4E92-8680-6BD02FF6C6A2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B77CED5-AC22-4B27-9595-D59E79813771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68C78C0-1BE8-46A7-967B-B3A771CE7534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6305FEB-9535-451D-A6BC-54B25FB4065A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E8FD2A5-78B5-4CAB-8EC6-09FE9A5AD80A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2FC7A22-146E-42D0-8F2A-C3A4FBCB3CBE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9F28D74E-4533-4EAE-8D99-90F0C165BF81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576F6B0-BD83-47FC-9CC2-4E3CEC9382E7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D204C62-C3F7-4DD5-BC01-67BA7B4990E1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2213C61-928C-4D5F-83E8-D71D621B4C3B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5936586-401F-47D9-B1C6-FDCAF1CABE86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7FE6AB0-1F8D-4CF7-8B94-1072A9B53007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BD70AABE-7D3E-4575-AFAF-662D275AABFC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EEF8499-C3EB-4430-BA8B-B35BE7A3BFFE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5A06CBB6-7BC6-47E1-93AD-8E98AB34FCDC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778D403-6CDF-4C4F-84B4-5D2802B9574E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416FC34-6A03-4045-9088-12D283037E25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D4C2563-D533-4355-9598-EB9B91A9F8B0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2A9159B-A27D-4AB8-BC71-3A3E8504F880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74F796E-2167-4765-8A32-89E5DF387222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6097E2F-F9EF-4096-8F69-91A27C7CE610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3010984-FC23-41A2-BC2E-84DD828D45C4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6270082-C6AA-4482-B345-4EAF9CF070F1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727063B-98B9-4E1C-97E0-754E103BF05A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BAD992D-EE30-43BB-87EA-7099C1118F46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ACF8BCD-5350-45FD-A4D3-54FC635D7732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F2CDA84-A27E-4494-98A7-F2413D7A813C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7441D8D1-FD73-43BB-A0C5-B2AD6E8AD9F8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5BE3AB8-8CB9-435D-8B39-F62BC6457DFA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968C7DDB-B819-47D0-A2EE-189B7F37AA15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00F6CD4-ECFA-4AF8-A0DE-1342C1A6D385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74433703-3776-47DA-8C17-2762757E7B93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E4591791-6E6E-479C-B654-A0C23B763C96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BE3B6611-048E-43D0-A3FD-56CABD8080C0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45AB7045-22D1-4610-86FE-F7A0C77818A9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04C24901-40AC-4B79-BCB8-5416B5E20D8E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FEF1E6E5-06CD-40F1-8E25-75BA487AC18C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608D923-F049-45A2-A8D4-008347A42D36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BEEB5B1F-2D89-478D-A441-3BD21E94205C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A38EEEF-FF7E-4C13-9C78-0F9DE90CB673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E20F6016-ED7F-41F5-B6A0-FAF399B456E7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1F78CEC4-0EE3-498C-903C-3FEE161DA51C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A7EFF0-391A-42F1-8AF6-0EDE99AC2EB5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5C8E786-9029-41F5-A8D1-714660DFE130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1412C5BF-700B-46AA-9A11-B3AE419867CB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6869D0C-7B93-4E14-A5EB-87B10D4E5369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74E3915-9968-4B47-80B6-BA24CE21BE78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6CD1EF07-95C4-4CD9-BBFA-801A1CC3CAB5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0050B5D5-C59D-49A6-9D46-5DEB89A17685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E2E1DC88-E4CF-4DA1-86AB-7147BECBC030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31C1B528-AC37-4789-80E1-0E40A31BDE89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A2DA9F23-0DD8-48B8-91E9-611FB961C260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9751E6D-44C0-4CEC-B9A8-BB5E9C8B1ED1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0700C059-C336-4BBB-A010-E05CBB87B6CE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0C8DF15F-6301-495E-BC48-EC7FA70792D5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1C0259F6-6FA7-45D4-86AB-EE1A8BBBB3F5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14A06F6A-65F7-4E79-A983-1D1D9270FA9F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92755468-DA3C-4A77-82E5-9DFE788F9F8D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AEB2CFC-EC0C-422A-AADF-790C96081C34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3A01D4E2-5B99-4886-BB18-68D146F03F30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237024AF-0B47-4D29-A86B-4D8929E545D7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7EF70B29-15A7-4C60-9DBA-EF6ADC858D56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55A495F-FD6E-4812-B209-8C20B325E7A5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0465A67B-2172-4666-A455-0B8728AB62A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670850D9-8912-468D-B43E-FF9B7F0644C6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4B7C6736-6B74-42A7-BA62-1F9BC66AD8DC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9002D481-CB1D-47C7-8FBA-2B936669D5FE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1F5F1679-C856-4297-8905-0438D8C9285E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2B1DED8-1FD9-41E2-9C2B-DB50F6DF03FE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79EC972D-E4CA-4BAF-B75E-1022D919B153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869A685C-3531-440F-8094-F82273E55DF7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A8D95B8-86EE-454A-8779-93A7D0D4BFA4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00FB6CFF-28FD-40E2-A6AF-A489C5B421D8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9002597C-3837-4578-9554-EB53FAE00476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48E0AC21-7A11-44C1-8461-8C053C82B34A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08B24B0E-6220-421F-8234-8C2D8BA9B739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54A9B154-8D6E-47A2-864D-4562E3203CA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5113B83D-F97F-4834-AB25-44F5E6CD6492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BBBE0AA6-1FAB-49C5-BD37-D641558512C2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49B42E98-A3EB-435D-BA04-450CD67BD8CE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83FA38D5-F935-40C0-9E2B-C279878AC60D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0FD32409-0529-476A-A0FE-ECF355A081B2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F8CA55A2-E8D7-41DE-8DA7-9B933488E00B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35B9ED38-271A-411D-AB0E-D78D4B03B290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037A2C8E-9E0D-4D5A-A08A-4F139425DB5A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0F04C712-27FF-4AF7-A07E-179B9996499A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5298C821-F38E-4285-AC51-4558B0244FAE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74F507E0-29C0-4BAE-B234-3C908ED63183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8CE998EA-7E70-402A-90DA-466F87BD6C4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437FE6D2-C9AE-4716-B219-EF81907FF586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05E6F1A4-634E-48A2-98C1-605C1E9DDACB}"/>
              </a:ext>
            </a:extLst>
          </p:cNvPr>
          <p:cNvCxnSpPr>
            <a:cxnSpLocks/>
          </p:cNvCxnSpPr>
          <p:nvPr/>
        </p:nvCxnSpPr>
        <p:spPr>
          <a:xfrm>
            <a:off x="6097022" y="2258320"/>
            <a:ext cx="1111710" cy="1499577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47F5D792-43DA-4D8A-830C-EAC1D6D5ADA0}"/>
              </a:ext>
            </a:extLst>
          </p:cNvPr>
          <p:cNvGrpSpPr/>
          <p:nvPr/>
        </p:nvGrpSpPr>
        <p:grpSpPr>
          <a:xfrm>
            <a:off x="6088965" y="1808546"/>
            <a:ext cx="1784000" cy="408045"/>
            <a:chOff x="3675972" y="1580795"/>
            <a:chExt cx="1784000" cy="408045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A2DEE2C-FE02-4362-B360-E408E69B6F49}"/>
                </a:ext>
              </a:extLst>
            </p:cNvPr>
            <p:cNvSpPr/>
            <p:nvPr/>
          </p:nvSpPr>
          <p:spPr>
            <a:xfrm>
              <a:off x="3684028" y="1580795"/>
              <a:ext cx="1775943" cy="408045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4E63F7EA-52F3-4F3B-A5FB-693AA5806EDF}"/>
                </a:ext>
              </a:extLst>
            </p:cNvPr>
            <p:cNvSpPr txBox="1"/>
            <p:nvPr/>
          </p:nvSpPr>
          <p:spPr>
            <a:xfrm>
              <a:off x="3675972" y="1641814"/>
              <a:ext cx="17840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33D710C7-CB11-4327-A4C9-3632CD3651DA}"/>
              </a:ext>
            </a:extLst>
          </p:cNvPr>
          <p:cNvCxnSpPr>
            <a:cxnSpLocks/>
          </p:cNvCxnSpPr>
          <p:nvPr/>
        </p:nvCxnSpPr>
        <p:spPr>
          <a:xfrm flipH="1">
            <a:off x="10127561" y="2251267"/>
            <a:ext cx="1431796" cy="1134107"/>
          </a:xfrm>
          <a:prstGeom prst="line">
            <a:avLst/>
          </a:prstGeom>
          <a:ln w="508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DE85FB44-5937-4E7D-B198-3EF904024C91}"/>
              </a:ext>
            </a:extLst>
          </p:cNvPr>
          <p:cNvGrpSpPr/>
          <p:nvPr/>
        </p:nvGrpSpPr>
        <p:grpSpPr>
          <a:xfrm>
            <a:off x="9769186" y="1806315"/>
            <a:ext cx="1784000" cy="408045"/>
            <a:chOff x="3675972" y="1580795"/>
            <a:chExt cx="1784000" cy="408045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1DA83C24-A19E-444C-8B9C-7C4311A33FBE}"/>
                </a:ext>
              </a:extLst>
            </p:cNvPr>
            <p:cNvSpPr/>
            <p:nvPr/>
          </p:nvSpPr>
          <p:spPr>
            <a:xfrm>
              <a:off x="3684028" y="1580795"/>
              <a:ext cx="1775943" cy="408045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B9651AD3-15B3-476E-97AB-9ED7630BE9D3}"/>
                </a:ext>
              </a:extLst>
            </p:cNvPr>
            <p:cNvSpPr txBox="1"/>
            <p:nvPr/>
          </p:nvSpPr>
          <p:spPr>
            <a:xfrm>
              <a:off x="3675972" y="1641814"/>
              <a:ext cx="17840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625125DF-4263-4AAB-97B0-C28906E910E3}"/>
              </a:ext>
            </a:extLst>
          </p:cNvPr>
          <p:cNvCxnSpPr>
            <a:cxnSpLocks/>
          </p:cNvCxnSpPr>
          <p:nvPr/>
        </p:nvCxnSpPr>
        <p:spPr>
          <a:xfrm flipV="1">
            <a:off x="6070158" y="4794821"/>
            <a:ext cx="1933013" cy="834211"/>
          </a:xfrm>
          <a:prstGeom prst="line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493D3CAC-8A86-480E-B9C1-A65CDB7E884D}"/>
              </a:ext>
            </a:extLst>
          </p:cNvPr>
          <p:cNvGrpSpPr/>
          <p:nvPr/>
        </p:nvGrpSpPr>
        <p:grpSpPr>
          <a:xfrm>
            <a:off x="6088965" y="5631262"/>
            <a:ext cx="1784000" cy="408045"/>
            <a:chOff x="3675972" y="1580795"/>
            <a:chExt cx="1784000" cy="408045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8CB21554-3AB2-4570-9EE5-2F4F6FDC8FA8}"/>
                </a:ext>
              </a:extLst>
            </p:cNvPr>
            <p:cNvSpPr/>
            <p:nvPr/>
          </p:nvSpPr>
          <p:spPr>
            <a:xfrm>
              <a:off x="3684028" y="1580795"/>
              <a:ext cx="1775943" cy="408045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2AA7138E-A5E1-4DC7-9209-7B4FC7B300AB}"/>
                </a:ext>
              </a:extLst>
            </p:cNvPr>
            <p:cNvSpPr txBox="1"/>
            <p:nvPr/>
          </p:nvSpPr>
          <p:spPr>
            <a:xfrm>
              <a:off x="3675972" y="1641814"/>
              <a:ext cx="17840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85B399C-9308-40C4-ADB6-7E7F941FCC78}"/>
              </a:ext>
            </a:extLst>
          </p:cNvPr>
          <p:cNvCxnSpPr>
            <a:cxnSpLocks/>
          </p:cNvCxnSpPr>
          <p:nvPr/>
        </p:nvCxnSpPr>
        <p:spPr>
          <a:xfrm flipH="1" flipV="1">
            <a:off x="10686566" y="5020698"/>
            <a:ext cx="872792" cy="588498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BC56E58-5406-4DC4-AC69-57F67EC751F7}"/>
              </a:ext>
            </a:extLst>
          </p:cNvPr>
          <p:cNvGrpSpPr/>
          <p:nvPr/>
        </p:nvGrpSpPr>
        <p:grpSpPr>
          <a:xfrm>
            <a:off x="9769186" y="5629031"/>
            <a:ext cx="1784000" cy="408045"/>
            <a:chOff x="3675972" y="1580795"/>
            <a:chExt cx="1784000" cy="408045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6BAC109A-45ED-4FDC-BA32-DFFB23EFDF7D}"/>
                </a:ext>
              </a:extLst>
            </p:cNvPr>
            <p:cNvSpPr/>
            <p:nvPr/>
          </p:nvSpPr>
          <p:spPr>
            <a:xfrm>
              <a:off x="3684028" y="1580795"/>
              <a:ext cx="1775943" cy="408045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FBB9BFF3-870F-4828-A5B3-C75DA440163D}"/>
                </a:ext>
              </a:extLst>
            </p:cNvPr>
            <p:cNvSpPr txBox="1"/>
            <p:nvPr/>
          </p:nvSpPr>
          <p:spPr>
            <a:xfrm>
              <a:off x="3675972" y="1641814"/>
              <a:ext cx="17840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4" name="Graphic 58">
            <a:extLst>
              <a:ext uri="{FF2B5EF4-FFF2-40B4-BE49-F238E27FC236}">
                <a16:creationId xmlns:a16="http://schemas.microsoft.com/office/drawing/2014/main" id="{D911076D-216D-4AC2-BEB8-02BB91EC3167}"/>
              </a:ext>
            </a:extLst>
          </p:cNvPr>
          <p:cNvGrpSpPr/>
          <p:nvPr/>
        </p:nvGrpSpPr>
        <p:grpSpPr>
          <a:xfrm rot="21427779">
            <a:off x="3972038" y="2744714"/>
            <a:ext cx="1354256" cy="2226676"/>
            <a:chOff x="5095920" y="2830970"/>
            <a:chExt cx="2335782" cy="3840507"/>
          </a:xfrm>
        </p:grpSpPr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2B79D9E9-CB12-44FB-BBC9-C91A7152AA90}"/>
                </a:ext>
              </a:extLst>
            </p:cNvPr>
            <p:cNvSpPr/>
            <p:nvPr/>
          </p:nvSpPr>
          <p:spPr>
            <a:xfrm>
              <a:off x="5095920" y="3144617"/>
              <a:ext cx="2291255" cy="3273141"/>
            </a:xfrm>
            <a:custGeom>
              <a:avLst/>
              <a:gdLst>
                <a:gd name="connsiteX0" fmla="*/ 2285451 w 2291255"/>
                <a:gd name="connsiteY0" fmla="*/ 178210 h 3273141"/>
                <a:gd name="connsiteX1" fmla="*/ 2120388 w 2291255"/>
                <a:gd name="connsiteY1" fmla="*/ 128728 h 3273141"/>
                <a:gd name="connsiteX2" fmla="*/ 2105248 w 2291255"/>
                <a:gd name="connsiteY2" fmla="*/ 130205 h 3273141"/>
                <a:gd name="connsiteX3" fmla="*/ 2068691 w 2291255"/>
                <a:gd name="connsiteY3" fmla="*/ 186333 h 3273141"/>
                <a:gd name="connsiteX4" fmla="*/ 1927261 w 2291255"/>
                <a:gd name="connsiteY4" fmla="*/ 402355 h 3273141"/>
                <a:gd name="connsiteX5" fmla="*/ 1915814 w 2291255"/>
                <a:gd name="connsiteY5" fmla="*/ 409002 h 3273141"/>
                <a:gd name="connsiteX6" fmla="*/ 1870394 w 2291255"/>
                <a:gd name="connsiteY6" fmla="*/ 410848 h 3273141"/>
                <a:gd name="connsiteX7" fmla="*/ 1722318 w 2291255"/>
                <a:gd name="connsiteY7" fmla="*/ 415649 h 3273141"/>
                <a:gd name="connsiteX8" fmla="*/ 1590859 w 2291255"/>
                <a:gd name="connsiteY8" fmla="*/ 418972 h 3273141"/>
                <a:gd name="connsiteX9" fmla="*/ 1583843 w 2291255"/>
                <a:gd name="connsiteY9" fmla="*/ 419341 h 3273141"/>
                <a:gd name="connsiteX10" fmla="*/ 1560948 w 2291255"/>
                <a:gd name="connsiteY10" fmla="*/ 411587 h 3273141"/>
                <a:gd name="connsiteX11" fmla="*/ 1469370 w 2291255"/>
                <a:gd name="connsiteY11" fmla="*/ 312254 h 3273141"/>
                <a:gd name="connsiteX12" fmla="*/ 1450537 w 2291255"/>
                <a:gd name="connsiteY12" fmla="*/ 306715 h 3273141"/>
                <a:gd name="connsiteX13" fmla="*/ 1232669 w 2291255"/>
                <a:gd name="connsiteY13" fmla="*/ 353612 h 3273141"/>
                <a:gd name="connsiteX14" fmla="*/ 1212729 w 2291255"/>
                <a:gd name="connsiteY14" fmla="*/ 366167 h 3273141"/>
                <a:gd name="connsiteX15" fmla="*/ 1209775 w 2291255"/>
                <a:gd name="connsiteY15" fmla="*/ 347703 h 3273141"/>
                <a:gd name="connsiteX16" fmla="*/ 1183557 w 2291255"/>
                <a:gd name="connsiteY16" fmla="*/ 362843 h 3273141"/>
                <a:gd name="connsiteX17" fmla="*/ 1097887 w 2291255"/>
                <a:gd name="connsiteY17" fmla="*/ 388692 h 3273141"/>
                <a:gd name="connsiteX18" fmla="*/ 1082377 w 2291255"/>
                <a:gd name="connsiteY18" fmla="*/ 398293 h 3273141"/>
                <a:gd name="connsiteX19" fmla="*/ 1082377 w 2291255"/>
                <a:gd name="connsiteY19" fmla="*/ 398662 h 3273141"/>
                <a:gd name="connsiteX20" fmla="*/ 1068715 w 2291255"/>
                <a:gd name="connsiteY20" fmla="*/ 400878 h 3273141"/>
                <a:gd name="connsiteX21" fmla="*/ 1057267 w 2291255"/>
                <a:gd name="connsiteY21" fmla="*/ 399770 h 3273141"/>
                <a:gd name="connsiteX22" fmla="*/ 988953 w 2291255"/>
                <a:gd name="connsiteY22" fmla="*/ 372444 h 3273141"/>
                <a:gd name="connsiteX23" fmla="*/ 939840 w 2291255"/>
                <a:gd name="connsiteY23" fmla="*/ 352504 h 3273141"/>
                <a:gd name="connsiteX24" fmla="*/ 933932 w 2291255"/>
                <a:gd name="connsiteY24" fmla="*/ 372444 h 3273141"/>
                <a:gd name="connsiteX25" fmla="*/ 933932 w 2291255"/>
                <a:gd name="connsiteY25" fmla="*/ 372444 h 3273141"/>
                <a:gd name="connsiteX26" fmla="*/ 923962 w 2291255"/>
                <a:gd name="connsiteY26" fmla="*/ 370229 h 3273141"/>
                <a:gd name="connsiteX27" fmla="*/ 916946 w 2291255"/>
                <a:gd name="connsiteY27" fmla="*/ 369859 h 3273141"/>
                <a:gd name="connsiteX28" fmla="*/ 789548 w 2291255"/>
                <a:gd name="connsiteY28" fmla="*/ 339210 h 3273141"/>
                <a:gd name="connsiteX29" fmla="*/ 672860 w 2291255"/>
                <a:gd name="connsiteY29" fmla="*/ 310777 h 3273141"/>
                <a:gd name="connsiteX30" fmla="*/ 655135 w 2291255"/>
                <a:gd name="connsiteY30" fmla="*/ 316316 h 3273141"/>
                <a:gd name="connsiteX31" fmla="*/ 602330 w 2291255"/>
                <a:gd name="connsiteY31" fmla="*/ 369859 h 3273141"/>
                <a:gd name="connsiteX32" fmla="*/ 561710 w 2291255"/>
                <a:gd name="connsiteY32" fmla="*/ 381307 h 3273141"/>
                <a:gd name="connsiteX33" fmla="*/ 409572 w 2291255"/>
                <a:gd name="connsiteY33" fmla="*/ 353242 h 3273141"/>
                <a:gd name="connsiteX34" fmla="*/ 275159 w 2291255"/>
                <a:gd name="connsiteY34" fmla="*/ 328501 h 3273141"/>
                <a:gd name="connsiteX35" fmla="*/ 264450 w 2291255"/>
                <a:gd name="connsiteY35" fmla="*/ 317423 h 3273141"/>
                <a:gd name="connsiteX36" fmla="*/ 202782 w 2291255"/>
                <a:gd name="connsiteY36" fmla="*/ 20163 h 3273141"/>
                <a:gd name="connsiteX37" fmla="*/ 185796 w 2291255"/>
                <a:gd name="connsiteY37" fmla="*/ 3177 h 3273141"/>
                <a:gd name="connsiteX38" fmla="*/ 169918 w 2291255"/>
                <a:gd name="connsiteY38" fmla="*/ 223 h 3273141"/>
                <a:gd name="connsiteX39" fmla="*/ 59137 w 2291255"/>
                <a:gd name="connsiteY39" fmla="*/ 5762 h 3273141"/>
                <a:gd name="connsiteX40" fmla="*/ 22949 w 2291255"/>
                <a:gd name="connsiteY40" fmla="*/ 10931 h 3273141"/>
                <a:gd name="connsiteX41" fmla="*/ 5224 w 2291255"/>
                <a:gd name="connsiteY41" fmla="*/ 13147 h 3273141"/>
                <a:gd name="connsiteX42" fmla="*/ 55 w 2291255"/>
                <a:gd name="connsiteY42" fmla="*/ 19425 h 3273141"/>
                <a:gd name="connsiteX43" fmla="*/ 4486 w 2291255"/>
                <a:gd name="connsiteY43" fmla="*/ 67060 h 3273141"/>
                <a:gd name="connsiteX44" fmla="*/ 28119 w 2291255"/>
                <a:gd name="connsiteY44" fmla="*/ 251325 h 3273141"/>
                <a:gd name="connsiteX45" fmla="*/ 61353 w 2291255"/>
                <a:gd name="connsiteY45" fmla="*/ 396447 h 3273141"/>
                <a:gd name="connsiteX46" fmla="*/ 149239 w 2291255"/>
                <a:gd name="connsiteY46" fmla="*/ 498364 h 3273141"/>
                <a:gd name="connsiteX47" fmla="*/ 238971 w 2291255"/>
                <a:gd name="connsiteY47" fmla="*/ 543046 h 3273141"/>
                <a:gd name="connsiteX48" fmla="*/ 318363 w 2291255"/>
                <a:gd name="connsiteY48" fmla="*/ 581450 h 3273141"/>
                <a:gd name="connsiteX49" fmla="*/ 542878 w 2291255"/>
                <a:gd name="connsiteY49" fmla="*/ 629085 h 3273141"/>
                <a:gd name="connsiteX50" fmla="*/ 555802 w 2291255"/>
                <a:gd name="connsiteY50" fmla="*/ 646810 h 3273141"/>
                <a:gd name="connsiteX51" fmla="*/ 523676 w 2291255"/>
                <a:gd name="connsiteY51" fmla="*/ 781223 h 3273141"/>
                <a:gd name="connsiteX52" fmla="*/ 471978 w 2291255"/>
                <a:gd name="connsiteY52" fmla="*/ 1000199 h 3273141"/>
                <a:gd name="connsiteX53" fmla="*/ 459423 w 2291255"/>
                <a:gd name="connsiteY53" fmla="*/ 1047096 h 3273141"/>
                <a:gd name="connsiteX54" fmla="*/ 300638 w 2291255"/>
                <a:gd name="connsiteY54" fmla="*/ 1319615 h 3273141"/>
                <a:gd name="connsiteX55" fmla="*/ 200936 w 2291255"/>
                <a:gd name="connsiteY55" fmla="*/ 1500556 h 3273141"/>
                <a:gd name="connsiteX56" fmla="*/ 200936 w 2291255"/>
                <a:gd name="connsiteY56" fmla="*/ 1516066 h 3273141"/>
                <a:gd name="connsiteX57" fmla="*/ 246356 w 2291255"/>
                <a:gd name="connsiteY57" fmla="*/ 1543391 h 3273141"/>
                <a:gd name="connsiteX58" fmla="*/ 304700 w 2291255"/>
                <a:gd name="connsiteY58" fmla="*/ 1538222 h 3273141"/>
                <a:gd name="connsiteX59" fmla="*/ 393694 w 2291255"/>
                <a:gd name="connsiteY59" fmla="*/ 1529728 h 3273141"/>
                <a:gd name="connsiteX60" fmla="*/ 476779 w 2291255"/>
                <a:gd name="connsiteY60" fmla="*/ 1529359 h 3273141"/>
                <a:gd name="connsiteX61" fmla="*/ 546570 w 2291255"/>
                <a:gd name="connsiteY61" fmla="*/ 1557054 h 3273141"/>
                <a:gd name="connsiteX62" fmla="*/ 631133 w 2291255"/>
                <a:gd name="connsiteY62" fmla="*/ 1581795 h 3273141"/>
                <a:gd name="connsiteX63" fmla="*/ 646642 w 2291255"/>
                <a:gd name="connsiteY63" fmla="*/ 1583642 h 3273141"/>
                <a:gd name="connsiteX64" fmla="*/ 658089 w 2291255"/>
                <a:gd name="connsiteY64" fmla="*/ 1598781 h 3273141"/>
                <a:gd name="connsiteX65" fmla="*/ 647380 w 2291255"/>
                <a:gd name="connsiteY65" fmla="*/ 1656018 h 3273141"/>
                <a:gd name="connsiteX66" fmla="*/ 575373 w 2291255"/>
                <a:gd name="connsiteY66" fmla="*/ 2021593 h 3273141"/>
                <a:gd name="connsiteX67" fmla="*/ 509274 w 2291255"/>
                <a:gd name="connsiteY67" fmla="*/ 2326608 h 3273141"/>
                <a:gd name="connsiteX68" fmla="*/ 462747 w 2291255"/>
                <a:gd name="connsiteY68" fmla="*/ 2527489 h 3273141"/>
                <a:gd name="connsiteX69" fmla="*/ 443914 w 2291255"/>
                <a:gd name="connsiteY69" fmla="*/ 2643808 h 3273141"/>
                <a:gd name="connsiteX70" fmla="*/ 428036 w 2291255"/>
                <a:gd name="connsiteY70" fmla="*/ 2768990 h 3273141"/>
                <a:gd name="connsiteX71" fmla="*/ 412896 w 2291255"/>
                <a:gd name="connsiteY71" fmla="*/ 2903773 h 3273141"/>
                <a:gd name="connsiteX72" fmla="*/ 397017 w 2291255"/>
                <a:gd name="connsiteY72" fmla="*/ 3038555 h 3273141"/>
                <a:gd name="connsiteX73" fmla="*/ 378185 w 2291255"/>
                <a:gd name="connsiteY73" fmla="*/ 3205464 h 3273141"/>
                <a:gd name="connsiteX74" fmla="*/ 392586 w 2291255"/>
                <a:gd name="connsiteY74" fmla="*/ 3234267 h 3273141"/>
                <a:gd name="connsiteX75" fmla="*/ 537339 w 2291255"/>
                <a:gd name="connsiteY75" fmla="*/ 3251622 h 3273141"/>
                <a:gd name="connsiteX76" fmla="*/ 592360 w 2291255"/>
                <a:gd name="connsiteY76" fmla="*/ 3254207 h 3273141"/>
                <a:gd name="connsiteX77" fmla="*/ 603438 w 2291255"/>
                <a:gd name="connsiteY77" fmla="*/ 3245345 h 3273141"/>
                <a:gd name="connsiteX78" fmla="*/ 644426 w 2291255"/>
                <a:gd name="connsiteY78" fmla="*/ 3052957 h 3273141"/>
                <a:gd name="connsiteX79" fmla="*/ 756684 w 2291255"/>
                <a:gd name="connsiteY79" fmla="*/ 2555553 h 3273141"/>
                <a:gd name="connsiteX80" fmla="*/ 794349 w 2291255"/>
                <a:gd name="connsiteY80" fmla="*/ 2434803 h 3273141"/>
                <a:gd name="connsiteX81" fmla="*/ 1029942 w 2291255"/>
                <a:gd name="connsiteY81" fmla="*/ 1994636 h 3273141"/>
                <a:gd name="connsiteX82" fmla="*/ 1078316 w 2291255"/>
                <a:gd name="connsiteY82" fmla="*/ 1904904 h 3273141"/>
                <a:gd name="connsiteX83" fmla="*/ 1094563 w 2291255"/>
                <a:gd name="connsiteY83" fmla="*/ 1939615 h 3273141"/>
                <a:gd name="connsiteX84" fmla="*/ 1247809 w 2291255"/>
                <a:gd name="connsiteY84" fmla="*/ 2257185 h 3273141"/>
                <a:gd name="connsiteX85" fmla="*/ 1291383 w 2291255"/>
                <a:gd name="connsiteY85" fmla="*/ 2372397 h 3273141"/>
                <a:gd name="connsiteX86" fmla="*/ 1337541 w 2291255"/>
                <a:gd name="connsiteY86" fmla="*/ 2633838 h 3273141"/>
                <a:gd name="connsiteX87" fmla="*/ 1389977 w 2291255"/>
                <a:gd name="connsiteY87" fmla="*/ 2897864 h 3273141"/>
                <a:gd name="connsiteX88" fmla="*/ 1429120 w 2291255"/>
                <a:gd name="connsiteY88" fmla="*/ 3073636 h 3273141"/>
                <a:gd name="connsiteX89" fmla="*/ 1479340 w 2291255"/>
                <a:gd name="connsiteY89" fmla="*/ 3264916 h 3273141"/>
                <a:gd name="connsiteX90" fmla="*/ 1492634 w 2291255"/>
                <a:gd name="connsiteY90" fmla="*/ 3272671 h 3273141"/>
                <a:gd name="connsiteX91" fmla="*/ 1732288 w 2291255"/>
                <a:gd name="connsiteY91" fmla="*/ 3231313 h 3273141"/>
                <a:gd name="connsiteX92" fmla="*/ 1731919 w 2291255"/>
                <a:gd name="connsiteY92" fmla="*/ 3218388 h 3273141"/>
                <a:gd name="connsiteX93" fmla="*/ 1716040 w 2291255"/>
                <a:gd name="connsiteY93" fmla="*/ 3110193 h 3273141"/>
                <a:gd name="connsiteX94" fmla="*/ 1696100 w 2291255"/>
                <a:gd name="connsiteY94" fmla="*/ 2969871 h 3273141"/>
                <a:gd name="connsiteX95" fmla="*/ 1675421 w 2291255"/>
                <a:gd name="connsiteY95" fmla="*/ 2829550 h 3273141"/>
                <a:gd name="connsiteX96" fmla="*/ 1653265 w 2291255"/>
                <a:gd name="connsiteY96" fmla="*/ 2669288 h 3273141"/>
                <a:gd name="connsiteX97" fmla="*/ 1632217 w 2291255"/>
                <a:gd name="connsiteY97" fmla="*/ 2525643 h 3273141"/>
                <a:gd name="connsiteX98" fmla="*/ 1613753 w 2291255"/>
                <a:gd name="connsiteY98" fmla="*/ 2393445 h 3273141"/>
                <a:gd name="connsiteX99" fmla="*/ 1596398 w 2291255"/>
                <a:gd name="connsiteY99" fmla="*/ 2258662 h 3273141"/>
                <a:gd name="connsiteX100" fmla="*/ 1588274 w 2291255"/>
                <a:gd name="connsiteY100" fmla="*/ 2186286 h 3273141"/>
                <a:gd name="connsiteX101" fmla="*/ 1559471 w 2291255"/>
                <a:gd name="connsiteY101" fmla="*/ 2051134 h 3273141"/>
                <a:gd name="connsiteX102" fmla="*/ 1485987 w 2291255"/>
                <a:gd name="connsiteY102" fmla="*/ 1739103 h 3273141"/>
                <a:gd name="connsiteX103" fmla="*/ 1491157 w 2291255"/>
                <a:gd name="connsiteY103" fmla="*/ 1672635 h 3273141"/>
                <a:gd name="connsiteX104" fmla="*/ 1503342 w 2291255"/>
                <a:gd name="connsiteY104" fmla="*/ 1635708 h 3273141"/>
                <a:gd name="connsiteX105" fmla="*/ 1505189 w 2291255"/>
                <a:gd name="connsiteY105" fmla="*/ 1462522 h 3273141"/>
                <a:gd name="connsiteX106" fmla="*/ 1507774 w 2291255"/>
                <a:gd name="connsiteY106" fmla="*/ 1242438 h 3273141"/>
                <a:gd name="connsiteX107" fmla="*/ 1509989 w 2291255"/>
                <a:gd name="connsiteY107" fmla="*/ 1041557 h 3273141"/>
                <a:gd name="connsiteX108" fmla="*/ 1512574 w 2291255"/>
                <a:gd name="connsiteY108" fmla="*/ 749836 h 3273141"/>
                <a:gd name="connsiteX109" fmla="*/ 1535838 w 2291255"/>
                <a:gd name="connsiteY109" fmla="*/ 682998 h 3273141"/>
                <a:gd name="connsiteX110" fmla="*/ 1552824 w 2291255"/>
                <a:gd name="connsiteY110" fmla="*/ 673028 h 3273141"/>
                <a:gd name="connsiteX111" fmla="*/ 1618923 w 2291255"/>
                <a:gd name="connsiteY111" fmla="*/ 663058 h 3273141"/>
                <a:gd name="connsiteX112" fmla="*/ 1805772 w 2291255"/>
                <a:gd name="connsiteY112" fmla="*/ 633516 h 3273141"/>
                <a:gd name="connsiteX113" fmla="*/ 2012562 w 2291255"/>
                <a:gd name="connsiteY113" fmla="*/ 600282 h 3273141"/>
                <a:gd name="connsiteX114" fmla="*/ 2044688 w 2291255"/>
                <a:gd name="connsiteY114" fmla="*/ 584773 h 3273141"/>
                <a:gd name="connsiteX115" fmla="*/ 2176517 w 2291255"/>
                <a:gd name="connsiteY115" fmla="*/ 369859 h 3273141"/>
                <a:gd name="connsiteX116" fmla="*/ 2289143 w 2291255"/>
                <a:gd name="connsiteY116" fmla="*/ 188180 h 3273141"/>
                <a:gd name="connsiteX117" fmla="*/ 2285451 w 2291255"/>
                <a:gd name="connsiteY117" fmla="*/ 178210 h 3273141"/>
                <a:gd name="connsiteX118" fmla="*/ 1339757 w 2291255"/>
                <a:gd name="connsiteY118" fmla="*/ 1383499 h 3273141"/>
                <a:gd name="connsiteX119" fmla="*/ 1340126 w 2291255"/>
                <a:gd name="connsiteY119" fmla="*/ 1383499 h 3273141"/>
                <a:gd name="connsiteX120" fmla="*/ 1340126 w 2291255"/>
                <a:gd name="connsiteY120" fmla="*/ 1383499 h 3273141"/>
                <a:gd name="connsiteX121" fmla="*/ 1339757 w 2291255"/>
                <a:gd name="connsiteY121" fmla="*/ 1383499 h 3273141"/>
                <a:gd name="connsiteX122" fmla="*/ 1339757 w 2291255"/>
                <a:gd name="connsiteY122" fmla="*/ 1383499 h 3273141"/>
                <a:gd name="connsiteX123" fmla="*/ 1153277 w 2291255"/>
                <a:gd name="connsiteY123" fmla="*/ 1449967 h 3273141"/>
                <a:gd name="connsiteX124" fmla="*/ 1153277 w 2291255"/>
                <a:gd name="connsiteY124" fmla="*/ 1449967 h 3273141"/>
                <a:gd name="connsiteX125" fmla="*/ 1153277 w 2291255"/>
                <a:gd name="connsiteY125" fmla="*/ 1449967 h 3273141"/>
                <a:gd name="connsiteX126" fmla="*/ 1153277 w 2291255"/>
                <a:gd name="connsiteY126" fmla="*/ 1449967 h 327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291255" h="3273141">
                  <a:moveTo>
                    <a:pt x="2285451" y="178210"/>
                  </a:moveTo>
                  <a:cubicBezTo>
                    <a:pt x="2278804" y="176732"/>
                    <a:pt x="2162485" y="144606"/>
                    <a:pt x="2120388" y="128728"/>
                  </a:cubicBezTo>
                  <a:cubicBezTo>
                    <a:pt x="2115218" y="128358"/>
                    <a:pt x="2110418" y="121712"/>
                    <a:pt x="2105248" y="130205"/>
                  </a:cubicBezTo>
                  <a:cubicBezTo>
                    <a:pt x="2093801" y="149407"/>
                    <a:pt x="2081246" y="167501"/>
                    <a:pt x="2068691" y="186333"/>
                  </a:cubicBezTo>
                  <a:cubicBezTo>
                    <a:pt x="2021425" y="258341"/>
                    <a:pt x="1974158" y="330348"/>
                    <a:pt x="1927261" y="402355"/>
                  </a:cubicBezTo>
                  <a:cubicBezTo>
                    <a:pt x="1924307" y="406786"/>
                    <a:pt x="1921353" y="409002"/>
                    <a:pt x="1915814" y="409002"/>
                  </a:cubicBezTo>
                  <a:cubicBezTo>
                    <a:pt x="1900674" y="409002"/>
                    <a:pt x="1885534" y="410110"/>
                    <a:pt x="1870394" y="410848"/>
                  </a:cubicBezTo>
                  <a:cubicBezTo>
                    <a:pt x="1820912" y="412325"/>
                    <a:pt x="1771800" y="413802"/>
                    <a:pt x="1722318" y="415649"/>
                  </a:cubicBezTo>
                  <a:cubicBezTo>
                    <a:pt x="1678375" y="417495"/>
                    <a:pt x="1634802" y="417864"/>
                    <a:pt x="1590859" y="418972"/>
                  </a:cubicBezTo>
                  <a:cubicBezTo>
                    <a:pt x="1588643" y="418972"/>
                    <a:pt x="1585689" y="418603"/>
                    <a:pt x="1583843" y="419341"/>
                  </a:cubicBezTo>
                  <a:cubicBezTo>
                    <a:pt x="1573872" y="423034"/>
                    <a:pt x="1567595" y="418603"/>
                    <a:pt x="1560948" y="411587"/>
                  </a:cubicBezTo>
                  <a:cubicBezTo>
                    <a:pt x="1530668" y="378353"/>
                    <a:pt x="1499650" y="345488"/>
                    <a:pt x="1469370" y="312254"/>
                  </a:cubicBezTo>
                  <a:cubicBezTo>
                    <a:pt x="1463461" y="305976"/>
                    <a:pt x="1458292" y="305238"/>
                    <a:pt x="1450537" y="306715"/>
                  </a:cubicBezTo>
                  <a:cubicBezTo>
                    <a:pt x="1378161" y="322593"/>
                    <a:pt x="1305415" y="338102"/>
                    <a:pt x="1232669" y="353612"/>
                  </a:cubicBezTo>
                  <a:cubicBezTo>
                    <a:pt x="1217529" y="356935"/>
                    <a:pt x="1214206" y="357304"/>
                    <a:pt x="1212729" y="366167"/>
                  </a:cubicBezTo>
                  <a:cubicBezTo>
                    <a:pt x="1209405" y="356935"/>
                    <a:pt x="1210883" y="356935"/>
                    <a:pt x="1209775" y="347703"/>
                  </a:cubicBezTo>
                  <a:cubicBezTo>
                    <a:pt x="1202759" y="355458"/>
                    <a:pt x="1194266" y="360628"/>
                    <a:pt x="1183557" y="362843"/>
                  </a:cubicBezTo>
                  <a:cubicBezTo>
                    <a:pt x="1154385" y="369490"/>
                    <a:pt x="1127059" y="381676"/>
                    <a:pt x="1097887" y="388692"/>
                  </a:cubicBezTo>
                  <a:cubicBezTo>
                    <a:pt x="1091978" y="390169"/>
                    <a:pt x="1085332" y="391277"/>
                    <a:pt x="1082377" y="398293"/>
                  </a:cubicBezTo>
                  <a:cubicBezTo>
                    <a:pt x="1082377" y="398293"/>
                    <a:pt x="1082377" y="398662"/>
                    <a:pt x="1082377" y="398662"/>
                  </a:cubicBezTo>
                  <a:cubicBezTo>
                    <a:pt x="1077577" y="397924"/>
                    <a:pt x="1073146" y="399770"/>
                    <a:pt x="1068715" y="400878"/>
                  </a:cubicBezTo>
                  <a:cubicBezTo>
                    <a:pt x="1062806" y="400509"/>
                    <a:pt x="1057267" y="399770"/>
                    <a:pt x="1057267" y="399770"/>
                  </a:cubicBezTo>
                  <a:cubicBezTo>
                    <a:pt x="1035481" y="388323"/>
                    <a:pt x="1011109" y="382784"/>
                    <a:pt x="988953" y="372444"/>
                  </a:cubicBezTo>
                  <a:cubicBezTo>
                    <a:pt x="972705" y="365059"/>
                    <a:pt x="954980" y="362105"/>
                    <a:pt x="939840" y="352504"/>
                  </a:cubicBezTo>
                  <a:cubicBezTo>
                    <a:pt x="935778" y="362105"/>
                    <a:pt x="937994" y="362843"/>
                    <a:pt x="933932" y="372444"/>
                  </a:cubicBezTo>
                  <a:cubicBezTo>
                    <a:pt x="933932" y="372444"/>
                    <a:pt x="933932" y="372444"/>
                    <a:pt x="933932" y="372444"/>
                  </a:cubicBezTo>
                  <a:cubicBezTo>
                    <a:pt x="932086" y="370229"/>
                    <a:pt x="929131" y="369121"/>
                    <a:pt x="923962" y="370229"/>
                  </a:cubicBezTo>
                  <a:cubicBezTo>
                    <a:pt x="921746" y="370598"/>
                    <a:pt x="919161" y="370229"/>
                    <a:pt x="916946" y="369859"/>
                  </a:cubicBezTo>
                  <a:cubicBezTo>
                    <a:pt x="874480" y="359520"/>
                    <a:pt x="832014" y="349180"/>
                    <a:pt x="789548" y="339210"/>
                  </a:cubicBezTo>
                  <a:cubicBezTo>
                    <a:pt x="750775" y="329609"/>
                    <a:pt x="711633" y="320378"/>
                    <a:pt x="672860" y="310777"/>
                  </a:cubicBezTo>
                  <a:cubicBezTo>
                    <a:pt x="665475" y="308930"/>
                    <a:pt x="660674" y="310777"/>
                    <a:pt x="655135" y="316316"/>
                  </a:cubicBezTo>
                  <a:cubicBezTo>
                    <a:pt x="637780" y="334410"/>
                    <a:pt x="618578" y="351027"/>
                    <a:pt x="602330" y="369859"/>
                  </a:cubicBezTo>
                  <a:cubicBezTo>
                    <a:pt x="590513" y="383892"/>
                    <a:pt x="578327" y="384630"/>
                    <a:pt x="561710" y="381307"/>
                  </a:cubicBezTo>
                  <a:cubicBezTo>
                    <a:pt x="511121" y="370967"/>
                    <a:pt x="460162" y="362474"/>
                    <a:pt x="409572" y="353242"/>
                  </a:cubicBezTo>
                  <a:cubicBezTo>
                    <a:pt x="364891" y="345118"/>
                    <a:pt x="319840" y="336625"/>
                    <a:pt x="275159" y="328501"/>
                  </a:cubicBezTo>
                  <a:cubicBezTo>
                    <a:pt x="268512" y="327394"/>
                    <a:pt x="265927" y="324439"/>
                    <a:pt x="264450" y="317423"/>
                  </a:cubicBezTo>
                  <a:cubicBezTo>
                    <a:pt x="244140" y="218460"/>
                    <a:pt x="223461" y="119496"/>
                    <a:pt x="202782" y="20163"/>
                  </a:cubicBezTo>
                  <a:cubicBezTo>
                    <a:pt x="200936" y="10562"/>
                    <a:pt x="199459" y="961"/>
                    <a:pt x="185796" y="3177"/>
                  </a:cubicBezTo>
                  <a:cubicBezTo>
                    <a:pt x="180996" y="-516"/>
                    <a:pt x="175087" y="-147"/>
                    <a:pt x="169918" y="223"/>
                  </a:cubicBezTo>
                  <a:cubicBezTo>
                    <a:pt x="132991" y="1330"/>
                    <a:pt x="96064" y="4285"/>
                    <a:pt x="59137" y="5762"/>
                  </a:cubicBezTo>
                  <a:cubicBezTo>
                    <a:pt x="47321" y="6500"/>
                    <a:pt x="34397" y="3915"/>
                    <a:pt x="22949" y="10931"/>
                  </a:cubicBezTo>
                  <a:cubicBezTo>
                    <a:pt x="17041" y="11670"/>
                    <a:pt x="11133" y="12409"/>
                    <a:pt x="5224" y="13147"/>
                  </a:cubicBezTo>
                  <a:cubicBezTo>
                    <a:pt x="1162" y="13516"/>
                    <a:pt x="-315" y="14993"/>
                    <a:pt x="55" y="19425"/>
                  </a:cubicBezTo>
                  <a:cubicBezTo>
                    <a:pt x="1532" y="35303"/>
                    <a:pt x="2640" y="51182"/>
                    <a:pt x="4486" y="67060"/>
                  </a:cubicBezTo>
                  <a:cubicBezTo>
                    <a:pt x="11871" y="128728"/>
                    <a:pt x="17780" y="190395"/>
                    <a:pt x="28119" y="251325"/>
                  </a:cubicBezTo>
                  <a:cubicBezTo>
                    <a:pt x="36243" y="300437"/>
                    <a:pt x="44367" y="349550"/>
                    <a:pt x="61353" y="396447"/>
                  </a:cubicBezTo>
                  <a:cubicBezTo>
                    <a:pt x="77601" y="441497"/>
                    <a:pt x="104557" y="477316"/>
                    <a:pt x="149239" y="498364"/>
                  </a:cubicBezTo>
                  <a:cubicBezTo>
                    <a:pt x="179519" y="512397"/>
                    <a:pt x="209060" y="528275"/>
                    <a:pt x="238971" y="543046"/>
                  </a:cubicBezTo>
                  <a:cubicBezTo>
                    <a:pt x="265558" y="555970"/>
                    <a:pt x="290668" y="571479"/>
                    <a:pt x="318363" y="581450"/>
                  </a:cubicBezTo>
                  <a:cubicBezTo>
                    <a:pt x="390740" y="608037"/>
                    <a:pt x="466439" y="620592"/>
                    <a:pt x="542878" y="629085"/>
                  </a:cubicBezTo>
                  <a:cubicBezTo>
                    <a:pt x="558387" y="630931"/>
                    <a:pt x="559495" y="631670"/>
                    <a:pt x="555802" y="646810"/>
                  </a:cubicBezTo>
                  <a:cubicBezTo>
                    <a:pt x="545093" y="691491"/>
                    <a:pt x="534385" y="736542"/>
                    <a:pt x="523676" y="781223"/>
                  </a:cubicBezTo>
                  <a:cubicBezTo>
                    <a:pt x="506320" y="854338"/>
                    <a:pt x="489703" y="927453"/>
                    <a:pt x="471978" y="1000199"/>
                  </a:cubicBezTo>
                  <a:cubicBezTo>
                    <a:pt x="468286" y="1016077"/>
                    <a:pt x="467547" y="1033064"/>
                    <a:pt x="459423" y="1047096"/>
                  </a:cubicBezTo>
                  <a:cubicBezTo>
                    <a:pt x="405510" y="1137197"/>
                    <a:pt x="351597" y="1227668"/>
                    <a:pt x="300638" y="1319615"/>
                  </a:cubicBezTo>
                  <a:cubicBezTo>
                    <a:pt x="267404" y="1379806"/>
                    <a:pt x="234170" y="1440366"/>
                    <a:pt x="200936" y="1500556"/>
                  </a:cubicBezTo>
                  <a:cubicBezTo>
                    <a:pt x="197982" y="1506095"/>
                    <a:pt x="197613" y="1510896"/>
                    <a:pt x="200936" y="1516066"/>
                  </a:cubicBezTo>
                  <a:cubicBezTo>
                    <a:pt x="211276" y="1533052"/>
                    <a:pt x="225308" y="1544868"/>
                    <a:pt x="246356" y="1543391"/>
                  </a:cubicBezTo>
                  <a:cubicBezTo>
                    <a:pt x="265927" y="1542284"/>
                    <a:pt x="285129" y="1540068"/>
                    <a:pt x="304700" y="1538222"/>
                  </a:cubicBezTo>
                  <a:cubicBezTo>
                    <a:pt x="334242" y="1535267"/>
                    <a:pt x="363783" y="1531206"/>
                    <a:pt x="393694" y="1529728"/>
                  </a:cubicBezTo>
                  <a:cubicBezTo>
                    <a:pt x="421389" y="1528251"/>
                    <a:pt x="449084" y="1522712"/>
                    <a:pt x="476779" y="1529359"/>
                  </a:cubicBezTo>
                  <a:cubicBezTo>
                    <a:pt x="501520" y="1535267"/>
                    <a:pt x="524045" y="1545607"/>
                    <a:pt x="546570" y="1557054"/>
                  </a:cubicBezTo>
                  <a:cubicBezTo>
                    <a:pt x="573158" y="1571086"/>
                    <a:pt x="599376" y="1585488"/>
                    <a:pt x="631133" y="1581795"/>
                  </a:cubicBezTo>
                  <a:cubicBezTo>
                    <a:pt x="635933" y="1581057"/>
                    <a:pt x="641472" y="1582903"/>
                    <a:pt x="646642" y="1583642"/>
                  </a:cubicBezTo>
                  <a:cubicBezTo>
                    <a:pt x="655504" y="1584749"/>
                    <a:pt x="660305" y="1588442"/>
                    <a:pt x="658089" y="1598781"/>
                  </a:cubicBezTo>
                  <a:cubicBezTo>
                    <a:pt x="654027" y="1617614"/>
                    <a:pt x="651442" y="1637185"/>
                    <a:pt x="647380" y="1656018"/>
                  </a:cubicBezTo>
                  <a:cubicBezTo>
                    <a:pt x="623378" y="1777876"/>
                    <a:pt x="600483" y="1900104"/>
                    <a:pt x="575373" y="2021593"/>
                  </a:cubicBezTo>
                  <a:cubicBezTo>
                    <a:pt x="554325" y="2123510"/>
                    <a:pt x="531800" y="2225059"/>
                    <a:pt x="509274" y="2326608"/>
                  </a:cubicBezTo>
                  <a:cubicBezTo>
                    <a:pt x="494504" y="2393814"/>
                    <a:pt x="478995" y="2460652"/>
                    <a:pt x="462747" y="2527489"/>
                  </a:cubicBezTo>
                  <a:cubicBezTo>
                    <a:pt x="453515" y="2565893"/>
                    <a:pt x="448715" y="2604666"/>
                    <a:pt x="443914" y="2643808"/>
                  </a:cubicBezTo>
                  <a:cubicBezTo>
                    <a:pt x="438744" y="2685536"/>
                    <a:pt x="432836" y="2727263"/>
                    <a:pt x="428036" y="2768990"/>
                  </a:cubicBezTo>
                  <a:cubicBezTo>
                    <a:pt x="422866" y="2814041"/>
                    <a:pt x="418065" y="2859091"/>
                    <a:pt x="412896" y="2903773"/>
                  </a:cubicBezTo>
                  <a:cubicBezTo>
                    <a:pt x="407726" y="2948823"/>
                    <a:pt x="402187" y="2993505"/>
                    <a:pt x="397017" y="3038555"/>
                  </a:cubicBezTo>
                  <a:cubicBezTo>
                    <a:pt x="390740" y="3094315"/>
                    <a:pt x="384462" y="3149705"/>
                    <a:pt x="378185" y="3205464"/>
                  </a:cubicBezTo>
                  <a:cubicBezTo>
                    <a:pt x="375969" y="3223189"/>
                    <a:pt x="375969" y="3227251"/>
                    <a:pt x="392586" y="3234267"/>
                  </a:cubicBezTo>
                  <a:cubicBezTo>
                    <a:pt x="443914" y="3256054"/>
                    <a:pt x="528846" y="3251253"/>
                    <a:pt x="537339" y="3251622"/>
                  </a:cubicBezTo>
                  <a:cubicBezTo>
                    <a:pt x="555433" y="3252730"/>
                    <a:pt x="573896" y="3253100"/>
                    <a:pt x="592360" y="3254207"/>
                  </a:cubicBezTo>
                  <a:cubicBezTo>
                    <a:pt x="599376" y="3254577"/>
                    <a:pt x="601961" y="3252361"/>
                    <a:pt x="603438" y="3245345"/>
                  </a:cubicBezTo>
                  <a:cubicBezTo>
                    <a:pt x="616731" y="3181093"/>
                    <a:pt x="630394" y="3117209"/>
                    <a:pt x="644426" y="3052957"/>
                  </a:cubicBezTo>
                  <a:cubicBezTo>
                    <a:pt x="680984" y="2887156"/>
                    <a:pt x="715695" y="2720616"/>
                    <a:pt x="756684" y="2555553"/>
                  </a:cubicBezTo>
                  <a:cubicBezTo>
                    <a:pt x="766654" y="2514565"/>
                    <a:pt x="773670" y="2473207"/>
                    <a:pt x="794349" y="2434803"/>
                  </a:cubicBezTo>
                  <a:cubicBezTo>
                    <a:pt x="873741" y="2288573"/>
                    <a:pt x="951657" y="2141235"/>
                    <a:pt x="1029942" y="1994636"/>
                  </a:cubicBezTo>
                  <a:cubicBezTo>
                    <a:pt x="1045820" y="1965095"/>
                    <a:pt x="1061698" y="1935923"/>
                    <a:pt x="1078316" y="1904904"/>
                  </a:cubicBezTo>
                  <a:cubicBezTo>
                    <a:pt x="1084224" y="1917459"/>
                    <a:pt x="1089394" y="1928537"/>
                    <a:pt x="1094563" y="1939615"/>
                  </a:cubicBezTo>
                  <a:cubicBezTo>
                    <a:pt x="1145522" y="2045226"/>
                    <a:pt x="1197220" y="2150836"/>
                    <a:pt x="1247809" y="2257185"/>
                  </a:cubicBezTo>
                  <a:cubicBezTo>
                    <a:pt x="1265534" y="2294112"/>
                    <a:pt x="1285105" y="2329931"/>
                    <a:pt x="1291383" y="2372397"/>
                  </a:cubicBezTo>
                  <a:cubicBezTo>
                    <a:pt x="1304307" y="2459913"/>
                    <a:pt x="1321663" y="2546691"/>
                    <a:pt x="1337541" y="2633838"/>
                  </a:cubicBezTo>
                  <a:cubicBezTo>
                    <a:pt x="1353789" y="2722093"/>
                    <a:pt x="1370775" y="2809979"/>
                    <a:pt x="1389977" y="2897864"/>
                  </a:cubicBezTo>
                  <a:cubicBezTo>
                    <a:pt x="1402532" y="2956578"/>
                    <a:pt x="1415087" y="3014922"/>
                    <a:pt x="1429120" y="3073636"/>
                  </a:cubicBezTo>
                  <a:cubicBezTo>
                    <a:pt x="1444260" y="3137888"/>
                    <a:pt x="1460877" y="3201771"/>
                    <a:pt x="1479340" y="3264916"/>
                  </a:cubicBezTo>
                  <a:cubicBezTo>
                    <a:pt x="1481556" y="3272302"/>
                    <a:pt x="1484510" y="3274148"/>
                    <a:pt x="1492634" y="3272671"/>
                  </a:cubicBezTo>
                  <a:cubicBezTo>
                    <a:pt x="1522914" y="3266393"/>
                    <a:pt x="1728595" y="3234636"/>
                    <a:pt x="1732288" y="3231313"/>
                  </a:cubicBezTo>
                  <a:cubicBezTo>
                    <a:pt x="1732288" y="3226882"/>
                    <a:pt x="1732288" y="3222451"/>
                    <a:pt x="1731919" y="3218388"/>
                  </a:cubicBezTo>
                  <a:cubicBezTo>
                    <a:pt x="1726749" y="3182200"/>
                    <a:pt x="1721210" y="3146012"/>
                    <a:pt x="1716040" y="3110193"/>
                  </a:cubicBezTo>
                  <a:cubicBezTo>
                    <a:pt x="1709394" y="3063296"/>
                    <a:pt x="1702747" y="3016768"/>
                    <a:pt x="1696100" y="2969871"/>
                  </a:cubicBezTo>
                  <a:cubicBezTo>
                    <a:pt x="1689453" y="2922974"/>
                    <a:pt x="1682068" y="2876447"/>
                    <a:pt x="1675421" y="2829550"/>
                  </a:cubicBezTo>
                  <a:cubicBezTo>
                    <a:pt x="1667666" y="2776006"/>
                    <a:pt x="1660650" y="2722462"/>
                    <a:pt x="1653265" y="2669288"/>
                  </a:cubicBezTo>
                  <a:cubicBezTo>
                    <a:pt x="1646618" y="2621283"/>
                    <a:pt x="1639233" y="2573278"/>
                    <a:pt x="1632217" y="2525643"/>
                  </a:cubicBezTo>
                  <a:cubicBezTo>
                    <a:pt x="1625939" y="2481700"/>
                    <a:pt x="1619662" y="2437757"/>
                    <a:pt x="1613753" y="2393445"/>
                  </a:cubicBezTo>
                  <a:cubicBezTo>
                    <a:pt x="1607845" y="2348764"/>
                    <a:pt x="1602306" y="2303713"/>
                    <a:pt x="1596398" y="2258662"/>
                  </a:cubicBezTo>
                  <a:cubicBezTo>
                    <a:pt x="1593074" y="2234660"/>
                    <a:pt x="1591966" y="2210288"/>
                    <a:pt x="1588274" y="2186286"/>
                  </a:cubicBezTo>
                  <a:cubicBezTo>
                    <a:pt x="1581258" y="2140866"/>
                    <a:pt x="1569810" y="2096185"/>
                    <a:pt x="1559471" y="2051134"/>
                  </a:cubicBezTo>
                  <a:cubicBezTo>
                    <a:pt x="1535469" y="1947001"/>
                    <a:pt x="1511466" y="1842867"/>
                    <a:pt x="1485987" y="1739103"/>
                  </a:cubicBezTo>
                  <a:cubicBezTo>
                    <a:pt x="1480079" y="1715470"/>
                    <a:pt x="1480079" y="1694422"/>
                    <a:pt x="1491157" y="1672635"/>
                  </a:cubicBezTo>
                  <a:cubicBezTo>
                    <a:pt x="1497065" y="1661188"/>
                    <a:pt x="1502973" y="1649371"/>
                    <a:pt x="1503342" y="1635708"/>
                  </a:cubicBezTo>
                  <a:cubicBezTo>
                    <a:pt x="1504081" y="1578103"/>
                    <a:pt x="1502973" y="1520128"/>
                    <a:pt x="1505189" y="1462522"/>
                  </a:cubicBezTo>
                  <a:cubicBezTo>
                    <a:pt x="1507774" y="1389407"/>
                    <a:pt x="1504819" y="1315923"/>
                    <a:pt x="1507774" y="1242438"/>
                  </a:cubicBezTo>
                  <a:cubicBezTo>
                    <a:pt x="1510358" y="1175601"/>
                    <a:pt x="1508512" y="1108394"/>
                    <a:pt x="1509989" y="1041557"/>
                  </a:cubicBezTo>
                  <a:cubicBezTo>
                    <a:pt x="1512574" y="944440"/>
                    <a:pt x="1512943" y="846953"/>
                    <a:pt x="1512574" y="749836"/>
                  </a:cubicBezTo>
                  <a:cubicBezTo>
                    <a:pt x="1512574" y="723618"/>
                    <a:pt x="1516636" y="701831"/>
                    <a:pt x="1535838" y="682998"/>
                  </a:cubicBezTo>
                  <a:cubicBezTo>
                    <a:pt x="1541008" y="677828"/>
                    <a:pt x="1545808" y="674136"/>
                    <a:pt x="1552824" y="673028"/>
                  </a:cubicBezTo>
                  <a:cubicBezTo>
                    <a:pt x="1574980" y="669705"/>
                    <a:pt x="1596767" y="666381"/>
                    <a:pt x="1618923" y="663058"/>
                  </a:cubicBezTo>
                  <a:cubicBezTo>
                    <a:pt x="1681329" y="653457"/>
                    <a:pt x="1743735" y="643487"/>
                    <a:pt x="1805772" y="633516"/>
                  </a:cubicBezTo>
                  <a:cubicBezTo>
                    <a:pt x="1874825" y="622438"/>
                    <a:pt x="1943878" y="611730"/>
                    <a:pt x="2012562" y="600282"/>
                  </a:cubicBezTo>
                  <a:cubicBezTo>
                    <a:pt x="2024379" y="598436"/>
                    <a:pt x="2036564" y="598805"/>
                    <a:pt x="2044688" y="584773"/>
                  </a:cubicBezTo>
                  <a:cubicBezTo>
                    <a:pt x="2087893" y="512766"/>
                    <a:pt x="2132574" y="441497"/>
                    <a:pt x="2176517" y="369859"/>
                  </a:cubicBezTo>
                  <a:cubicBezTo>
                    <a:pt x="2213813" y="309300"/>
                    <a:pt x="2251478" y="248370"/>
                    <a:pt x="2289143" y="188180"/>
                  </a:cubicBezTo>
                  <a:cubicBezTo>
                    <a:pt x="2292098" y="182641"/>
                    <a:pt x="2292836" y="180056"/>
                    <a:pt x="2285451" y="178210"/>
                  </a:cubicBezTo>
                  <a:close/>
                  <a:moveTo>
                    <a:pt x="1339757" y="1383499"/>
                  </a:moveTo>
                  <a:cubicBezTo>
                    <a:pt x="1339757" y="1383499"/>
                    <a:pt x="1340126" y="1383499"/>
                    <a:pt x="1340126" y="1383499"/>
                  </a:cubicBezTo>
                  <a:lnTo>
                    <a:pt x="1340126" y="1383499"/>
                  </a:lnTo>
                  <a:cubicBezTo>
                    <a:pt x="1340126" y="1383499"/>
                    <a:pt x="1340126" y="1383868"/>
                    <a:pt x="1339757" y="1383499"/>
                  </a:cubicBezTo>
                  <a:cubicBezTo>
                    <a:pt x="1339757" y="1383868"/>
                    <a:pt x="1339757" y="1383499"/>
                    <a:pt x="1339757" y="1383499"/>
                  </a:cubicBezTo>
                  <a:close/>
                  <a:moveTo>
                    <a:pt x="1153277" y="1449967"/>
                  </a:moveTo>
                  <a:cubicBezTo>
                    <a:pt x="1153277" y="1449967"/>
                    <a:pt x="1153277" y="1449967"/>
                    <a:pt x="1153277" y="1449967"/>
                  </a:cubicBezTo>
                  <a:cubicBezTo>
                    <a:pt x="1153277" y="1449967"/>
                    <a:pt x="1153277" y="1449967"/>
                    <a:pt x="1153277" y="1449967"/>
                  </a:cubicBezTo>
                  <a:cubicBezTo>
                    <a:pt x="1153277" y="1449967"/>
                    <a:pt x="1153277" y="1449967"/>
                    <a:pt x="1153277" y="1449967"/>
                  </a:cubicBezTo>
                  <a:close/>
                </a:path>
              </a:pathLst>
            </a:custGeom>
            <a:solidFill>
              <a:srgbClr val="303947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791D9056-9152-47FC-9AE9-32CAD6E5C9D9}"/>
                </a:ext>
              </a:extLst>
            </p:cNvPr>
            <p:cNvSpPr/>
            <p:nvPr/>
          </p:nvSpPr>
          <p:spPr>
            <a:xfrm>
              <a:off x="5760142" y="3492690"/>
              <a:ext cx="734248" cy="1043224"/>
            </a:xfrm>
            <a:custGeom>
              <a:avLst/>
              <a:gdLst>
                <a:gd name="connsiteX0" fmla="*/ 723540 w 734248"/>
                <a:gd name="connsiteY0" fmla="*/ 1022871 h 1043224"/>
                <a:gd name="connsiteX1" fmla="*/ 675904 w 734248"/>
                <a:gd name="connsiteY1" fmla="*/ 998499 h 1043224"/>
                <a:gd name="connsiteX2" fmla="*/ 645625 w 734248"/>
                <a:gd name="connsiteY2" fmla="*/ 937570 h 1043224"/>
                <a:gd name="connsiteX3" fmla="*/ 649317 w 734248"/>
                <a:gd name="connsiteY3" fmla="*/ 912829 h 1043224"/>
                <a:gd name="connsiteX4" fmla="*/ 628269 w 734248"/>
                <a:gd name="connsiteY4" fmla="*/ 779893 h 1043224"/>
                <a:gd name="connsiteX5" fmla="*/ 606113 w 734248"/>
                <a:gd name="connsiteY5" fmla="*/ 737796 h 1043224"/>
                <a:gd name="connsiteX6" fmla="*/ 571771 w 734248"/>
                <a:gd name="connsiteY6" fmla="*/ 588612 h 1043224"/>
                <a:gd name="connsiteX7" fmla="*/ 559954 w 734248"/>
                <a:gd name="connsiteY7" fmla="*/ 212698 h 1043224"/>
                <a:gd name="connsiteX8" fmla="*/ 549984 w 734248"/>
                <a:gd name="connsiteY8" fmla="*/ 18463 h 1043224"/>
                <a:gd name="connsiteX9" fmla="*/ 547030 w 734248"/>
                <a:gd name="connsiteY9" fmla="*/ 0 h 1043224"/>
                <a:gd name="connsiteX10" fmla="*/ 520812 w 734248"/>
                <a:gd name="connsiteY10" fmla="*/ 15140 h 1043224"/>
                <a:gd name="connsiteX11" fmla="*/ 435142 w 734248"/>
                <a:gd name="connsiteY11" fmla="*/ 40989 h 1043224"/>
                <a:gd name="connsiteX12" fmla="*/ 419633 w 734248"/>
                <a:gd name="connsiteY12" fmla="*/ 50590 h 1043224"/>
                <a:gd name="connsiteX13" fmla="*/ 394523 w 734248"/>
                <a:gd name="connsiteY13" fmla="*/ 52067 h 1043224"/>
                <a:gd name="connsiteX14" fmla="*/ 326208 w 734248"/>
                <a:gd name="connsiteY14" fmla="*/ 24741 h 1043224"/>
                <a:gd name="connsiteX15" fmla="*/ 277096 w 734248"/>
                <a:gd name="connsiteY15" fmla="*/ 4800 h 1043224"/>
                <a:gd name="connsiteX16" fmla="*/ 271187 w 734248"/>
                <a:gd name="connsiteY16" fmla="*/ 24741 h 1043224"/>
                <a:gd name="connsiteX17" fmla="*/ 272295 w 734248"/>
                <a:gd name="connsiteY17" fmla="*/ 45420 h 1043224"/>
                <a:gd name="connsiteX18" fmla="*/ 249401 w 734248"/>
                <a:gd name="connsiteY18" fmla="*/ 101918 h 1043224"/>
                <a:gd name="connsiteX19" fmla="*/ 130866 w 734248"/>
                <a:gd name="connsiteY19" fmla="*/ 257379 h 1043224"/>
                <a:gd name="connsiteX20" fmla="*/ 1253 w 734248"/>
                <a:gd name="connsiteY20" fmla="*/ 517713 h 1043224"/>
                <a:gd name="connsiteX21" fmla="*/ 1622 w 734248"/>
                <a:gd name="connsiteY21" fmla="*/ 531376 h 1043224"/>
                <a:gd name="connsiteX22" fmla="*/ 42980 w 734248"/>
                <a:gd name="connsiteY22" fmla="*/ 683145 h 1043224"/>
                <a:gd name="connsiteX23" fmla="*/ 48888 w 734248"/>
                <a:gd name="connsiteY23" fmla="*/ 973758 h 1043224"/>
                <a:gd name="connsiteX24" fmla="*/ 34487 w 734248"/>
                <a:gd name="connsiteY24" fmla="*/ 1042811 h 1043224"/>
                <a:gd name="connsiteX25" fmla="*/ 387876 w 734248"/>
                <a:gd name="connsiteY25" fmla="*/ 1041703 h 1043224"/>
                <a:gd name="connsiteX26" fmla="*/ 497548 w 734248"/>
                <a:gd name="connsiteY26" fmla="*/ 1043180 h 1043224"/>
                <a:gd name="connsiteX27" fmla="*/ 676643 w 734248"/>
                <a:gd name="connsiteY27" fmla="*/ 1035426 h 1043224"/>
                <a:gd name="connsiteX28" fmla="*/ 734249 w 734248"/>
                <a:gd name="connsiteY28" fmla="*/ 1032472 h 1043224"/>
                <a:gd name="connsiteX29" fmla="*/ 723540 w 734248"/>
                <a:gd name="connsiteY29" fmla="*/ 1022871 h 104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34248" h="1043224">
                  <a:moveTo>
                    <a:pt x="723540" y="1022871"/>
                  </a:moveTo>
                  <a:cubicBezTo>
                    <a:pt x="707661" y="1014747"/>
                    <a:pt x="691414" y="1007362"/>
                    <a:pt x="675904" y="998499"/>
                  </a:cubicBezTo>
                  <a:cubicBezTo>
                    <a:pt x="652271" y="985206"/>
                    <a:pt x="641563" y="964896"/>
                    <a:pt x="645625" y="937570"/>
                  </a:cubicBezTo>
                  <a:cubicBezTo>
                    <a:pt x="646732" y="929446"/>
                    <a:pt x="647471" y="920953"/>
                    <a:pt x="649317" y="912829"/>
                  </a:cubicBezTo>
                  <a:cubicBezTo>
                    <a:pt x="660395" y="865563"/>
                    <a:pt x="654118" y="821620"/>
                    <a:pt x="628269" y="779893"/>
                  </a:cubicBezTo>
                  <a:cubicBezTo>
                    <a:pt x="619776" y="766599"/>
                    <a:pt x="613868" y="751459"/>
                    <a:pt x="606113" y="737796"/>
                  </a:cubicBezTo>
                  <a:cubicBezTo>
                    <a:pt x="579895" y="691269"/>
                    <a:pt x="569555" y="641048"/>
                    <a:pt x="571771" y="588612"/>
                  </a:cubicBezTo>
                  <a:cubicBezTo>
                    <a:pt x="576571" y="463061"/>
                    <a:pt x="570294" y="337880"/>
                    <a:pt x="559954" y="212698"/>
                  </a:cubicBezTo>
                  <a:cubicBezTo>
                    <a:pt x="554785" y="151030"/>
                    <a:pt x="550723" y="80131"/>
                    <a:pt x="549984" y="18463"/>
                  </a:cubicBezTo>
                  <a:cubicBezTo>
                    <a:pt x="546661" y="9232"/>
                    <a:pt x="548138" y="9232"/>
                    <a:pt x="547030" y="0"/>
                  </a:cubicBezTo>
                  <a:cubicBezTo>
                    <a:pt x="540014" y="7755"/>
                    <a:pt x="531521" y="12924"/>
                    <a:pt x="520812" y="15140"/>
                  </a:cubicBezTo>
                  <a:cubicBezTo>
                    <a:pt x="491640" y="21787"/>
                    <a:pt x="464314" y="33973"/>
                    <a:pt x="435142" y="40989"/>
                  </a:cubicBezTo>
                  <a:cubicBezTo>
                    <a:pt x="429234" y="42466"/>
                    <a:pt x="422587" y="43574"/>
                    <a:pt x="419633" y="50590"/>
                  </a:cubicBezTo>
                  <a:cubicBezTo>
                    <a:pt x="420741" y="55390"/>
                    <a:pt x="394523" y="52067"/>
                    <a:pt x="394523" y="52067"/>
                  </a:cubicBezTo>
                  <a:cubicBezTo>
                    <a:pt x="372736" y="40619"/>
                    <a:pt x="348364" y="35080"/>
                    <a:pt x="326208" y="24741"/>
                  </a:cubicBezTo>
                  <a:cubicBezTo>
                    <a:pt x="309960" y="17356"/>
                    <a:pt x="292236" y="14401"/>
                    <a:pt x="277096" y="4800"/>
                  </a:cubicBezTo>
                  <a:cubicBezTo>
                    <a:pt x="273034" y="14401"/>
                    <a:pt x="275249" y="15140"/>
                    <a:pt x="271187" y="24741"/>
                  </a:cubicBezTo>
                  <a:cubicBezTo>
                    <a:pt x="270818" y="28434"/>
                    <a:pt x="272295" y="41727"/>
                    <a:pt x="272295" y="45420"/>
                  </a:cubicBezTo>
                  <a:cubicBezTo>
                    <a:pt x="271926" y="67207"/>
                    <a:pt x="264541" y="84932"/>
                    <a:pt x="249401" y="101918"/>
                  </a:cubicBezTo>
                  <a:cubicBezTo>
                    <a:pt x="205827" y="150661"/>
                    <a:pt x="165208" y="201989"/>
                    <a:pt x="130866" y="257379"/>
                  </a:cubicBezTo>
                  <a:cubicBezTo>
                    <a:pt x="79538" y="340095"/>
                    <a:pt x="40764" y="428719"/>
                    <a:pt x="1253" y="517713"/>
                  </a:cubicBezTo>
                  <a:cubicBezTo>
                    <a:pt x="-963" y="522883"/>
                    <a:pt x="145" y="526945"/>
                    <a:pt x="1622" y="531376"/>
                  </a:cubicBezTo>
                  <a:cubicBezTo>
                    <a:pt x="17131" y="581596"/>
                    <a:pt x="31533" y="631817"/>
                    <a:pt x="42980" y="683145"/>
                  </a:cubicBezTo>
                  <a:cubicBezTo>
                    <a:pt x="43349" y="685730"/>
                    <a:pt x="67352" y="881441"/>
                    <a:pt x="48888" y="973758"/>
                  </a:cubicBezTo>
                  <a:cubicBezTo>
                    <a:pt x="44088" y="998130"/>
                    <a:pt x="39657" y="1018070"/>
                    <a:pt x="34487" y="1042811"/>
                  </a:cubicBezTo>
                  <a:cubicBezTo>
                    <a:pt x="59966" y="1042811"/>
                    <a:pt x="343195" y="1041703"/>
                    <a:pt x="387876" y="1041703"/>
                  </a:cubicBezTo>
                  <a:cubicBezTo>
                    <a:pt x="415940" y="1041334"/>
                    <a:pt x="469484" y="1043550"/>
                    <a:pt x="497548" y="1043180"/>
                  </a:cubicBezTo>
                  <a:cubicBezTo>
                    <a:pt x="520074" y="1043919"/>
                    <a:pt x="653379" y="1035057"/>
                    <a:pt x="676643" y="1035426"/>
                  </a:cubicBezTo>
                  <a:cubicBezTo>
                    <a:pt x="701753" y="1032841"/>
                    <a:pt x="708769" y="1035057"/>
                    <a:pt x="734249" y="1032472"/>
                  </a:cubicBezTo>
                  <a:cubicBezTo>
                    <a:pt x="734249" y="1025456"/>
                    <a:pt x="727602" y="1025086"/>
                    <a:pt x="723540" y="1022871"/>
                  </a:cubicBezTo>
                  <a:close/>
                </a:path>
              </a:pathLst>
            </a:custGeom>
            <a:solidFill>
              <a:srgbClr val="E6E6E6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15EDE7BD-97B7-42A1-9518-9FF1C8054EE9}"/>
                </a:ext>
              </a:extLst>
            </p:cNvPr>
            <p:cNvSpPr/>
            <p:nvPr/>
          </p:nvSpPr>
          <p:spPr>
            <a:xfrm>
              <a:off x="6007802" y="3076450"/>
              <a:ext cx="362840" cy="472812"/>
            </a:xfrm>
            <a:custGeom>
              <a:avLst/>
              <a:gdLst>
                <a:gd name="connsiteX0" fmla="*/ 298632 w 362840"/>
                <a:gd name="connsiteY0" fmla="*/ 416240 h 472812"/>
                <a:gd name="connsiteX1" fmla="*/ 282753 w 362840"/>
                <a:gd name="connsiteY1" fmla="*/ 431749 h 472812"/>
                <a:gd name="connsiteX2" fmla="*/ 184528 w 362840"/>
                <a:gd name="connsiteY2" fmla="*/ 461290 h 472812"/>
                <a:gd name="connsiteX3" fmla="*/ 171973 w 362840"/>
                <a:gd name="connsiteY3" fmla="*/ 467568 h 472812"/>
                <a:gd name="connsiteX4" fmla="*/ 147602 w 362840"/>
                <a:gd name="connsiteY4" fmla="*/ 471999 h 472812"/>
                <a:gd name="connsiteX5" fmla="*/ 40883 w 362840"/>
                <a:gd name="connsiteY5" fmla="*/ 431380 h 472812"/>
                <a:gd name="connsiteX6" fmla="*/ 28328 w 362840"/>
                <a:gd name="connsiteY6" fmla="*/ 421410 h 472812"/>
                <a:gd name="connsiteX7" fmla="*/ 34236 w 362840"/>
                <a:gd name="connsiteY7" fmla="*/ 394084 h 472812"/>
                <a:gd name="connsiteX8" fmla="*/ 34606 w 362840"/>
                <a:gd name="connsiteY8" fmla="*/ 320600 h 472812"/>
                <a:gd name="connsiteX9" fmla="*/ 33498 w 362840"/>
                <a:gd name="connsiteY9" fmla="*/ 307675 h 472812"/>
                <a:gd name="connsiteX10" fmla="*/ 17619 w 362840"/>
                <a:gd name="connsiteY10" fmla="*/ 286258 h 472812"/>
                <a:gd name="connsiteX11" fmla="*/ 3956 w 362840"/>
                <a:gd name="connsiteY11" fmla="*/ 271856 h 472812"/>
                <a:gd name="connsiteX12" fmla="*/ 633 w 362840"/>
                <a:gd name="connsiteY12" fmla="*/ 210189 h 472812"/>
                <a:gd name="connsiteX13" fmla="*/ 28697 w 362840"/>
                <a:gd name="connsiteY13" fmla="*/ 189510 h 472812"/>
                <a:gd name="connsiteX14" fmla="*/ 49746 w 362840"/>
                <a:gd name="connsiteY14" fmla="*/ 178432 h 472812"/>
                <a:gd name="connsiteX15" fmla="*/ 60824 w 362840"/>
                <a:gd name="connsiteY15" fmla="*/ 116764 h 472812"/>
                <a:gd name="connsiteX16" fmla="*/ 76333 w 362840"/>
                <a:gd name="connsiteY16" fmla="*/ 72821 h 472812"/>
                <a:gd name="connsiteX17" fmla="*/ 150556 w 362840"/>
                <a:gd name="connsiteY17" fmla="*/ 11153 h 472812"/>
                <a:gd name="connsiteX18" fmla="*/ 190067 w 362840"/>
                <a:gd name="connsiteY18" fmla="*/ 75 h 472812"/>
                <a:gd name="connsiteX19" fmla="*/ 261336 w 362840"/>
                <a:gd name="connsiteY19" fmla="*/ 5245 h 472812"/>
                <a:gd name="connsiteX20" fmla="*/ 310818 w 362840"/>
                <a:gd name="connsiteY20" fmla="*/ 32202 h 472812"/>
                <a:gd name="connsiteX21" fmla="*/ 357715 w 362840"/>
                <a:gd name="connsiteY21" fmla="*/ 117133 h 472812"/>
                <a:gd name="connsiteX22" fmla="*/ 359561 w 362840"/>
                <a:gd name="connsiteY22" fmla="*/ 130058 h 472812"/>
                <a:gd name="connsiteX23" fmla="*/ 361407 w 362840"/>
                <a:gd name="connsiteY23" fmla="*/ 167723 h 472812"/>
                <a:gd name="connsiteX24" fmla="*/ 356976 w 362840"/>
                <a:gd name="connsiteY24" fmla="*/ 218682 h 472812"/>
                <a:gd name="connsiteX25" fmla="*/ 348852 w 362840"/>
                <a:gd name="connsiteY25" fmla="*/ 248592 h 472812"/>
                <a:gd name="connsiteX26" fmla="*/ 348114 w 362840"/>
                <a:gd name="connsiteY26" fmla="*/ 266687 h 472812"/>
                <a:gd name="connsiteX27" fmla="*/ 347006 w 362840"/>
                <a:gd name="connsiteY27" fmla="*/ 318384 h 472812"/>
                <a:gd name="connsiteX28" fmla="*/ 333343 w 362840"/>
                <a:gd name="connsiteY28" fmla="*/ 344602 h 472812"/>
                <a:gd name="connsiteX29" fmla="*/ 312664 w 362840"/>
                <a:gd name="connsiteY29" fmla="*/ 361958 h 472812"/>
                <a:gd name="connsiteX30" fmla="*/ 304909 w 362840"/>
                <a:gd name="connsiteY30" fmla="*/ 370451 h 472812"/>
                <a:gd name="connsiteX31" fmla="*/ 298632 w 362840"/>
                <a:gd name="connsiteY31" fmla="*/ 416240 h 47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62840" h="472812">
                  <a:moveTo>
                    <a:pt x="298632" y="416240"/>
                  </a:moveTo>
                  <a:cubicBezTo>
                    <a:pt x="297524" y="425841"/>
                    <a:pt x="290877" y="429164"/>
                    <a:pt x="282753" y="431749"/>
                  </a:cubicBezTo>
                  <a:cubicBezTo>
                    <a:pt x="249889" y="441350"/>
                    <a:pt x="217024" y="451320"/>
                    <a:pt x="184528" y="461290"/>
                  </a:cubicBezTo>
                  <a:cubicBezTo>
                    <a:pt x="180097" y="462767"/>
                    <a:pt x="176035" y="465352"/>
                    <a:pt x="171973" y="467568"/>
                  </a:cubicBezTo>
                  <a:cubicBezTo>
                    <a:pt x="164219" y="471630"/>
                    <a:pt x="156464" y="474215"/>
                    <a:pt x="147602" y="471999"/>
                  </a:cubicBezTo>
                  <a:cubicBezTo>
                    <a:pt x="112521" y="457598"/>
                    <a:pt x="76702" y="444304"/>
                    <a:pt x="40883" y="431380"/>
                  </a:cubicBezTo>
                  <a:cubicBezTo>
                    <a:pt x="35344" y="429533"/>
                    <a:pt x="30544" y="427687"/>
                    <a:pt x="28328" y="421410"/>
                  </a:cubicBezTo>
                  <a:cubicBezTo>
                    <a:pt x="27959" y="411809"/>
                    <a:pt x="32021" y="402946"/>
                    <a:pt x="34236" y="394084"/>
                  </a:cubicBezTo>
                  <a:cubicBezTo>
                    <a:pt x="40145" y="369343"/>
                    <a:pt x="36452" y="344971"/>
                    <a:pt x="34606" y="320600"/>
                  </a:cubicBezTo>
                  <a:cubicBezTo>
                    <a:pt x="34236" y="316168"/>
                    <a:pt x="33498" y="311737"/>
                    <a:pt x="33498" y="307675"/>
                  </a:cubicBezTo>
                  <a:cubicBezTo>
                    <a:pt x="33867" y="296228"/>
                    <a:pt x="34975" y="285150"/>
                    <a:pt x="17619" y="286258"/>
                  </a:cubicBezTo>
                  <a:cubicBezTo>
                    <a:pt x="10603" y="286627"/>
                    <a:pt x="5434" y="280349"/>
                    <a:pt x="3956" y="271856"/>
                  </a:cubicBezTo>
                  <a:cubicBezTo>
                    <a:pt x="264" y="251547"/>
                    <a:pt x="-844" y="230868"/>
                    <a:pt x="633" y="210189"/>
                  </a:cubicBezTo>
                  <a:cubicBezTo>
                    <a:pt x="1741" y="193202"/>
                    <a:pt x="7649" y="189879"/>
                    <a:pt x="28697" y="189510"/>
                  </a:cubicBezTo>
                  <a:cubicBezTo>
                    <a:pt x="39775" y="193572"/>
                    <a:pt x="44945" y="187294"/>
                    <a:pt x="49746" y="178432"/>
                  </a:cubicBezTo>
                  <a:cubicBezTo>
                    <a:pt x="60454" y="159230"/>
                    <a:pt x="59347" y="137812"/>
                    <a:pt x="60824" y="116764"/>
                  </a:cubicBezTo>
                  <a:cubicBezTo>
                    <a:pt x="62301" y="100516"/>
                    <a:pt x="65255" y="85376"/>
                    <a:pt x="76333" y="72821"/>
                  </a:cubicBezTo>
                  <a:cubicBezTo>
                    <a:pt x="96273" y="46234"/>
                    <a:pt x="120276" y="25186"/>
                    <a:pt x="150556" y="11153"/>
                  </a:cubicBezTo>
                  <a:cubicBezTo>
                    <a:pt x="162372" y="3030"/>
                    <a:pt x="175666" y="75"/>
                    <a:pt x="190067" y="75"/>
                  </a:cubicBezTo>
                  <a:cubicBezTo>
                    <a:pt x="214070" y="75"/>
                    <a:pt x="238072" y="-1032"/>
                    <a:pt x="261336" y="5245"/>
                  </a:cubicBezTo>
                  <a:cubicBezTo>
                    <a:pt x="279799" y="10415"/>
                    <a:pt x="298263" y="15954"/>
                    <a:pt x="310818" y="32202"/>
                  </a:cubicBezTo>
                  <a:cubicBezTo>
                    <a:pt x="334820" y="55835"/>
                    <a:pt x="346267" y="86484"/>
                    <a:pt x="357715" y="117133"/>
                  </a:cubicBezTo>
                  <a:cubicBezTo>
                    <a:pt x="359192" y="121195"/>
                    <a:pt x="359192" y="125626"/>
                    <a:pt x="359561" y="130058"/>
                  </a:cubicBezTo>
                  <a:cubicBezTo>
                    <a:pt x="364731" y="142243"/>
                    <a:pt x="362515" y="155168"/>
                    <a:pt x="361407" y="167723"/>
                  </a:cubicBezTo>
                  <a:cubicBezTo>
                    <a:pt x="359930" y="184709"/>
                    <a:pt x="359192" y="201695"/>
                    <a:pt x="356976" y="218682"/>
                  </a:cubicBezTo>
                  <a:cubicBezTo>
                    <a:pt x="355499" y="229021"/>
                    <a:pt x="353283" y="238991"/>
                    <a:pt x="348852" y="248592"/>
                  </a:cubicBezTo>
                  <a:cubicBezTo>
                    <a:pt x="345898" y="254870"/>
                    <a:pt x="345160" y="260778"/>
                    <a:pt x="348114" y="266687"/>
                  </a:cubicBezTo>
                  <a:cubicBezTo>
                    <a:pt x="364361" y="284411"/>
                    <a:pt x="358084" y="301028"/>
                    <a:pt x="347006" y="318384"/>
                  </a:cubicBezTo>
                  <a:cubicBezTo>
                    <a:pt x="341836" y="326508"/>
                    <a:pt x="337405" y="335740"/>
                    <a:pt x="333343" y="344602"/>
                  </a:cubicBezTo>
                  <a:cubicBezTo>
                    <a:pt x="328912" y="353464"/>
                    <a:pt x="323373" y="360850"/>
                    <a:pt x="312664" y="361958"/>
                  </a:cubicBezTo>
                  <a:cubicBezTo>
                    <a:pt x="307494" y="362696"/>
                    <a:pt x="305648" y="365281"/>
                    <a:pt x="304909" y="370451"/>
                  </a:cubicBezTo>
                  <a:cubicBezTo>
                    <a:pt x="303802" y="385591"/>
                    <a:pt x="301217" y="401100"/>
                    <a:pt x="298632" y="416240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E174AB02-0499-4FA6-A874-EAB54776EE59}"/>
                </a:ext>
              </a:extLst>
            </p:cNvPr>
            <p:cNvSpPr/>
            <p:nvPr/>
          </p:nvSpPr>
          <p:spPr>
            <a:xfrm>
              <a:off x="6549109" y="6389494"/>
              <a:ext cx="383970" cy="281983"/>
            </a:xfrm>
            <a:custGeom>
              <a:avLst/>
              <a:gdLst>
                <a:gd name="connsiteX0" fmla="*/ 22581 w 383971"/>
                <a:gd name="connsiteY0" fmla="*/ 30649 h 281983"/>
                <a:gd name="connsiteX1" fmla="*/ 31075 w 383971"/>
                <a:gd name="connsiteY1" fmla="*/ 22156 h 281983"/>
                <a:gd name="connsiteX2" fmla="*/ 171765 w 383971"/>
                <a:gd name="connsiteY2" fmla="*/ 0 h 281983"/>
                <a:gd name="connsiteX3" fmla="*/ 233802 w 383971"/>
                <a:gd name="connsiteY3" fmla="*/ 127397 h 281983"/>
                <a:gd name="connsiteX4" fmla="*/ 299901 w 383971"/>
                <a:gd name="connsiteY4" fmla="*/ 175771 h 281983"/>
                <a:gd name="connsiteX5" fmla="*/ 332028 w 383971"/>
                <a:gd name="connsiteY5" fmla="*/ 177248 h 281983"/>
                <a:gd name="connsiteX6" fmla="*/ 383725 w 383971"/>
                <a:gd name="connsiteY6" fmla="*/ 237070 h 281983"/>
                <a:gd name="connsiteX7" fmla="*/ 355661 w 383971"/>
                <a:gd name="connsiteY7" fmla="*/ 272150 h 281983"/>
                <a:gd name="connsiteX8" fmla="*/ 285131 w 383971"/>
                <a:gd name="connsiteY8" fmla="*/ 281382 h 281983"/>
                <a:gd name="connsiteX9" fmla="*/ 159210 w 383971"/>
                <a:gd name="connsiteY9" fmla="*/ 268088 h 281983"/>
                <a:gd name="connsiteX10" fmla="*/ 113421 w 383971"/>
                <a:gd name="connsiteY10" fmla="*/ 254425 h 281983"/>
                <a:gd name="connsiteX11" fmla="*/ 16673 w 383971"/>
                <a:gd name="connsiteY11" fmla="*/ 242239 h 281983"/>
                <a:gd name="connsiteX12" fmla="*/ 795 w 383971"/>
                <a:gd name="connsiteY12" fmla="*/ 223407 h 281983"/>
                <a:gd name="connsiteX13" fmla="*/ 17781 w 383971"/>
                <a:gd name="connsiteY13" fmla="*/ 62037 h 281983"/>
                <a:gd name="connsiteX14" fmla="*/ 22581 w 383971"/>
                <a:gd name="connsiteY14" fmla="*/ 30649 h 28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3971" h="281983">
                  <a:moveTo>
                    <a:pt x="22581" y="30649"/>
                  </a:moveTo>
                  <a:cubicBezTo>
                    <a:pt x="24797" y="26957"/>
                    <a:pt x="25905" y="22895"/>
                    <a:pt x="31075" y="22156"/>
                  </a:cubicBezTo>
                  <a:cubicBezTo>
                    <a:pt x="75017" y="14402"/>
                    <a:pt x="127453" y="5539"/>
                    <a:pt x="171765" y="0"/>
                  </a:cubicBezTo>
                  <a:cubicBezTo>
                    <a:pt x="189860" y="43943"/>
                    <a:pt x="208323" y="87516"/>
                    <a:pt x="233802" y="127397"/>
                  </a:cubicBezTo>
                  <a:cubicBezTo>
                    <a:pt x="249312" y="151769"/>
                    <a:pt x="268883" y="172079"/>
                    <a:pt x="299901" y="175771"/>
                  </a:cubicBezTo>
                  <a:cubicBezTo>
                    <a:pt x="310610" y="176879"/>
                    <a:pt x="321319" y="176510"/>
                    <a:pt x="332028" y="177248"/>
                  </a:cubicBezTo>
                  <a:cubicBezTo>
                    <a:pt x="362677" y="178726"/>
                    <a:pt x="386679" y="206421"/>
                    <a:pt x="383725" y="237070"/>
                  </a:cubicBezTo>
                  <a:cubicBezTo>
                    <a:pt x="382248" y="255164"/>
                    <a:pt x="371539" y="265873"/>
                    <a:pt x="355661" y="272150"/>
                  </a:cubicBezTo>
                  <a:cubicBezTo>
                    <a:pt x="333135" y="281012"/>
                    <a:pt x="309133" y="283228"/>
                    <a:pt x="285131" y="281382"/>
                  </a:cubicBezTo>
                  <a:cubicBezTo>
                    <a:pt x="243034" y="278059"/>
                    <a:pt x="201307" y="272889"/>
                    <a:pt x="159210" y="268088"/>
                  </a:cubicBezTo>
                  <a:cubicBezTo>
                    <a:pt x="143332" y="266242"/>
                    <a:pt x="128561" y="259595"/>
                    <a:pt x="113421" y="254425"/>
                  </a:cubicBezTo>
                  <a:cubicBezTo>
                    <a:pt x="82034" y="243717"/>
                    <a:pt x="49169" y="243347"/>
                    <a:pt x="16673" y="242239"/>
                  </a:cubicBezTo>
                  <a:cubicBezTo>
                    <a:pt x="1533" y="241501"/>
                    <a:pt x="-1790" y="238178"/>
                    <a:pt x="795" y="223407"/>
                  </a:cubicBezTo>
                  <a:cubicBezTo>
                    <a:pt x="9288" y="169494"/>
                    <a:pt x="9288" y="115581"/>
                    <a:pt x="17781" y="62037"/>
                  </a:cubicBezTo>
                  <a:cubicBezTo>
                    <a:pt x="19997" y="51328"/>
                    <a:pt x="21104" y="40989"/>
                    <a:pt x="22581" y="30649"/>
                  </a:cubicBezTo>
                  <a:close/>
                </a:path>
              </a:pathLst>
            </a:custGeom>
            <a:solidFill>
              <a:srgbClr val="000000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09CE0D5B-BE8D-4421-9429-74884131F9E5}"/>
                </a:ext>
              </a:extLst>
            </p:cNvPr>
            <p:cNvSpPr/>
            <p:nvPr/>
          </p:nvSpPr>
          <p:spPr>
            <a:xfrm>
              <a:off x="5315642" y="6383875"/>
              <a:ext cx="330686" cy="279309"/>
            </a:xfrm>
            <a:custGeom>
              <a:avLst/>
              <a:gdLst>
                <a:gd name="connsiteX0" fmla="*/ 182835 w 330686"/>
                <a:gd name="connsiteY0" fmla="*/ 1287 h 279309"/>
                <a:gd name="connsiteX1" fmla="*/ 193913 w 330686"/>
                <a:gd name="connsiteY1" fmla="*/ 2026 h 279309"/>
                <a:gd name="connsiteX2" fmla="*/ 252626 w 330686"/>
                <a:gd name="connsiteY2" fmla="*/ 10519 h 279309"/>
                <a:gd name="connsiteX3" fmla="*/ 307278 w 330686"/>
                <a:gd name="connsiteY3" fmla="*/ 12735 h 279309"/>
                <a:gd name="connsiteX4" fmla="*/ 306170 w 330686"/>
                <a:gd name="connsiteY4" fmla="*/ 44122 h 279309"/>
                <a:gd name="connsiteX5" fmla="*/ 326849 w 330686"/>
                <a:gd name="connsiteY5" fmla="*/ 178536 h 279309"/>
                <a:gd name="connsiteX6" fmla="*/ 330542 w 330686"/>
                <a:gd name="connsiteY6" fmla="*/ 216570 h 279309"/>
                <a:gd name="connsiteX7" fmla="*/ 307647 w 330686"/>
                <a:gd name="connsiteY7" fmla="*/ 238726 h 279309"/>
                <a:gd name="connsiteX8" fmla="*/ 262227 w 330686"/>
                <a:gd name="connsiteY8" fmla="*/ 240203 h 279309"/>
                <a:gd name="connsiteX9" fmla="*/ 232686 w 330686"/>
                <a:gd name="connsiteY9" fmla="*/ 257559 h 279309"/>
                <a:gd name="connsiteX10" fmla="*/ 213484 w 330686"/>
                <a:gd name="connsiteY10" fmla="*/ 268637 h 279309"/>
                <a:gd name="connsiteX11" fmla="*/ 51745 w 330686"/>
                <a:gd name="connsiteY11" fmla="*/ 276391 h 279309"/>
                <a:gd name="connsiteX12" fmla="*/ 1524 w 330686"/>
                <a:gd name="connsiteY12" fmla="*/ 231341 h 279309"/>
                <a:gd name="connsiteX13" fmla="*/ 29589 w 330686"/>
                <a:gd name="connsiteY13" fmla="*/ 170781 h 279309"/>
                <a:gd name="connsiteX14" fmla="*/ 118951 w 330686"/>
                <a:gd name="connsiteY14" fmla="*/ 99512 h 279309"/>
                <a:gd name="connsiteX15" fmla="*/ 182835 w 330686"/>
                <a:gd name="connsiteY15" fmla="*/ 1287 h 27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0686" h="279309">
                  <a:moveTo>
                    <a:pt x="182835" y="1287"/>
                  </a:moveTo>
                  <a:cubicBezTo>
                    <a:pt x="186897" y="-1667"/>
                    <a:pt x="190589" y="1287"/>
                    <a:pt x="193913" y="2026"/>
                  </a:cubicBezTo>
                  <a:cubicBezTo>
                    <a:pt x="213115" y="6826"/>
                    <a:pt x="232686" y="10150"/>
                    <a:pt x="252626" y="10519"/>
                  </a:cubicBezTo>
                  <a:cubicBezTo>
                    <a:pt x="267397" y="10888"/>
                    <a:pt x="292507" y="12365"/>
                    <a:pt x="307278" y="12735"/>
                  </a:cubicBezTo>
                  <a:cubicBezTo>
                    <a:pt x="313186" y="12735"/>
                    <a:pt x="308016" y="27874"/>
                    <a:pt x="306170" y="44122"/>
                  </a:cubicBezTo>
                  <a:cubicBezTo>
                    <a:pt x="307278" y="89911"/>
                    <a:pt x="319094" y="133854"/>
                    <a:pt x="326849" y="178536"/>
                  </a:cubicBezTo>
                  <a:cubicBezTo>
                    <a:pt x="329065" y="191091"/>
                    <a:pt x="331280" y="203646"/>
                    <a:pt x="330542" y="216570"/>
                  </a:cubicBezTo>
                  <a:cubicBezTo>
                    <a:pt x="329434" y="231341"/>
                    <a:pt x="322418" y="237987"/>
                    <a:pt x="307647" y="238726"/>
                  </a:cubicBezTo>
                  <a:cubicBezTo>
                    <a:pt x="292507" y="239465"/>
                    <a:pt x="277367" y="237618"/>
                    <a:pt x="262227" y="240203"/>
                  </a:cubicBezTo>
                  <a:cubicBezTo>
                    <a:pt x="250041" y="242419"/>
                    <a:pt x="238963" y="245373"/>
                    <a:pt x="232686" y="257559"/>
                  </a:cubicBezTo>
                  <a:cubicBezTo>
                    <a:pt x="228624" y="264944"/>
                    <a:pt x="220869" y="267160"/>
                    <a:pt x="213484" y="268637"/>
                  </a:cubicBezTo>
                  <a:cubicBezTo>
                    <a:pt x="159940" y="278238"/>
                    <a:pt x="106027" y="282669"/>
                    <a:pt x="51745" y="276391"/>
                  </a:cubicBezTo>
                  <a:cubicBezTo>
                    <a:pt x="22942" y="273068"/>
                    <a:pt x="7063" y="257559"/>
                    <a:pt x="1524" y="231341"/>
                  </a:cubicBezTo>
                  <a:cubicBezTo>
                    <a:pt x="-4015" y="206969"/>
                    <a:pt x="5586" y="186290"/>
                    <a:pt x="29589" y="170781"/>
                  </a:cubicBezTo>
                  <a:cubicBezTo>
                    <a:pt x="61715" y="150102"/>
                    <a:pt x="93841" y="129423"/>
                    <a:pt x="118951" y="99512"/>
                  </a:cubicBezTo>
                  <a:cubicBezTo>
                    <a:pt x="144062" y="68863"/>
                    <a:pt x="166956" y="37106"/>
                    <a:pt x="182835" y="1287"/>
                  </a:cubicBezTo>
                  <a:close/>
                </a:path>
              </a:pathLst>
            </a:custGeom>
            <a:solidFill>
              <a:srgbClr val="000000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303F82EA-94FF-4921-9E03-08D7DB0629EC}"/>
                </a:ext>
              </a:extLst>
            </p:cNvPr>
            <p:cNvSpPr/>
            <p:nvPr/>
          </p:nvSpPr>
          <p:spPr>
            <a:xfrm>
              <a:off x="7212033" y="2960734"/>
              <a:ext cx="219669" cy="309517"/>
            </a:xfrm>
            <a:custGeom>
              <a:avLst/>
              <a:gdLst>
                <a:gd name="connsiteX0" fmla="*/ 23108 w 219669"/>
                <a:gd name="connsiteY0" fmla="*/ 274576 h 309517"/>
                <a:gd name="connsiteX1" fmla="*/ 36401 w 219669"/>
                <a:gd name="connsiteY1" fmla="*/ 211801 h 309517"/>
                <a:gd name="connsiteX2" fmla="*/ 29016 w 219669"/>
                <a:gd name="connsiteY2" fmla="*/ 177090 h 309517"/>
                <a:gd name="connsiteX3" fmla="*/ 3167 w 219669"/>
                <a:gd name="connsiteY3" fmla="*/ 85512 h 309517"/>
                <a:gd name="connsiteX4" fmla="*/ 16830 w 219669"/>
                <a:gd name="connsiteY4" fmla="*/ 16459 h 309517"/>
                <a:gd name="connsiteX5" fmla="*/ 63358 w 219669"/>
                <a:gd name="connsiteY5" fmla="*/ 580 h 309517"/>
                <a:gd name="connsiteX6" fmla="*/ 183370 w 219669"/>
                <a:gd name="connsiteY6" fmla="*/ 21259 h 309517"/>
                <a:gd name="connsiteX7" fmla="*/ 219558 w 219669"/>
                <a:gd name="connsiteY7" fmla="*/ 79234 h 309517"/>
                <a:gd name="connsiteX8" fmla="*/ 168230 w 219669"/>
                <a:gd name="connsiteY8" fmla="*/ 227310 h 309517"/>
                <a:gd name="connsiteX9" fmla="*/ 164906 w 219669"/>
                <a:gd name="connsiteY9" fmla="*/ 233219 h 309517"/>
                <a:gd name="connsiteX10" fmla="*/ 150505 w 219669"/>
                <a:gd name="connsiteY10" fmla="*/ 308180 h 309517"/>
                <a:gd name="connsiteX11" fmla="*/ 127241 w 219669"/>
                <a:gd name="connsiteY11" fmla="*/ 305964 h 309517"/>
                <a:gd name="connsiteX12" fmla="*/ 37509 w 219669"/>
                <a:gd name="connsiteY12" fmla="*/ 282700 h 309517"/>
                <a:gd name="connsiteX13" fmla="*/ 23108 w 219669"/>
                <a:gd name="connsiteY13" fmla="*/ 274576 h 30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669" h="309517">
                  <a:moveTo>
                    <a:pt x="23108" y="274576"/>
                  </a:moveTo>
                  <a:cubicBezTo>
                    <a:pt x="27539" y="253528"/>
                    <a:pt x="32709" y="232849"/>
                    <a:pt x="36401" y="211801"/>
                  </a:cubicBezTo>
                  <a:cubicBezTo>
                    <a:pt x="38617" y="199615"/>
                    <a:pt x="32709" y="188537"/>
                    <a:pt x="29016" y="177090"/>
                  </a:cubicBezTo>
                  <a:cubicBezTo>
                    <a:pt x="19415" y="146810"/>
                    <a:pt x="8337" y="116899"/>
                    <a:pt x="3167" y="85512"/>
                  </a:cubicBezTo>
                  <a:cubicBezTo>
                    <a:pt x="-525" y="61509"/>
                    <a:pt x="-5326" y="36030"/>
                    <a:pt x="16830" y="16459"/>
                  </a:cubicBezTo>
                  <a:cubicBezTo>
                    <a:pt x="30124" y="4642"/>
                    <a:pt x="46741" y="1688"/>
                    <a:pt x="63358" y="580"/>
                  </a:cubicBezTo>
                  <a:cubicBezTo>
                    <a:pt x="104716" y="-2005"/>
                    <a:pt x="145335" y="3903"/>
                    <a:pt x="183370" y="21259"/>
                  </a:cubicBezTo>
                  <a:cubicBezTo>
                    <a:pt x="207741" y="32337"/>
                    <a:pt x="221035" y="52647"/>
                    <a:pt x="219558" y="79234"/>
                  </a:cubicBezTo>
                  <a:cubicBezTo>
                    <a:pt x="216604" y="133147"/>
                    <a:pt x="202941" y="184106"/>
                    <a:pt x="168230" y="227310"/>
                  </a:cubicBezTo>
                  <a:cubicBezTo>
                    <a:pt x="166753" y="229157"/>
                    <a:pt x="165276" y="231372"/>
                    <a:pt x="164906" y="233219"/>
                  </a:cubicBezTo>
                  <a:cubicBezTo>
                    <a:pt x="160106" y="257959"/>
                    <a:pt x="155306" y="283070"/>
                    <a:pt x="150505" y="308180"/>
                  </a:cubicBezTo>
                  <a:cubicBezTo>
                    <a:pt x="142381" y="311503"/>
                    <a:pt x="134996" y="307811"/>
                    <a:pt x="127241" y="305964"/>
                  </a:cubicBezTo>
                  <a:cubicBezTo>
                    <a:pt x="97331" y="298210"/>
                    <a:pt x="67420" y="290824"/>
                    <a:pt x="37509" y="282700"/>
                  </a:cubicBezTo>
                  <a:cubicBezTo>
                    <a:pt x="31970" y="280854"/>
                    <a:pt x="26431" y="280115"/>
                    <a:pt x="23108" y="274576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7326E55-DAE3-4294-B367-6307461C2187}"/>
                </a:ext>
              </a:extLst>
            </p:cNvPr>
            <p:cNvSpPr/>
            <p:nvPr/>
          </p:nvSpPr>
          <p:spPr>
            <a:xfrm>
              <a:off x="5129326" y="2830970"/>
              <a:ext cx="227894" cy="283627"/>
            </a:xfrm>
            <a:custGeom>
              <a:avLst/>
              <a:gdLst>
                <a:gd name="connsiteX0" fmla="*/ 14284 w 227894"/>
                <a:gd name="connsiteY0" fmla="*/ 279898 h 283627"/>
                <a:gd name="connsiteX1" fmla="*/ 19085 w 227894"/>
                <a:gd name="connsiteY1" fmla="*/ 223031 h 283627"/>
                <a:gd name="connsiteX2" fmla="*/ 14653 w 227894"/>
                <a:gd name="connsiteY2" fmla="*/ 197920 h 283627"/>
                <a:gd name="connsiteX3" fmla="*/ 990 w 227894"/>
                <a:gd name="connsiteY3" fmla="*/ 130714 h 283627"/>
                <a:gd name="connsiteX4" fmla="*/ 8376 w 227894"/>
                <a:gd name="connsiteY4" fmla="*/ 45413 h 283627"/>
                <a:gd name="connsiteX5" fmla="*/ 64874 w 227894"/>
                <a:gd name="connsiteY5" fmla="*/ 1101 h 283627"/>
                <a:gd name="connsiteX6" fmla="*/ 189686 w 227894"/>
                <a:gd name="connsiteY6" fmla="*/ 19195 h 283627"/>
                <a:gd name="connsiteX7" fmla="*/ 219966 w 227894"/>
                <a:gd name="connsiteY7" fmla="*/ 101172 h 283627"/>
                <a:gd name="connsiteX8" fmla="*/ 173438 w 227894"/>
                <a:gd name="connsiteY8" fmla="*/ 180196 h 283627"/>
                <a:gd name="connsiteX9" fmla="*/ 145743 w 227894"/>
                <a:gd name="connsiteY9" fmla="*/ 268451 h 283627"/>
                <a:gd name="connsiteX10" fmla="*/ 129865 w 227894"/>
                <a:gd name="connsiteY10" fmla="*/ 274359 h 283627"/>
                <a:gd name="connsiteX11" fmla="*/ 30901 w 227894"/>
                <a:gd name="connsiteY11" fmla="*/ 282852 h 283627"/>
                <a:gd name="connsiteX12" fmla="*/ 14284 w 227894"/>
                <a:gd name="connsiteY12" fmla="*/ 279898 h 28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7894" h="283627">
                  <a:moveTo>
                    <a:pt x="14284" y="279898"/>
                  </a:moveTo>
                  <a:cubicBezTo>
                    <a:pt x="15761" y="261065"/>
                    <a:pt x="17238" y="241863"/>
                    <a:pt x="19085" y="223031"/>
                  </a:cubicBezTo>
                  <a:cubicBezTo>
                    <a:pt x="19823" y="214168"/>
                    <a:pt x="18715" y="206044"/>
                    <a:pt x="14653" y="197920"/>
                  </a:cubicBezTo>
                  <a:cubicBezTo>
                    <a:pt x="3945" y="176872"/>
                    <a:pt x="2837" y="153608"/>
                    <a:pt x="990" y="130714"/>
                  </a:cubicBezTo>
                  <a:cubicBezTo>
                    <a:pt x="-1225" y="101911"/>
                    <a:pt x="-117" y="73108"/>
                    <a:pt x="8376" y="45413"/>
                  </a:cubicBezTo>
                  <a:cubicBezTo>
                    <a:pt x="16869" y="18457"/>
                    <a:pt x="37179" y="3317"/>
                    <a:pt x="64874" y="1101"/>
                  </a:cubicBezTo>
                  <a:cubicBezTo>
                    <a:pt x="107709" y="-2222"/>
                    <a:pt x="149805" y="1470"/>
                    <a:pt x="189686" y="19195"/>
                  </a:cubicBezTo>
                  <a:cubicBezTo>
                    <a:pt x="227351" y="36181"/>
                    <a:pt x="236583" y="62769"/>
                    <a:pt x="219966" y="101172"/>
                  </a:cubicBezTo>
                  <a:cubicBezTo>
                    <a:pt x="207780" y="129606"/>
                    <a:pt x="191532" y="155455"/>
                    <a:pt x="173438" y="180196"/>
                  </a:cubicBezTo>
                  <a:cubicBezTo>
                    <a:pt x="153867" y="206783"/>
                    <a:pt x="141681" y="234847"/>
                    <a:pt x="145743" y="268451"/>
                  </a:cubicBezTo>
                  <a:cubicBezTo>
                    <a:pt x="142051" y="274359"/>
                    <a:pt x="135773" y="273990"/>
                    <a:pt x="129865" y="274359"/>
                  </a:cubicBezTo>
                  <a:cubicBezTo>
                    <a:pt x="96631" y="276205"/>
                    <a:pt x="63766" y="278790"/>
                    <a:pt x="30901" y="282852"/>
                  </a:cubicBezTo>
                  <a:cubicBezTo>
                    <a:pt x="24993" y="283591"/>
                    <a:pt x="19085" y="285068"/>
                    <a:pt x="14284" y="279898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303160B0-2C48-473F-8A3E-9FBC795920EF}"/>
                </a:ext>
              </a:extLst>
            </p:cNvPr>
            <p:cNvSpPr/>
            <p:nvPr/>
          </p:nvSpPr>
          <p:spPr>
            <a:xfrm>
              <a:off x="5119063" y="3098324"/>
              <a:ext cx="173481" cy="58332"/>
            </a:xfrm>
            <a:custGeom>
              <a:avLst/>
              <a:gdLst>
                <a:gd name="connsiteX0" fmla="*/ 156006 w 173481"/>
                <a:gd name="connsiteY0" fmla="*/ 727 h 58332"/>
                <a:gd name="connsiteX1" fmla="*/ 172254 w 173481"/>
                <a:gd name="connsiteY1" fmla="*/ 15497 h 58332"/>
                <a:gd name="connsiteX2" fmla="*/ 173362 w 173481"/>
                <a:gd name="connsiteY2" fmla="*/ 36546 h 58332"/>
                <a:gd name="connsiteX3" fmla="*/ 163022 w 173481"/>
                <a:gd name="connsiteY3" fmla="*/ 50578 h 58332"/>
                <a:gd name="connsiteX4" fmla="*/ 175 w 173481"/>
                <a:gd name="connsiteY4" fmla="*/ 58332 h 58332"/>
                <a:gd name="connsiteX5" fmla="*/ 175 w 173481"/>
                <a:gd name="connsiteY5" fmla="*/ 28422 h 58332"/>
                <a:gd name="connsiteX6" fmla="*/ 14577 w 173481"/>
                <a:gd name="connsiteY6" fmla="*/ 13282 h 58332"/>
                <a:gd name="connsiteX7" fmla="*/ 156006 w 173481"/>
                <a:gd name="connsiteY7" fmla="*/ 727 h 58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481" h="58332">
                  <a:moveTo>
                    <a:pt x="156006" y="727"/>
                  </a:moveTo>
                  <a:cubicBezTo>
                    <a:pt x="168561" y="-2228"/>
                    <a:pt x="172623" y="4050"/>
                    <a:pt x="172254" y="15497"/>
                  </a:cubicBezTo>
                  <a:cubicBezTo>
                    <a:pt x="172254" y="22513"/>
                    <a:pt x="171885" y="29899"/>
                    <a:pt x="173362" y="36546"/>
                  </a:cubicBezTo>
                  <a:cubicBezTo>
                    <a:pt x="174100" y="52424"/>
                    <a:pt x="171515" y="49470"/>
                    <a:pt x="163022" y="50578"/>
                  </a:cubicBezTo>
                  <a:cubicBezTo>
                    <a:pt x="108740" y="53163"/>
                    <a:pt x="54458" y="55747"/>
                    <a:pt x="175" y="58332"/>
                  </a:cubicBezTo>
                  <a:cubicBezTo>
                    <a:pt x="175" y="48362"/>
                    <a:pt x="1283" y="38392"/>
                    <a:pt x="175" y="28422"/>
                  </a:cubicBezTo>
                  <a:cubicBezTo>
                    <a:pt x="-932" y="16974"/>
                    <a:pt x="3130" y="12174"/>
                    <a:pt x="14577" y="13282"/>
                  </a:cubicBezTo>
                  <a:cubicBezTo>
                    <a:pt x="17900" y="13651"/>
                    <a:pt x="112063" y="4789"/>
                    <a:pt x="156006" y="727"/>
                  </a:cubicBezTo>
                  <a:close/>
                </a:path>
              </a:pathLst>
            </a:custGeom>
            <a:solidFill>
              <a:srgbClr val="FDFEFD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FA15CC71-413E-428E-BCA8-7592D8AF0F97}"/>
                </a:ext>
              </a:extLst>
            </p:cNvPr>
            <p:cNvSpPr/>
            <p:nvPr/>
          </p:nvSpPr>
          <p:spPr>
            <a:xfrm>
              <a:off x="7216308" y="3234561"/>
              <a:ext cx="161117" cy="83834"/>
            </a:xfrm>
            <a:custGeom>
              <a:avLst/>
              <a:gdLst>
                <a:gd name="connsiteX0" fmla="*/ 18833 w 161117"/>
                <a:gd name="connsiteY0" fmla="*/ 750 h 83834"/>
                <a:gd name="connsiteX1" fmla="*/ 145861 w 161117"/>
                <a:gd name="connsiteY1" fmla="*/ 33984 h 83834"/>
                <a:gd name="connsiteX2" fmla="*/ 157677 w 161117"/>
                <a:gd name="connsiteY2" fmla="*/ 55771 h 83834"/>
                <a:gd name="connsiteX3" fmla="*/ 149184 w 161117"/>
                <a:gd name="connsiteY3" fmla="*/ 83835 h 83834"/>
                <a:gd name="connsiteX4" fmla="*/ 0 w 161117"/>
                <a:gd name="connsiteY4" fmla="*/ 38784 h 83834"/>
                <a:gd name="connsiteX5" fmla="*/ 9970 w 161117"/>
                <a:gd name="connsiteY5" fmla="*/ 2965 h 83834"/>
                <a:gd name="connsiteX6" fmla="*/ 18833 w 161117"/>
                <a:gd name="connsiteY6" fmla="*/ 750 h 8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117" h="83834">
                  <a:moveTo>
                    <a:pt x="18833" y="750"/>
                  </a:moveTo>
                  <a:cubicBezTo>
                    <a:pt x="61298" y="11828"/>
                    <a:pt x="103395" y="22906"/>
                    <a:pt x="145861" y="33984"/>
                  </a:cubicBezTo>
                  <a:cubicBezTo>
                    <a:pt x="163216" y="38415"/>
                    <a:pt x="163585" y="38415"/>
                    <a:pt x="157677" y="55771"/>
                  </a:cubicBezTo>
                  <a:cubicBezTo>
                    <a:pt x="154354" y="65002"/>
                    <a:pt x="156200" y="75711"/>
                    <a:pt x="149184" y="83835"/>
                  </a:cubicBezTo>
                  <a:cubicBezTo>
                    <a:pt x="100441" y="69433"/>
                    <a:pt x="48743" y="53186"/>
                    <a:pt x="0" y="38784"/>
                  </a:cubicBezTo>
                  <a:cubicBezTo>
                    <a:pt x="3693" y="20321"/>
                    <a:pt x="6647" y="14782"/>
                    <a:pt x="9970" y="2965"/>
                  </a:cubicBezTo>
                  <a:cubicBezTo>
                    <a:pt x="11447" y="-2574"/>
                    <a:pt x="15878" y="1488"/>
                    <a:pt x="18833" y="750"/>
                  </a:cubicBezTo>
                  <a:close/>
                </a:path>
              </a:pathLst>
            </a:custGeom>
            <a:solidFill>
              <a:srgbClr val="FDFEFD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15511F0A-6852-46E7-A834-9A807BBF66DE}"/>
                </a:ext>
              </a:extLst>
            </p:cNvPr>
            <p:cNvSpPr/>
            <p:nvPr/>
          </p:nvSpPr>
          <p:spPr>
            <a:xfrm>
              <a:off x="6158357" y="3053558"/>
              <a:ext cx="160262" cy="55093"/>
            </a:xfrm>
            <a:custGeom>
              <a:avLst/>
              <a:gdLst>
                <a:gd name="connsiteX0" fmla="*/ 160262 w 160262"/>
                <a:gd name="connsiteY0" fmla="*/ 55094 h 55093"/>
                <a:gd name="connsiteX1" fmla="*/ 4800 w 160262"/>
                <a:gd name="connsiteY1" fmla="*/ 33307 h 55093"/>
                <a:gd name="connsiteX2" fmla="*/ 0 w 160262"/>
                <a:gd name="connsiteY2" fmla="*/ 34046 h 55093"/>
                <a:gd name="connsiteX3" fmla="*/ 160262 w 160262"/>
                <a:gd name="connsiteY3" fmla="*/ 55094 h 5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262" h="55093">
                  <a:moveTo>
                    <a:pt x="160262" y="55094"/>
                  </a:moveTo>
                  <a:cubicBezTo>
                    <a:pt x="112257" y="21860"/>
                    <a:pt x="59452" y="19644"/>
                    <a:pt x="4800" y="33307"/>
                  </a:cubicBezTo>
                  <a:cubicBezTo>
                    <a:pt x="3323" y="33676"/>
                    <a:pt x="1846" y="34046"/>
                    <a:pt x="0" y="34046"/>
                  </a:cubicBezTo>
                  <a:cubicBezTo>
                    <a:pt x="38773" y="-16544"/>
                    <a:pt x="134783" y="-11744"/>
                    <a:pt x="160262" y="55094"/>
                  </a:cubicBezTo>
                  <a:close/>
                </a:path>
              </a:pathLst>
            </a:custGeom>
            <a:solidFill>
              <a:srgbClr val="75491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BBBCDAB0-0AC0-476F-9A33-BC3779EBF5E9}"/>
                </a:ext>
              </a:extLst>
            </p:cNvPr>
            <p:cNvSpPr/>
            <p:nvPr/>
          </p:nvSpPr>
          <p:spPr>
            <a:xfrm>
              <a:off x="6036480" y="3149271"/>
              <a:ext cx="48024" cy="124219"/>
            </a:xfrm>
            <a:custGeom>
              <a:avLst/>
              <a:gdLst>
                <a:gd name="connsiteX0" fmla="*/ 48024 w 48024"/>
                <a:gd name="connsiteY0" fmla="*/ 0 h 124219"/>
                <a:gd name="connsiteX1" fmla="*/ 33623 w 48024"/>
                <a:gd name="connsiteY1" fmla="*/ 77177 h 124219"/>
                <a:gd name="connsiteX2" fmla="*/ 15159 w 48024"/>
                <a:gd name="connsiteY2" fmla="*/ 121489 h 124219"/>
                <a:gd name="connsiteX3" fmla="*/ 389 w 48024"/>
                <a:gd name="connsiteY3" fmla="*/ 116689 h 124219"/>
                <a:gd name="connsiteX4" fmla="*/ 9620 w 48024"/>
                <a:gd name="connsiteY4" fmla="*/ 46528 h 124219"/>
                <a:gd name="connsiteX5" fmla="*/ 48024 w 48024"/>
                <a:gd name="connsiteY5" fmla="*/ 0 h 124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24" h="124219">
                  <a:moveTo>
                    <a:pt x="48024" y="0"/>
                  </a:moveTo>
                  <a:cubicBezTo>
                    <a:pt x="35469" y="24372"/>
                    <a:pt x="35100" y="50959"/>
                    <a:pt x="33623" y="77177"/>
                  </a:cubicBezTo>
                  <a:cubicBezTo>
                    <a:pt x="32515" y="94163"/>
                    <a:pt x="24760" y="108565"/>
                    <a:pt x="15159" y="121489"/>
                  </a:cubicBezTo>
                  <a:cubicBezTo>
                    <a:pt x="8882" y="129613"/>
                    <a:pt x="5928" y="117058"/>
                    <a:pt x="389" y="116689"/>
                  </a:cubicBezTo>
                  <a:cubicBezTo>
                    <a:pt x="-719" y="92686"/>
                    <a:pt x="20" y="69053"/>
                    <a:pt x="9620" y="46528"/>
                  </a:cubicBezTo>
                  <a:cubicBezTo>
                    <a:pt x="17744" y="27326"/>
                    <a:pt x="30669" y="11817"/>
                    <a:pt x="48024" y="0"/>
                  </a:cubicBezTo>
                  <a:close/>
                </a:path>
              </a:pathLst>
            </a:custGeom>
            <a:solidFill>
              <a:srgbClr val="75491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6E96EA0C-A76E-47BF-8A34-CC88DCB442B8}"/>
                </a:ext>
              </a:extLst>
            </p:cNvPr>
            <p:cNvSpPr/>
            <p:nvPr/>
          </p:nvSpPr>
          <p:spPr>
            <a:xfrm>
              <a:off x="6350109" y="3206877"/>
              <a:ext cx="33038" cy="136259"/>
            </a:xfrm>
            <a:custGeom>
              <a:avLst/>
              <a:gdLst>
                <a:gd name="connsiteX0" fmla="*/ 6545 w 33038"/>
                <a:gd name="connsiteY0" fmla="*/ 136260 h 136259"/>
                <a:gd name="connsiteX1" fmla="*/ 2852 w 33038"/>
                <a:gd name="connsiteY1" fmla="*/ 119273 h 136259"/>
                <a:gd name="connsiteX2" fmla="*/ 13930 w 33038"/>
                <a:gd name="connsiteY2" fmla="*/ 63883 h 136259"/>
                <a:gd name="connsiteX3" fmla="*/ 17253 w 33038"/>
                <a:gd name="connsiteY3" fmla="*/ 0 h 136259"/>
                <a:gd name="connsiteX4" fmla="*/ 30178 w 33038"/>
                <a:gd name="connsiteY4" fmla="*/ 18463 h 136259"/>
                <a:gd name="connsiteX5" fmla="*/ 28331 w 33038"/>
                <a:gd name="connsiteY5" fmla="*/ 90101 h 136259"/>
                <a:gd name="connsiteX6" fmla="*/ 6545 w 33038"/>
                <a:gd name="connsiteY6" fmla="*/ 136260 h 136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038" h="136259">
                  <a:moveTo>
                    <a:pt x="6545" y="136260"/>
                  </a:moveTo>
                  <a:cubicBezTo>
                    <a:pt x="-1210" y="131828"/>
                    <a:pt x="-1579" y="127028"/>
                    <a:pt x="2852" y="119273"/>
                  </a:cubicBezTo>
                  <a:cubicBezTo>
                    <a:pt x="12453" y="102287"/>
                    <a:pt x="12453" y="82716"/>
                    <a:pt x="13930" y="63883"/>
                  </a:cubicBezTo>
                  <a:cubicBezTo>
                    <a:pt x="15776" y="42466"/>
                    <a:pt x="16145" y="21048"/>
                    <a:pt x="17253" y="0"/>
                  </a:cubicBezTo>
                  <a:cubicBezTo>
                    <a:pt x="27593" y="1846"/>
                    <a:pt x="28701" y="11817"/>
                    <a:pt x="30178" y="18463"/>
                  </a:cubicBezTo>
                  <a:cubicBezTo>
                    <a:pt x="35347" y="42466"/>
                    <a:pt x="32762" y="66099"/>
                    <a:pt x="28331" y="90101"/>
                  </a:cubicBezTo>
                  <a:cubicBezTo>
                    <a:pt x="25008" y="107457"/>
                    <a:pt x="17623" y="122597"/>
                    <a:pt x="6545" y="136260"/>
                  </a:cubicBezTo>
                  <a:close/>
                </a:path>
              </a:pathLst>
            </a:custGeom>
            <a:solidFill>
              <a:srgbClr val="73471B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EE2903C1-04C2-46DD-8331-D537160DC91F}"/>
                </a:ext>
              </a:extLst>
            </p:cNvPr>
            <p:cNvSpPr/>
            <p:nvPr/>
          </p:nvSpPr>
          <p:spPr>
            <a:xfrm>
              <a:off x="5800738" y="3543878"/>
              <a:ext cx="416702" cy="670672"/>
            </a:xfrm>
            <a:custGeom>
              <a:avLst/>
              <a:gdLst>
                <a:gd name="connsiteX0" fmla="*/ 5707 w 416702"/>
                <a:gd name="connsiteY0" fmla="*/ 636388 h 670672"/>
                <a:gd name="connsiteX1" fmla="*/ 76976 w 416702"/>
                <a:gd name="connsiteY1" fmla="*/ 559949 h 670672"/>
                <a:gd name="connsiteX2" fmla="*/ 233915 w 416702"/>
                <a:gd name="connsiteY2" fmla="*/ 338389 h 670672"/>
                <a:gd name="connsiteX3" fmla="*/ 328816 w 416702"/>
                <a:gd name="connsiteY3" fmla="*/ 65870 h 670672"/>
                <a:gd name="connsiteX4" fmla="*/ 348757 w 416702"/>
                <a:gd name="connsiteY4" fmla="*/ 41867 h 670672"/>
                <a:gd name="connsiteX5" fmla="*/ 350234 w 416702"/>
                <a:gd name="connsiteY5" fmla="*/ 30420 h 670672"/>
                <a:gd name="connsiteX6" fmla="*/ 335833 w 416702"/>
                <a:gd name="connsiteY6" fmla="*/ 12326 h 670672"/>
                <a:gd name="connsiteX7" fmla="*/ 355773 w 416702"/>
                <a:gd name="connsiteY7" fmla="*/ 2356 h 670672"/>
                <a:gd name="connsiteX8" fmla="*/ 379406 w 416702"/>
                <a:gd name="connsiteY8" fmla="*/ 140 h 670672"/>
                <a:gd name="connsiteX9" fmla="*/ 416702 w 416702"/>
                <a:gd name="connsiteY9" fmla="*/ 24142 h 670672"/>
                <a:gd name="connsiteX10" fmla="*/ 400454 w 416702"/>
                <a:gd name="connsiteY10" fmla="*/ 34482 h 670672"/>
                <a:gd name="connsiteX11" fmla="*/ 392330 w 416702"/>
                <a:gd name="connsiteY11" fmla="*/ 54053 h 670672"/>
                <a:gd name="connsiteX12" fmla="*/ 391592 w 416702"/>
                <a:gd name="connsiteY12" fmla="*/ 83964 h 670672"/>
                <a:gd name="connsiteX13" fmla="*/ 309984 w 416702"/>
                <a:gd name="connsiteY13" fmla="*/ 323249 h 670672"/>
                <a:gd name="connsiteX14" fmla="*/ 142706 w 416702"/>
                <a:gd name="connsiteY14" fmla="*/ 664822 h 670672"/>
                <a:gd name="connsiteX15" fmla="*/ 132735 w 416702"/>
                <a:gd name="connsiteY15" fmla="*/ 670361 h 670672"/>
                <a:gd name="connsiteX16" fmla="*/ 108364 w 416702"/>
                <a:gd name="connsiteY16" fmla="*/ 667406 h 670672"/>
                <a:gd name="connsiteX17" fmla="*/ 166708 w 416702"/>
                <a:gd name="connsiteY17" fmla="*/ 528931 h 670672"/>
                <a:gd name="connsiteX18" fmla="*/ 165231 w 416702"/>
                <a:gd name="connsiteY18" fmla="*/ 527823 h 670672"/>
                <a:gd name="connsiteX19" fmla="*/ 92855 w 416702"/>
                <a:gd name="connsiteY19" fmla="*/ 599092 h 670672"/>
                <a:gd name="connsiteX20" fmla="*/ 4600 w 416702"/>
                <a:gd name="connsiteY20" fmla="*/ 646727 h 670672"/>
                <a:gd name="connsiteX21" fmla="*/ 5707 w 416702"/>
                <a:gd name="connsiteY21" fmla="*/ 636388 h 67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6702" h="670672">
                  <a:moveTo>
                    <a:pt x="5707" y="636388"/>
                  </a:moveTo>
                  <a:cubicBezTo>
                    <a:pt x="23802" y="605739"/>
                    <a:pt x="49281" y="580998"/>
                    <a:pt x="76976" y="559949"/>
                  </a:cubicBezTo>
                  <a:cubicBezTo>
                    <a:pt x="151937" y="501605"/>
                    <a:pt x="199573" y="425167"/>
                    <a:pt x="233915" y="338389"/>
                  </a:cubicBezTo>
                  <a:cubicBezTo>
                    <a:pt x="268995" y="248657"/>
                    <a:pt x="299644" y="157448"/>
                    <a:pt x="328816" y="65870"/>
                  </a:cubicBezTo>
                  <a:cubicBezTo>
                    <a:pt x="332509" y="54422"/>
                    <a:pt x="341372" y="48883"/>
                    <a:pt x="348757" y="41867"/>
                  </a:cubicBezTo>
                  <a:cubicBezTo>
                    <a:pt x="353188" y="37805"/>
                    <a:pt x="354296" y="35220"/>
                    <a:pt x="350234" y="30420"/>
                  </a:cubicBezTo>
                  <a:cubicBezTo>
                    <a:pt x="345064" y="24881"/>
                    <a:pt x="341002" y="18603"/>
                    <a:pt x="335833" y="12326"/>
                  </a:cubicBezTo>
                  <a:cubicBezTo>
                    <a:pt x="341372" y="6787"/>
                    <a:pt x="349126" y="5679"/>
                    <a:pt x="355773" y="2356"/>
                  </a:cubicBezTo>
                  <a:cubicBezTo>
                    <a:pt x="363897" y="4941"/>
                    <a:pt x="371282" y="-968"/>
                    <a:pt x="379406" y="140"/>
                  </a:cubicBezTo>
                  <a:cubicBezTo>
                    <a:pt x="391223" y="7895"/>
                    <a:pt x="403408" y="15649"/>
                    <a:pt x="416702" y="24142"/>
                  </a:cubicBezTo>
                  <a:cubicBezTo>
                    <a:pt x="411163" y="27835"/>
                    <a:pt x="405993" y="31897"/>
                    <a:pt x="400454" y="34482"/>
                  </a:cubicBezTo>
                  <a:cubicBezTo>
                    <a:pt x="391223" y="38544"/>
                    <a:pt x="388638" y="45191"/>
                    <a:pt x="392330" y="54053"/>
                  </a:cubicBezTo>
                  <a:cubicBezTo>
                    <a:pt x="396392" y="64393"/>
                    <a:pt x="394177" y="73994"/>
                    <a:pt x="391592" y="83964"/>
                  </a:cubicBezTo>
                  <a:cubicBezTo>
                    <a:pt x="369436" y="165572"/>
                    <a:pt x="346911" y="246811"/>
                    <a:pt x="309984" y="323249"/>
                  </a:cubicBezTo>
                  <a:cubicBezTo>
                    <a:pt x="254594" y="437353"/>
                    <a:pt x="198465" y="551087"/>
                    <a:pt x="142706" y="664822"/>
                  </a:cubicBezTo>
                  <a:cubicBezTo>
                    <a:pt x="140490" y="669622"/>
                    <a:pt x="137905" y="671468"/>
                    <a:pt x="132735" y="670361"/>
                  </a:cubicBezTo>
                  <a:cubicBezTo>
                    <a:pt x="124981" y="669253"/>
                    <a:pt x="117226" y="668514"/>
                    <a:pt x="108364" y="667406"/>
                  </a:cubicBezTo>
                  <a:cubicBezTo>
                    <a:pt x="127935" y="620879"/>
                    <a:pt x="147506" y="575089"/>
                    <a:pt x="166708" y="528931"/>
                  </a:cubicBezTo>
                  <a:cubicBezTo>
                    <a:pt x="166339" y="528562"/>
                    <a:pt x="165600" y="528193"/>
                    <a:pt x="165231" y="527823"/>
                  </a:cubicBezTo>
                  <a:cubicBezTo>
                    <a:pt x="140859" y="551456"/>
                    <a:pt x="115749" y="574351"/>
                    <a:pt x="92855" y="599092"/>
                  </a:cubicBezTo>
                  <a:cubicBezTo>
                    <a:pt x="68483" y="625310"/>
                    <a:pt x="43742" y="648574"/>
                    <a:pt x="4600" y="646727"/>
                  </a:cubicBezTo>
                  <a:cubicBezTo>
                    <a:pt x="-6848" y="642296"/>
                    <a:pt x="6815" y="640081"/>
                    <a:pt x="5707" y="636388"/>
                  </a:cubicBezTo>
                  <a:close/>
                </a:path>
              </a:pathLst>
            </a:custGeom>
            <a:solidFill>
              <a:srgbClr val="000000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38" name="Graphic 58">
              <a:extLst>
                <a:ext uri="{FF2B5EF4-FFF2-40B4-BE49-F238E27FC236}">
                  <a16:creationId xmlns:a16="http://schemas.microsoft.com/office/drawing/2014/main" id="{71B68F91-9282-41F7-8D71-E2A2D356513C}"/>
                </a:ext>
              </a:extLst>
            </p:cNvPr>
            <p:cNvGrpSpPr/>
            <p:nvPr/>
          </p:nvGrpSpPr>
          <p:grpSpPr>
            <a:xfrm>
              <a:off x="5782940" y="4525838"/>
              <a:ext cx="721881" cy="70961"/>
              <a:chOff x="5782940" y="4525838"/>
              <a:chExt cx="721881" cy="70961"/>
            </a:xfrm>
            <a:solidFill>
              <a:srgbClr val="000912"/>
            </a:solidFill>
          </p:grpSpPr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673C6DA5-D3E6-4018-BC04-20DA3D067519}"/>
                  </a:ext>
                </a:extLst>
              </p:cNvPr>
              <p:cNvSpPr/>
              <p:nvPr/>
            </p:nvSpPr>
            <p:spPr>
              <a:xfrm>
                <a:off x="5970400" y="4530331"/>
                <a:ext cx="415056" cy="66468"/>
              </a:xfrm>
              <a:custGeom>
                <a:avLst/>
                <a:gdLst>
                  <a:gd name="connsiteX0" fmla="*/ 0 w 415056"/>
                  <a:gd name="connsiteY0" fmla="*/ 66468 h 66468"/>
                  <a:gd name="connsiteX1" fmla="*/ 415057 w 415056"/>
                  <a:gd name="connsiteY1" fmla="*/ 65360 h 66468"/>
                  <a:gd name="connsiteX2" fmla="*/ 415057 w 415056"/>
                  <a:gd name="connsiteY2" fmla="*/ 0 h 66468"/>
                  <a:gd name="connsiteX3" fmla="*/ 279905 w 415056"/>
                  <a:gd name="connsiteY3" fmla="*/ 3323 h 66468"/>
                  <a:gd name="connsiteX4" fmla="*/ 0 w 415056"/>
                  <a:gd name="connsiteY4" fmla="*/ 4062 h 66468"/>
                  <a:gd name="connsiteX5" fmla="*/ 0 w 415056"/>
                  <a:gd name="connsiteY5" fmla="*/ 66468 h 66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056" h="66468">
                    <a:moveTo>
                      <a:pt x="0" y="66468"/>
                    </a:moveTo>
                    <a:cubicBezTo>
                      <a:pt x="127397" y="66468"/>
                      <a:pt x="299107" y="65730"/>
                      <a:pt x="415057" y="65360"/>
                    </a:cubicBezTo>
                    <a:lnTo>
                      <a:pt x="415057" y="0"/>
                    </a:lnTo>
                    <a:cubicBezTo>
                      <a:pt x="360036" y="1477"/>
                      <a:pt x="299476" y="2954"/>
                      <a:pt x="279905" y="3323"/>
                    </a:cubicBezTo>
                    <a:cubicBezTo>
                      <a:pt x="281382" y="4431"/>
                      <a:pt x="118904" y="4801"/>
                      <a:pt x="0" y="4062"/>
                    </a:cubicBezTo>
                    <a:lnTo>
                      <a:pt x="0" y="66468"/>
                    </a:ln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486C87FA-2C77-4E31-8076-E9950264E6D4}"/>
                  </a:ext>
                </a:extLst>
              </p:cNvPr>
              <p:cNvSpPr/>
              <p:nvPr/>
            </p:nvSpPr>
            <p:spPr>
              <a:xfrm>
                <a:off x="5782940" y="4533216"/>
                <a:ext cx="171581" cy="63214"/>
              </a:xfrm>
              <a:custGeom>
                <a:avLst/>
                <a:gdLst>
                  <a:gd name="connsiteX0" fmla="*/ 171581 w 171581"/>
                  <a:gd name="connsiteY0" fmla="*/ 808 h 63214"/>
                  <a:gd name="connsiteX1" fmla="*/ 107698 w 171581"/>
                  <a:gd name="connsiteY1" fmla="*/ 70 h 63214"/>
                  <a:gd name="connsiteX2" fmla="*/ 31260 w 171581"/>
                  <a:gd name="connsiteY2" fmla="*/ 70 h 63214"/>
                  <a:gd name="connsiteX3" fmla="*/ 5780 w 171581"/>
                  <a:gd name="connsiteY3" fmla="*/ 2655 h 63214"/>
                  <a:gd name="connsiteX4" fmla="*/ 241 w 171581"/>
                  <a:gd name="connsiteY4" fmla="*/ 33304 h 63214"/>
                  <a:gd name="connsiteX5" fmla="*/ 23136 w 171581"/>
                  <a:gd name="connsiteY5" fmla="*/ 62107 h 63214"/>
                  <a:gd name="connsiteX6" fmla="*/ 171581 w 171581"/>
                  <a:gd name="connsiteY6" fmla="*/ 63215 h 63214"/>
                  <a:gd name="connsiteX7" fmla="*/ 171581 w 171581"/>
                  <a:gd name="connsiteY7" fmla="*/ 808 h 63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581" h="63214">
                    <a:moveTo>
                      <a:pt x="171581" y="808"/>
                    </a:moveTo>
                    <a:cubicBezTo>
                      <a:pt x="146840" y="808"/>
                      <a:pt x="125054" y="439"/>
                      <a:pt x="107698" y="70"/>
                    </a:cubicBezTo>
                    <a:cubicBezTo>
                      <a:pt x="107698" y="1178"/>
                      <a:pt x="41230" y="70"/>
                      <a:pt x="31260" y="70"/>
                    </a:cubicBezTo>
                    <a:cubicBezTo>
                      <a:pt x="23874" y="70"/>
                      <a:pt x="11319" y="-669"/>
                      <a:pt x="5780" y="2655"/>
                    </a:cubicBezTo>
                    <a:cubicBezTo>
                      <a:pt x="-867" y="6717"/>
                      <a:pt x="980" y="22595"/>
                      <a:pt x="241" y="33304"/>
                    </a:cubicBezTo>
                    <a:cubicBezTo>
                      <a:pt x="-1605" y="62476"/>
                      <a:pt x="7257" y="59522"/>
                      <a:pt x="23136" y="62107"/>
                    </a:cubicBezTo>
                    <a:cubicBezTo>
                      <a:pt x="28306" y="62845"/>
                      <a:pt x="88865" y="63215"/>
                      <a:pt x="171581" y="63215"/>
                    </a:cubicBezTo>
                    <a:lnTo>
                      <a:pt x="171581" y="808"/>
                    </a:ln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8B78CDEA-05B1-441B-BCC7-AE32203EF3CC}"/>
                  </a:ext>
                </a:extLst>
              </p:cNvPr>
              <p:cNvSpPr/>
              <p:nvPr/>
            </p:nvSpPr>
            <p:spPr>
              <a:xfrm>
                <a:off x="6400597" y="4525838"/>
                <a:ext cx="104225" cy="69484"/>
              </a:xfrm>
              <a:custGeom>
                <a:avLst/>
                <a:gdLst>
                  <a:gd name="connsiteX0" fmla="*/ 102656 w 104225"/>
                  <a:gd name="connsiteY0" fmla="*/ 34773 h 69484"/>
                  <a:gd name="connsiteX1" fmla="*/ 96010 w 104225"/>
                  <a:gd name="connsiteY1" fmla="*/ 8186 h 69484"/>
                  <a:gd name="connsiteX2" fmla="*/ 85670 w 104225"/>
                  <a:gd name="connsiteY2" fmla="*/ 62 h 69484"/>
                  <a:gd name="connsiteX3" fmla="*/ 0 w 104225"/>
                  <a:gd name="connsiteY3" fmla="*/ 3755 h 69484"/>
                  <a:gd name="connsiteX4" fmla="*/ 0 w 104225"/>
                  <a:gd name="connsiteY4" fmla="*/ 69484 h 69484"/>
                  <a:gd name="connsiteX5" fmla="*/ 81239 w 104225"/>
                  <a:gd name="connsiteY5" fmla="*/ 69115 h 69484"/>
                  <a:gd name="connsiteX6" fmla="*/ 100441 w 104225"/>
                  <a:gd name="connsiteY6" fmla="*/ 64314 h 69484"/>
                  <a:gd name="connsiteX7" fmla="*/ 102656 w 104225"/>
                  <a:gd name="connsiteY7" fmla="*/ 34773 h 6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25" h="69484">
                    <a:moveTo>
                      <a:pt x="102656" y="34773"/>
                    </a:moveTo>
                    <a:cubicBezTo>
                      <a:pt x="99702" y="26280"/>
                      <a:pt x="97117" y="17417"/>
                      <a:pt x="96010" y="8186"/>
                    </a:cubicBezTo>
                    <a:cubicBezTo>
                      <a:pt x="95271" y="800"/>
                      <a:pt x="91578" y="-307"/>
                      <a:pt x="85670" y="62"/>
                    </a:cubicBezTo>
                    <a:cubicBezTo>
                      <a:pt x="77915" y="1170"/>
                      <a:pt x="41727" y="2278"/>
                      <a:pt x="0" y="3755"/>
                    </a:cubicBezTo>
                    <a:lnTo>
                      <a:pt x="0" y="69484"/>
                    </a:lnTo>
                    <a:cubicBezTo>
                      <a:pt x="33603" y="69484"/>
                      <a:pt x="61298" y="69115"/>
                      <a:pt x="81239" y="69115"/>
                    </a:cubicBezTo>
                    <a:cubicBezTo>
                      <a:pt x="84932" y="69115"/>
                      <a:pt x="99702" y="68376"/>
                      <a:pt x="100441" y="64314"/>
                    </a:cubicBezTo>
                    <a:cubicBezTo>
                      <a:pt x="102656" y="54713"/>
                      <a:pt x="106349" y="45112"/>
                      <a:pt x="102656" y="34773"/>
                    </a:cubicBez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CB6230F4-A82B-473C-8220-5173A6EDE0AD}"/>
                </a:ext>
              </a:extLst>
            </p:cNvPr>
            <p:cNvSpPr/>
            <p:nvPr/>
          </p:nvSpPr>
          <p:spPr>
            <a:xfrm>
              <a:off x="6100752" y="4521469"/>
              <a:ext cx="110780" cy="89362"/>
            </a:xfrm>
            <a:custGeom>
              <a:avLst/>
              <a:gdLst>
                <a:gd name="connsiteX0" fmla="*/ 101179 w 110780"/>
                <a:gd name="connsiteY0" fmla="*/ 0 h 89362"/>
                <a:gd name="connsiteX1" fmla="*/ 9601 w 110780"/>
                <a:gd name="connsiteY1" fmla="*/ 0 h 89362"/>
                <a:gd name="connsiteX2" fmla="*/ 0 w 110780"/>
                <a:gd name="connsiteY2" fmla="*/ 9601 h 89362"/>
                <a:gd name="connsiteX3" fmla="*/ 0 w 110780"/>
                <a:gd name="connsiteY3" fmla="*/ 79762 h 89362"/>
                <a:gd name="connsiteX4" fmla="*/ 9601 w 110780"/>
                <a:gd name="connsiteY4" fmla="*/ 89363 h 89362"/>
                <a:gd name="connsiteX5" fmla="*/ 101179 w 110780"/>
                <a:gd name="connsiteY5" fmla="*/ 89363 h 89362"/>
                <a:gd name="connsiteX6" fmla="*/ 110780 w 110780"/>
                <a:gd name="connsiteY6" fmla="*/ 79762 h 89362"/>
                <a:gd name="connsiteX7" fmla="*/ 110780 w 110780"/>
                <a:gd name="connsiteY7" fmla="*/ 9601 h 89362"/>
                <a:gd name="connsiteX8" fmla="*/ 101179 w 110780"/>
                <a:gd name="connsiteY8" fmla="*/ 0 h 89362"/>
                <a:gd name="connsiteX9" fmla="*/ 101549 w 110780"/>
                <a:gd name="connsiteY9" fmla="*/ 67576 h 89362"/>
                <a:gd name="connsiteX10" fmla="*/ 91948 w 110780"/>
                <a:gd name="connsiteY10" fmla="*/ 77177 h 89362"/>
                <a:gd name="connsiteX11" fmla="*/ 18833 w 110780"/>
                <a:gd name="connsiteY11" fmla="*/ 77177 h 89362"/>
                <a:gd name="connsiteX12" fmla="*/ 9232 w 110780"/>
                <a:gd name="connsiteY12" fmla="*/ 67576 h 89362"/>
                <a:gd name="connsiteX13" fmla="*/ 9232 w 110780"/>
                <a:gd name="connsiteY13" fmla="*/ 21787 h 89362"/>
                <a:gd name="connsiteX14" fmla="*/ 18833 w 110780"/>
                <a:gd name="connsiteY14" fmla="*/ 12186 h 89362"/>
                <a:gd name="connsiteX15" fmla="*/ 91948 w 110780"/>
                <a:gd name="connsiteY15" fmla="*/ 12186 h 89362"/>
                <a:gd name="connsiteX16" fmla="*/ 101549 w 110780"/>
                <a:gd name="connsiteY16" fmla="*/ 21787 h 89362"/>
                <a:gd name="connsiteX17" fmla="*/ 101549 w 110780"/>
                <a:gd name="connsiteY17" fmla="*/ 67576 h 89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780" h="89362">
                  <a:moveTo>
                    <a:pt x="101179" y="0"/>
                  </a:moveTo>
                  <a:lnTo>
                    <a:pt x="9601" y="0"/>
                  </a:lnTo>
                  <a:cubicBezTo>
                    <a:pt x="4431" y="0"/>
                    <a:pt x="0" y="4431"/>
                    <a:pt x="0" y="9601"/>
                  </a:cubicBezTo>
                  <a:lnTo>
                    <a:pt x="0" y="79762"/>
                  </a:lnTo>
                  <a:cubicBezTo>
                    <a:pt x="0" y="84932"/>
                    <a:pt x="4431" y="89363"/>
                    <a:pt x="9601" y="89363"/>
                  </a:cubicBezTo>
                  <a:lnTo>
                    <a:pt x="101179" y="89363"/>
                  </a:lnTo>
                  <a:cubicBezTo>
                    <a:pt x="106349" y="89363"/>
                    <a:pt x="110780" y="84932"/>
                    <a:pt x="110780" y="79762"/>
                  </a:cubicBezTo>
                  <a:lnTo>
                    <a:pt x="110780" y="9601"/>
                  </a:lnTo>
                  <a:cubicBezTo>
                    <a:pt x="110780" y="4431"/>
                    <a:pt x="106718" y="0"/>
                    <a:pt x="101179" y="0"/>
                  </a:cubicBezTo>
                  <a:close/>
                  <a:moveTo>
                    <a:pt x="101549" y="67576"/>
                  </a:moveTo>
                  <a:cubicBezTo>
                    <a:pt x="101549" y="72746"/>
                    <a:pt x="97117" y="77177"/>
                    <a:pt x="91948" y="77177"/>
                  </a:cubicBezTo>
                  <a:lnTo>
                    <a:pt x="18833" y="77177"/>
                  </a:lnTo>
                  <a:cubicBezTo>
                    <a:pt x="13663" y="77177"/>
                    <a:pt x="9232" y="72746"/>
                    <a:pt x="9232" y="67576"/>
                  </a:cubicBezTo>
                  <a:lnTo>
                    <a:pt x="9232" y="21787"/>
                  </a:lnTo>
                  <a:cubicBezTo>
                    <a:pt x="9232" y="16617"/>
                    <a:pt x="13663" y="12186"/>
                    <a:pt x="18833" y="12186"/>
                  </a:cubicBezTo>
                  <a:lnTo>
                    <a:pt x="91948" y="12186"/>
                  </a:lnTo>
                  <a:cubicBezTo>
                    <a:pt x="97117" y="12186"/>
                    <a:pt x="101549" y="16617"/>
                    <a:pt x="101549" y="21787"/>
                  </a:cubicBezTo>
                  <a:lnTo>
                    <a:pt x="101549" y="67576"/>
                  </a:lnTo>
                  <a:close/>
                </a:path>
              </a:pathLst>
            </a:custGeom>
            <a:solidFill>
              <a:srgbClr val="979DA3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88A88D7F-117D-4F4A-B356-771B73D7384F}"/>
                </a:ext>
              </a:extLst>
            </p:cNvPr>
            <p:cNvSpPr/>
            <p:nvPr/>
          </p:nvSpPr>
          <p:spPr>
            <a:xfrm>
              <a:off x="5589641" y="4999062"/>
              <a:ext cx="1040918" cy="1422672"/>
            </a:xfrm>
            <a:custGeom>
              <a:avLst/>
              <a:gdLst>
                <a:gd name="connsiteX0" fmla="*/ 21831 w 1040918"/>
                <a:gd name="connsiteY0" fmla="*/ 1397178 h 1422672"/>
                <a:gd name="connsiteX1" fmla="*/ 12230 w 1040918"/>
                <a:gd name="connsiteY1" fmla="*/ 1357297 h 1422672"/>
                <a:gd name="connsiteX2" fmla="*/ 1891 w 1040918"/>
                <a:gd name="connsiteY2" fmla="*/ 1249471 h 1422672"/>
                <a:gd name="connsiteX3" fmla="*/ 8168 w 1040918"/>
                <a:gd name="connsiteY3" fmla="*/ 1202574 h 1422672"/>
                <a:gd name="connsiteX4" fmla="*/ 30324 w 1040918"/>
                <a:gd name="connsiteY4" fmla="*/ 1136106 h 1422672"/>
                <a:gd name="connsiteX5" fmla="*/ 96054 w 1040918"/>
                <a:gd name="connsiteY5" fmla="*/ 992092 h 1422672"/>
                <a:gd name="connsiteX6" fmla="*/ 156614 w 1040918"/>
                <a:gd name="connsiteY6" fmla="*/ 860633 h 1422672"/>
                <a:gd name="connsiteX7" fmla="*/ 193171 w 1040918"/>
                <a:gd name="connsiteY7" fmla="*/ 767947 h 1422672"/>
                <a:gd name="connsiteX8" fmla="*/ 226774 w 1040918"/>
                <a:gd name="connsiteY8" fmla="*/ 675630 h 1422672"/>
                <a:gd name="connsiteX9" fmla="*/ 257424 w 1040918"/>
                <a:gd name="connsiteY9" fmla="*/ 589960 h 1422672"/>
                <a:gd name="connsiteX10" fmla="*/ 296935 w 1040918"/>
                <a:gd name="connsiteY10" fmla="*/ 483241 h 1422672"/>
                <a:gd name="connsiteX11" fmla="*/ 344571 w 1040918"/>
                <a:gd name="connsiteY11" fmla="*/ 373569 h 1422672"/>
                <a:gd name="connsiteX12" fmla="*/ 386667 w 1040918"/>
                <a:gd name="connsiteY12" fmla="*/ 289007 h 1422672"/>
                <a:gd name="connsiteX13" fmla="*/ 440580 w 1040918"/>
                <a:gd name="connsiteY13" fmla="*/ 188197 h 1422672"/>
                <a:gd name="connsiteX14" fmla="*/ 490062 w 1040918"/>
                <a:gd name="connsiteY14" fmla="*/ 105481 h 1422672"/>
                <a:gd name="connsiteX15" fmla="*/ 524035 w 1040918"/>
                <a:gd name="connsiteY15" fmla="*/ 48244 h 1422672"/>
                <a:gd name="connsiteX16" fmla="*/ 554315 w 1040918"/>
                <a:gd name="connsiteY16" fmla="*/ 2824 h 1422672"/>
                <a:gd name="connsiteX17" fmla="*/ 562438 w 1040918"/>
                <a:gd name="connsiteY17" fmla="*/ 3563 h 1422672"/>
                <a:gd name="connsiteX18" fmla="*/ 641462 w 1040918"/>
                <a:gd name="connsiteY18" fmla="*/ 95510 h 1422672"/>
                <a:gd name="connsiteX19" fmla="*/ 719377 w 1040918"/>
                <a:gd name="connsiteY19" fmla="*/ 184504 h 1422672"/>
                <a:gd name="connsiteX20" fmla="*/ 768490 w 1040918"/>
                <a:gd name="connsiteY20" fmla="*/ 241371 h 1422672"/>
                <a:gd name="connsiteX21" fmla="*/ 783999 w 1040918"/>
                <a:gd name="connsiteY21" fmla="*/ 277559 h 1422672"/>
                <a:gd name="connsiteX22" fmla="*/ 807632 w 1040918"/>
                <a:gd name="connsiteY22" fmla="*/ 345874 h 1422672"/>
                <a:gd name="connsiteX23" fmla="*/ 839389 w 1040918"/>
                <a:gd name="connsiteY23" fmla="*/ 438560 h 1422672"/>
                <a:gd name="connsiteX24" fmla="*/ 863022 w 1040918"/>
                <a:gd name="connsiteY24" fmla="*/ 506505 h 1422672"/>
                <a:gd name="connsiteX25" fmla="*/ 888502 w 1040918"/>
                <a:gd name="connsiteY25" fmla="*/ 584421 h 1422672"/>
                <a:gd name="connsiteX26" fmla="*/ 916566 w 1040918"/>
                <a:gd name="connsiteY26" fmla="*/ 671198 h 1422672"/>
                <a:gd name="connsiteX27" fmla="*/ 947584 w 1040918"/>
                <a:gd name="connsiteY27" fmla="*/ 773116 h 1422672"/>
                <a:gd name="connsiteX28" fmla="*/ 966786 w 1040918"/>
                <a:gd name="connsiteY28" fmla="*/ 840323 h 1422672"/>
                <a:gd name="connsiteX29" fmla="*/ 1000020 w 1040918"/>
                <a:gd name="connsiteY29" fmla="*/ 969197 h 1422672"/>
                <a:gd name="connsiteX30" fmla="*/ 1014791 w 1040918"/>
                <a:gd name="connsiteY30" fmla="*/ 1040097 h 1422672"/>
                <a:gd name="connsiteX31" fmla="*/ 1034362 w 1040918"/>
                <a:gd name="connsiteY31" fmla="*/ 1166755 h 1422672"/>
                <a:gd name="connsiteX32" fmla="*/ 1040640 w 1040918"/>
                <a:gd name="connsiteY32" fmla="*/ 1291568 h 1422672"/>
                <a:gd name="connsiteX33" fmla="*/ 1031039 w 1040918"/>
                <a:gd name="connsiteY33" fmla="*/ 1413426 h 1422672"/>
                <a:gd name="connsiteX34" fmla="*/ 985619 w 1040918"/>
                <a:gd name="connsiteY34" fmla="*/ 1420442 h 1422672"/>
                <a:gd name="connsiteX35" fmla="*/ 978603 w 1040918"/>
                <a:gd name="connsiteY35" fmla="*/ 1392009 h 1422672"/>
                <a:gd name="connsiteX36" fmla="*/ 978603 w 1040918"/>
                <a:gd name="connsiteY36" fmla="*/ 1392009 h 1422672"/>
                <a:gd name="connsiteX37" fmla="*/ 882224 w 1040918"/>
                <a:gd name="connsiteY37" fmla="*/ 980644 h 1422672"/>
                <a:gd name="connsiteX38" fmla="*/ 846405 w 1040918"/>
                <a:gd name="connsiteY38" fmla="*/ 796380 h 1422672"/>
                <a:gd name="connsiteX39" fmla="*/ 793231 w 1040918"/>
                <a:gd name="connsiteY39" fmla="*/ 500597 h 1422672"/>
                <a:gd name="connsiteX40" fmla="*/ 756673 w 1040918"/>
                <a:gd name="connsiteY40" fmla="*/ 411234 h 1422672"/>
                <a:gd name="connsiteX41" fmla="*/ 705714 w 1040918"/>
                <a:gd name="connsiteY41" fmla="*/ 305624 h 1422672"/>
                <a:gd name="connsiteX42" fmla="*/ 638877 w 1040918"/>
                <a:gd name="connsiteY42" fmla="*/ 164563 h 1422672"/>
                <a:gd name="connsiteX43" fmla="*/ 603796 w 1040918"/>
                <a:gd name="connsiteY43" fmla="*/ 94772 h 1422672"/>
                <a:gd name="connsiteX44" fmla="*/ 584225 w 1040918"/>
                <a:gd name="connsiteY44" fmla="*/ 54522 h 1422672"/>
                <a:gd name="connsiteX45" fmla="*/ 539544 w 1040918"/>
                <a:gd name="connsiteY45" fmla="*/ 137238 h 1422672"/>
                <a:gd name="connsiteX46" fmla="*/ 489693 w 1040918"/>
                <a:gd name="connsiteY46" fmla="*/ 230662 h 1422672"/>
                <a:gd name="connsiteX47" fmla="*/ 424702 w 1040918"/>
                <a:gd name="connsiteY47" fmla="*/ 352521 h 1422672"/>
                <a:gd name="connsiteX48" fmla="*/ 327584 w 1040918"/>
                <a:gd name="connsiteY48" fmla="*/ 534939 h 1422672"/>
                <a:gd name="connsiteX49" fmla="*/ 285857 w 1040918"/>
                <a:gd name="connsiteY49" fmla="*/ 620978 h 1422672"/>
                <a:gd name="connsiteX50" fmla="*/ 242653 w 1040918"/>
                <a:gd name="connsiteY50" fmla="*/ 792318 h 1422672"/>
                <a:gd name="connsiteX51" fmla="*/ 145166 w 1040918"/>
                <a:gd name="connsiteY51" fmla="*/ 1223253 h 1422672"/>
                <a:gd name="connsiteX52" fmla="*/ 128180 w 1040918"/>
                <a:gd name="connsiteY52" fmla="*/ 1300430 h 1422672"/>
                <a:gd name="connsiteX53" fmla="*/ 116733 w 1040918"/>
                <a:gd name="connsiteY53" fmla="*/ 1354343 h 1422672"/>
                <a:gd name="connsiteX54" fmla="*/ 107132 w 1040918"/>
                <a:gd name="connsiteY54" fmla="*/ 1396809 h 1422672"/>
                <a:gd name="connsiteX55" fmla="*/ 93469 w 1040918"/>
                <a:gd name="connsiteY55" fmla="*/ 1399763 h 1422672"/>
                <a:gd name="connsiteX56" fmla="*/ 21831 w 1040918"/>
                <a:gd name="connsiteY56" fmla="*/ 1397178 h 142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040918" h="1422672">
                  <a:moveTo>
                    <a:pt x="21831" y="1397178"/>
                  </a:moveTo>
                  <a:cubicBezTo>
                    <a:pt x="19615" y="1387946"/>
                    <a:pt x="16661" y="1373545"/>
                    <a:pt x="12230" y="1357297"/>
                  </a:cubicBezTo>
                  <a:cubicBezTo>
                    <a:pt x="783" y="1321848"/>
                    <a:pt x="-2541" y="1286029"/>
                    <a:pt x="1891" y="1249471"/>
                  </a:cubicBezTo>
                  <a:cubicBezTo>
                    <a:pt x="3737" y="1233593"/>
                    <a:pt x="4106" y="1217714"/>
                    <a:pt x="8168" y="1202574"/>
                  </a:cubicBezTo>
                  <a:cubicBezTo>
                    <a:pt x="14076" y="1180049"/>
                    <a:pt x="22200" y="1157893"/>
                    <a:pt x="30324" y="1136106"/>
                  </a:cubicBezTo>
                  <a:cubicBezTo>
                    <a:pt x="48418" y="1086255"/>
                    <a:pt x="73159" y="1039727"/>
                    <a:pt x="96054" y="992092"/>
                  </a:cubicBezTo>
                  <a:cubicBezTo>
                    <a:pt x="117102" y="948518"/>
                    <a:pt x="138150" y="904945"/>
                    <a:pt x="156614" y="860633"/>
                  </a:cubicBezTo>
                  <a:cubicBezTo>
                    <a:pt x="169169" y="829983"/>
                    <a:pt x="182462" y="799334"/>
                    <a:pt x="193171" y="767947"/>
                  </a:cubicBezTo>
                  <a:cubicBezTo>
                    <a:pt x="203880" y="736928"/>
                    <a:pt x="216435" y="706648"/>
                    <a:pt x="226774" y="675630"/>
                  </a:cubicBezTo>
                  <a:cubicBezTo>
                    <a:pt x="236375" y="646827"/>
                    <a:pt x="247453" y="618762"/>
                    <a:pt x="257424" y="589960"/>
                  </a:cubicBezTo>
                  <a:cubicBezTo>
                    <a:pt x="269979" y="554141"/>
                    <a:pt x="282903" y="518322"/>
                    <a:pt x="296935" y="483241"/>
                  </a:cubicBezTo>
                  <a:cubicBezTo>
                    <a:pt x="312075" y="446314"/>
                    <a:pt x="327584" y="409757"/>
                    <a:pt x="344571" y="373569"/>
                  </a:cubicBezTo>
                  <a:cubicBezTo>
                    <a:pt x="358234" y="345135"/>
                    <a:pt x="372266" y="317071"/>
                    <a:pt x="386667" y="289007"/>
                  </a:cubicBezTo>
                  <a:cubicBezTo>
                    <a:pt x="404392" y="255034"/>
                    <a:pt x="421378" y="221061"/>
                    <a:pt x="440580" y="188197"/>
                  </a:cubicBezTo>
                  <a:cubicBezTo>
                    <a:pt x="456828" y="160502"/>
                    <a:pt x="471599" y="132068"/>
                    <a:pt x="490062" y="105481"/>
                  </a:cubicBezTo>
                  <a:cubicBezTo>
                    <a:pt x="502617" y="87387"/>
                    <a:pt x="512218" y="67077"/>
                    <a:pt x="524035" y="48244"/>
                  </a:cubicBezTo>
                  <a:cubicBezTo>
                    <a:pt x="533636" y="32735"/>
                    <a:pt x="544344" y="17964"/>
                    <a:pt x="554315" y="2824"/>
                  </a:cubicBezTo>
                  <a:cubicBezTo>
                    <a:pt x="557638" y="-2346"/>
                    <a:pt x="560223" y="609"/>
                    <a:pt x="562438" y="3563"/>
                  </a:cubicBezTo>
                  <a:cubicBezTo>
                    <a:pt x="587179" y="35320"/>
                    <a:pt x="615244" y="64492"/>
                    <a:pt x="641462" y="95510"/>
                  </a:cubicBezTo>
                  <a:cubicBezTo>
                    <a:pt x="666941" y="125790"/>
                    <a:pt x="692790" y="155701"/>
                    <a:pt x="719377" y="184504"/>
                  </a:cubicBezTo>
                  <a:cubicBezTo>
                    <a:pt x="736363" y="202967"/>
                    <a:pt x="752611" y="221800"/>
                    <a:pt x="768490" y="241371"/>
                  </a:cubicBezTo>
                  <a:cubicBezTo>
                    <a:pt x="776614" y="251341"/>
                    <a:pt x="781045" y="265004"/>
                    <a:pt x="783999" y="277559"/>
                  </a:cubicBezTo>
                  <a:cubicBezTo>
                    <a:pt x="789538" y="301192"/>
                    <a:pt x="799877" y="322979"/>
                    <a:pt x="807632" y="345874"/>
                  </a:cubicBezTo>
                  <a:cubicBezTo>
                    <a:pt x="817602" y="376892"/>
                    <a:pt x="828680" y="407911"/>
                    <a:pt x="839389" y="438560"/>
                  </a:cubicBezTo>
                  <a:cubicBezTo>
                    <a:pt x="847144" y="461085"/>
                    <a:pt x="856745" y="483611"/>
                    <a:pt x="863022" y="506505"/>
                  </a:cubicBezTo>
                  <a:cubicBezTo>
                    <a:pt x="870408" y="532723"/>
                    <a:pt x="880008" y="558572"/>
                    <a:pt x="888502" y="584421"/>
                  </a:cubicBezTo>
                  <a:cubicBezTo>
                    <a:pt x="898103" y="613223"/>
                    <a:pt x="906596" y="642765"/>
                    <a:pt x="916566" y="671198"/>
                  </a:cubicBezTo>
                  <a:cubicBezTo>
                    <a:pt x="928382" y="704802"/>
                    <a:pt x="937614" y="738774"/>
                    <a:pt x="947584" y="773116"/>
                  </a:cubicBezTo>
                  <a:cubicBezTo>
                    <a:pt x="954231" y="795642"/>
                    <a:pt x="960509" y="817798"/>
                    <a:pt x="966786" y="840323"/>
                  </a:cubicBezTo>
                  <a:cubicBezTo>
                    <a:pt x="978603" y="883158"/>
                    <a:pt x="990789" y="925624"/>
                    <a:pt x="1000020" y="969197"/>
                  </a:cubicBezTo>
                  <a:cubicBezTo>
                    <a:pt x="1004821" y="992830"/>
                    <a:pt x="1009991" y="1016463"/>
                    <a:pt x="1014791" y="1040097"/>
                  </a:cubicBezTo>
                  <a:cubicBezTo>
                    <a:pt x="1022915" y="1082193"/>
                    <a:pt x="1028823" y="1124290"/>
                    <a:pt x="1034362" y="1166755"/>
                  </a:cubicBezTo>
                  <a:cubicBezTo>
                    <a:pt x="1039532" y="1208483"/>
                    <a:pt x="1041748" y="1249841"/>
                    <a:pt x="1040640" y="1291568"/>
                  </a:cubicBezTo>
                  <a:cubicBezTo>
                    <a:pt x="1039901" y="1328864"/>
                    <a:pt x="1026977" y="1410472"/>
                    <a:pt x="1031039" y="1413426"/>
                  </a:cubicBezTo>
                  <a:cubicBezTo>
                    <a:pt x="1016637" y="1421181"/>
                    <a:pt x="1002236" y="1425612"/>
                    <a:pt x="985619" y="1420442"/>
                  </a:cubicBezTo>
                  <a:cubicBezTo>
                    <a:pt x="986358" y="1410102"/>
                    <a:pt x="982296" y="1400871"/>
                    <a:pt x="978603" y="1392009"/>
                  </a:cubicBezTo>
                  <a:lnTo>
                    <a:pt x="978603" y="1392009"/>
                  </a:lnTo>
                  <a:cubicBezTo>
                    <a:pt x="971587" y="1366529"/>
                    <a:pt x="885917" y="1003170"/>
                    <a:pt x="882224" y="980644"/>
                  </a:cubicBezTo>
                  <a:cubicBezTo>
                    <a:pt x="875947" y="944456"/>
                    <a:pt x="850098" y="821121"/>
                    <a:pt x="846405" y="796380"/>
                  </a:cubicBezTo>
                  <a:cubicBezTo>
                    <a:pt x="831265" y="697416"/>
                    <a:pt x="806894" y="599560"/>
                    <a:pt x="793231" y="500597"/>
                  </a:cubicBezTo>
                  <a:cubicBezTo>
                    <a:pt x="788799" y="468470"/>
                    <a:pt x="770705" y="439668"/>
                    <a:pt x="756673" y="411234"/>
                  </a:cubicBezTo>
                  <a:cubicBezTo>
                    <a:pt x="739687" y="376892"/>
                    <a:pt x="717531" y="341812"/>
                    <a:pt x="705714" y="305624"/>
                  </a:cubicBezTo>
                  <a:cubicBezTo>
                    <a:pt x="685405" y="257619"/>
                    <a:pt x="662510" y="211091"/>
                    <a:pt x="638877" y="164563"/>
                  </a:cubicBezTo>
                  <a:cubicBezTo>
                    <a:pt x="627060" y="141300"/>
                    <a:pt x="615244" y="118036"/>
                    <a:pt x="603796" y="94772"/>
                  </a:cubicBezTo>
                  <a:cubicBezTo>
                    <a:pt x="601581" y="90341"/>
                    <a:pt x="581271" y="58584"/>
                    <a:pt x="584225" y="54522"/>
                  </a:cubicBezTo>
                  <a:cubicBezTo>
                    <a:pt x="566131" y="79632"/>
                    <a:pt x="553945" y="109912"/>
                    <a:pt x="539544" y="137238"/>
                  </a:cubicBezTo>
                  <a:cubicBezTo>
                    <a:pt x="522927" y="168256"/>
                    <a:pt x="506310" y="199644"/>
                    <a:pt x="489693" y="230662"/>
                  </a:cubicBezTo>
                  <a:cubicBezTo>
                    <a:pt x="467906" y="271282"/>
                    <a:pt x="446119" y="311901"/>
                    <a:pt x="424702" y="352521"/>
                  </a:cubicBezTo>
                  <a:cubicBezTo>
                    <a:pt x="392206" y="413450"/>
                    <a:pt x="360080" y="474009"/>
                    <a:pt x="327584" y="534939"/>
                  </a:cubicBezTo>
                  <a:cubicBezTo>
                    <a:pt x="312444" y="563372"/>
                    <a:pt x="296197" y="591067"/>
                    <a:pt x="285857" y="620978"/>
                  </a:cubicBezTo>
                  <a:cubicBezTo>
                    <a:pt x="266655" y="676737"/>
                    <a:pt x="255577" y="734712"/>
                    <a:pt x="242653" y="792318"/>
                  </a:cubicBezTo>
                  <a:cubicBezTo>
                    <a:pt x="210157" y="935963"/>
                    <a:pt x="177293" y="1079239"/>
                    <a:pt x="145166" y="1223253"/>
                  </a:cubicBezTo>
                  <a:cubicBezTo>
                    <a:pt x="139627" y="1249102"/>
                    <a:pt x="133719" y="1274582"/>
                    <a:pt x="128180" y="1300430"/>
                  </a:cubicBezTo>
                  <a:cubicBezTo>
                    <a:pt x="125226" y="1313355"/>
                    <a:pt x="121533" y="1332556"/>
                    <a:pt x="116733" y="1354343"/>
                  </a:cubicBezTo>
                  <a:cubicBezTo>
                    <a:pt x="113779" y="1369114"/>
                    <a:pt x="107132" y="1396809"/>
                    <a:pt x="107132" y="1396809"/>
                  </a:cubicBezTo>
                  <a:cubicBezTo>
                    <a:pt x="103808" y="1402348"/>
                    <a:pt x="98269" y="1399763"/>
                    <a:pt x="93469" y="1399763"/>
                  </a:cubicBezTo>
                  <a:cubicBezTo>
                    <a:pt x="74636" y="1400502"/>
                    <a:pt x="38079" y="1399024"/>
                    <a:pt x="21831" y="1397178"/>
                  </a:cubicBezTo>
                  <a:close/>
                </a:path>
              </a:pathLst>
            </a:custGeom>
            <a:solidFill>
              <a:srgbClr val="2C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87C91444-392B-469B-92FF-D24A3BEE9857}"/>
                </a:ext>
              </a:extLst>
            </p:cNvPr>
            <p:cNvSpPr/>
            <p:nvPr/>
          </p:nvSpPr>
          <p:spPr>
            <a:xfrm>
              <a:off x="5336672" y="3995263"/>
              <a:ext cx="490059" cy="735629"/>
            </a:xfrm>
            <a:custGeom>
              <a:avLst/>
              <a:gdLst>
                <a:gd name="connsiteX0" fmla="*/ 65 w 490059"/>
                <a:gd name="connsiteY0" fmla="*/ 692746 h 735629"/>
                <a:gd name="connsiteX1" fmla="*/ 35515 w 490059"/>
                <a:gd name="connsiteY1" fmla="*/ 670590 h 735629"/>
                <a:gd name="connsiteX2" fmla="*/ 84258 w 490059"/>
                <a:gd name="connsiteY2" fmla="*/ 603383 h 735629"/>
                <a:gd name="connsiteX3" fmla="*/ 137433 w 490059"/>
                <a:gd name="connsiteY3" fmla="*/ 519190 h 735629"/>
                <a:gd name="connsiteX4" fmla="*/ 168451 w 490059"/>
                <a:gd name="connsiteY4" fmla="*/ 467123 h 735629"/>
                <a:gd name="connsiteX5" fmla="*/ 208701 w 490059"/>
                <a:gd name="connsiteY5" fmla="*/ 396224 h 735629"/>
                <a:gd name="connsiteX6" fmla="*/ 254121 w 490059"/>
                <a:gd name="connsiteY6" fmla="*/ 315724 h 735629"/>
                <a:gd name="connsiteX7" fmla="*/ 305819 w 490059"/>
                <a:gd name="connsiteY7" fmla="*/ 218237 h 735629"/>
                <a:gd name="connsiteX8" fmla="*/ 374502 w 490059"/>
                <a:gd name="connsiteY8" fmla="*/ 87886 h 735629"/>
                <a:gd name="connsiteX9" fmla="*/ 428415 w 490059"/>
                <a:gd name="connsiteY9" fmla="*/ 0 h 735629"/>
                <a:gd name="connsiteX10" fmla="*/ 429523 w 490059"/>
                <a:gd name="connsiteY10" fmla="*/ 369 h 735629"/>
                <a:gd name="connsiteX11" fmla="*/ 430262 w 490059"/>
                <a:gd name="connsiteY11" fmla="*/ 1477 h 735629"/>
                <a:gd name="connsiteX12" fmla="*/ 440232 w 490059"/>
                <a:gd name="connsiteY12" fmla="*/ 71638 h 735629"/>
                <a:gd name="connsiteX13" fmla="*/ 458326 w 490059"/>
                <a:gd name="connsiteY13" fmla="*/ 136260 h 735629"/>
                <a:gd name="connsiteX14" fmla="*/ 486760 w 490059"/>
                <a:gd name="connsiteY14" fmla="*/ 281751 h 735629"/>
                <a:gd name="connsiteX15" fmla="*/ 488237 w 490059"/>
                <a:gd name="connsiteY15" fmla="*/ 380715 h 735629"/>
                <a:gd name="connsiteX16" fmla="*/ 472727 w 490059"/>
                <a:gd name="connsiteY16" fmla="*/ 471924 h 735629"/>
                <a:gd name="connsiteX17" fmla="*/ 447987 w 490059"/>
                <a:gd name="connsiteY17" fmla="*/ 587135 h 735629"/>
                <a:gd name="connsiteX18" fmla="*/ 427677 w 490059"/>
                <a:gd name="connsiteY18" fmla="*/ 666897 h 735629"/>
                <a:gd name="connsiteX19" fmla="*/ 412906 w 490059"/>
                <a:gd name="connsiteY19" fmla="*/ 725241 h 735629"/>
                <a:gd name="connsiteX20" fmla="*/ 393704 w 490059"/>
                <a:gd name="connsiteY20" fmla="*/ 732257 h 735629"/>
                <a:gd name="connsiteX21" fmla="*/ 364532 w 490059"/>
                <a:gd name="connsiteY21" fmla="*/ 734842 h 735629"/>
                <a:gd name="connsiteX22" fmla="*/ 350869 w 490059"/>
                <a:gd name="connsiteY22" fmla="*/ 730042 h 735629"/>
                <a:gd name="connsiteX23" fmla="*/ 317635 w 490059"/>
                <a:gd name="connsiteY23" fmla="*/ 715271 h 735629"/>
                <a:gd name="connsiteX24" fmla="*/ 264461 w 490059"/>
                <a:gd name="connsiteY24" fmla="*/ 692007 h 735629"/>
                <a:gd name="connsiteX25" fmla="*/ 188392 w 490059"/>
                <a:gd name="connsiteY25" fmla="*/ 682037 h 735629"/>
                <a:gd name="connsiteX26" fmla="*/ 19267 w 490059"/>
                <a:gd name="connsiteY26" fmla="*/ 697177 h 735629"/>
                <a:gd name="connsiteX27" fmla="*/ 65 w 490059"/>
                <a:gd name="connsiteY27" fmla="*/ 692746 h 73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0059" h="735629">
                  <a:moveTo>
                    <a:pt x="65" y="692746"/>
                  </a:moveTo>
                  <a:cubicBezTo>
                    <a:pt x="18529" y="695700"/>
                    <a:pt x="26652" y="683145"/>
                    <a:pt x="35515" y="670590"/>
                  </a:cubicBezTo>
                  <a:cubicBezTo>
                    <a:pt x="51393" y="648064"/>
                    <a:pt x="69118" y="626278"/>
                    <a:pt x="84258" y="603383"/>
                  </a:cubicBezTo>
                  <a:cubicBezTo>
                    <a:pt x="102721" y="575688"/>
                    <a:pt x="119339" y="547254"/>
                    <a:pt x="137433" y="519190"/>
                  </a:cubicBezTo>
                  <a:cubicBezTo>
                    <a:pt x="148511" y="502204"/>
                    <a:pt x="157742" y="484479"/>
                    <a:pt x="168451" y="467123"/>
                  </a:cubicBezTo>
                  <a:cubicBezTo>
                    <a:pt x="182853" y="444229"/>
                    <a:pt x="195038" y="419488"/>
                    <a:pt x="208701" y="396224"/>
                  </a:cubicBezTo>
                  <a:cubicBezTo>
                    <a:pt x="224210" y="369637"/>
                    <a:pt x="240458" y="343419"/>
                    <a:pt x="254121" y="315724"/>
                  </a:cubicBezTo>
                  <a:cubicBezTo>
                    <a:pt x="270369" y="282859"/>
                    <a:pt x="290309" y="251840"/>
                    <a:pt x="305819" y="218237"/>
                  </a:cubicBezTo>
                  <a:cubicBezTo>
                    <a:pt x="315419" y="197927"/>
                    <a:pt x="362317" y="111519"/>
                    <a:pt x="374502" y="87886"/>
                  </a:cubicBezTo>
                  <a:cubicBezTo>
                    <a:pt x="385580" y="66837"/>
                    <a:pt x="423246" y="4801"/>
                    <a:pt x="428415" y="0"/>
                  </a:cubicBezTo>
                  <a:cubicBezTo>
                    <a:pt x="428415" y="0"/>
                    <a:pt x="429154" y="369"/>
                    <a:pt x="429523" y="369"/>
                  </a:cubicBezTo>
                  <a:cubicBezTo>
                    <a:pt x="429892" y="739"/>
                    <a:pt x="429892" y="1108"/>
                    <a:pt x="430262" y="1477"/>
                  </a:cubicBezTo>
                  <a:cubicBezTo>
                    <a:pt x="421399" y="26587"/>
                    <a:pt x="434693" y="48743"/>
                    <a:pt x="440232" y="71638"/>
                  </a:cubicBezTo>
                  <a:cubicBezTo>
                    <a:pt x="446509" y="93055"/>
                    <a:pt x="452048" y="114842"/>
                    <a:pt x="458326" y="136260"/>
                  </a:cubicBezTo>
                  <a:cubicBezTo>
                    <a:pt x="462388" y="152508"/>
                    <a:pt x="486390" y="276212"/>
                    <a:pt x="486760" y="281751"/>
                  </a:cubicBezTo>
                  <a:cubicBezTo>
                    <a:pt x="490452" y="314616"/>
                    <a:pt x="491191" y="347481"/>
                    <a:pt x="488237" y="380715"/>
                  </a:cubicBezTo>
                  <a:cubicBezTo>
                    <a:pt x="487867" y="384407"/>
                    <a:pt x="479005" y="461584"/>
                    <a:pt x="472727" y="471924"/>
                  </a:cubicBezTo>
                  <a:cubicBezTo>
                    <a:pt x="471620" y="473401"/>
                    <a:pt x="450941" y="574211"/>
                    <a:pt x="447987" y="587135"/>
                  </a:cubicBezTo>
                  <a:cubicBezTo>
                    <a:pt x="446879" y="591567"/>
                    <a:pt x="433216" y="644741"/>
                    <a:pt x="427677" y="666897"/>
                  </a:cubicBezTo>
                  <a:cubicBezTo>
                    <a:pt x="422876" y="686468"/>
                    <a:pt x="417707" y="706039"/>
                    <a:pt x="412906" y="725241"/>
                  </a:cubicBezTo>
                  <a:cubicBezTo>
                    <a:pt x="409952" y="736319"/>
                    <a:pt x="402567" y="728565"/>
                    <a:pt x="393704" y="732257"/>
                  </a:cubicBezTo>
                  <a:cubicBezTo>
                    <a:pt x="384473" y="737796"/>
                    <a:pt x="374502" y="734842"/>
                    <a:pt x="364532" y="734842"/>
                  </a:cubicBezTo>
                  <a:cubicBezTo>
                    <a:pt x="359732" y="733734"/>
                    <a:pt x="355300" y="732257"/>
                    <a:pt x="350869" y="730042"/>
                  </a:cubicBezTo>
                  <a:cubicBezTo>
                    <a:pt x="339791" y="725241"/>
                    <a:pt x="328713" y="720072"/>
                    <a:pt x="317635" y="715271"/>
                  </a:cubicBezTo>
                  <a:cubicBezTo>
                    <a:pt x="311727" y="712317"/>
                    <a:pt x="269261" y="695331"/>
                    <a:pt x="264461" y="692007"/>
                  </a:cubicBezTo>
                  <a:cubicBezTo>
                    <a:pt x="240089" y="679821"/>
                    <a:pt x="214610" y="677975"/>
                    <a:pt x="188392" y="682037"/>
                  </a:cubicBezTo>
                  <a:cubicBezTo>
                    <a:pt x="174359" y="684253"/>
                    <a:pt x="40685" y="696438"/>
                    <a:pt x="19267" y="697177"/>
                  </a:cubicBezTo>
                  <a:cubicBezTo>
                    <a:pt x="12251" y="697546"/>
                    <a:pt x="-1043" y="692746"/>
                    <a:pt x="65" y="692746"/>
                  </a:cubicBezTo>
                  <a:close/>
                </a:path>
              </a:pathLst>
            </a:custGeom>
            <a:solidFill>
              <a:srgbClr val="2C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C18BA2B4-98FA-4FD4-8366-25B768690913}"/>
                </a:ext>
              </a:extLst>
            </p:cNvPr>
            <p:cNvSpPr/>
            <p:nvPr/>
          </p:nvSpPr>
          <p:spPr>
            <a:xfrm>
              <a:off x="6523875" y="4626341"/>
              <a:ext cx="68630" cy="246309"/>
            </a:xfrm>
            <a:custGeom>
              <a:avLst/>
              <a:gdLst>
                <a:gd name="connsiteX0" fmla="*/ 68372 w 68630"/>
                <a:gd name="connsiteY0" fmla="*/ 178726 h 246309"/>
                <a:gd name="connsiteX1" fmla="*/ 68002 w 68630"/>
                <a:gd name="connsiteY1" fmla="*/ 183157 h 246309"/>
                <a:gd name="connsiteX2" fmla="*/ 53601 w 68630"/>
                <a:gd name="connsiteY2" fmla="*/ 232638 h 246309"/>
                <a:gd name="connsiteX3" fmla="*/ 55078 w 68630"/>
                <a:gd name="connsiteY3" fmla="*/ 246301 h 246309"/>
                <a:gd name="connsiteX4" fmla="*/ 44369 w 68630"/>
                <a:gd name="connsiteY4" fmla="*/ 206051 h 246309"/>
                <a:gd name="connsiteX5" fmla="*/ 34030 w 68630"/>
                <a:gd name="connsiteY5" fmla="*/ 139214 h 246309"/>
                <a:gd name="connsiteX6" fmla="*/ 23321 w 68630"/>
                <a:gd name="connsiteY6" fmla="*/ 90471 h 246309"/>
                <a:gd name="connsiteX7" fmla="*/ 426 w 68630"/>
                <a:gd name="connsiteY7" fmla="*/ 4801 h 246309"/>
                <a:gd name="connsiteX8" fmla="*/ 426 w 68630"/>
                <a:gd name="connsiteY8" fmla="*/ 0 h 246309"/>
                <a:gd name="connsiteX9" fmla="*/ 17043 w 68630"/>
                <a:gd name="connsiteY9" fmla="*/ 33973 h 246309"/>
                <a:gd name="connsiteX10" fmla="*/ 34399 w 68630"/>
                <a:gd name="connsiteY10" fmla="*/ 73853 h 246309"/>
                <a:gd name="connsiteX11" fmla="*/ 67264 w 68630"/>
                <a:gd name="connsiteY11" fmla="*/ 149923 h 246309"/>
                <a:gd name="connsiteX12" fmla="*/ 66895 w 68630"/>
                <a:gd name="connsiteY12" fmla="*/ 166170 h 246309"/>
                <a:gd name="connsiteX13" fmla="*/ 68372 w 68630"/>
                <a:gd name="connsiteY13" fmla="*/ 178726 h 24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30" h="246309">
                  <a:moveTo>
                    <a:pt x="68372" y="178726"/>
                  </a:moveTo>
                  <a:cubicBezTo>
                    <a:pt x="68372" y="180202"/>
                    <a:pt x="68372" y="181680"/>
                    <a:pt x="68002" y="183157"/>
                  </a:cubicBezTo>
                  <a:cubicBezTo>
                    <a:pt x="61356" y="199404"/>
                    <a:pt x="52862" y="199774"/>
                    <a:pt x="53601" y="232638"/>
                  </a:cubicBezTo>
                  <a:cubicBezTo>
                    <a:pt x="53601" y="233746"/>
                    <a:pt x="55078" y="246671"/>
                    <a:pt x="55078" y="246301"/>
                  </a:cubicBezTo>
                  <a:cubicBezTo>
                    <a:pt x="49539" y="238178"/>
                    <a:pt x="45108" y="215652"/>
                    <a:pt x="44369" y="206051"/>
                  </a:cubicBezTo>
                  <a:cubicBezTo>
                    <a:pt x="42892" y="183526"/>
                    <a:pt x="39569" y="161370"/>
                    <a:pt x="34030" y="139214"/>
                  </a:cubicBezTo>
                  <a:cubicBezTo>
                    <a:pt x="29968" y="122966"/>
                    <a:pt x="28860" y="106718"/>
                    <a:pt x="23321" y="90471"/>
                  </a:cubicBezTo>
                  <a:cubicBezTo>
                    <a:pt x="14089" y="62406"/>
                    <a:pt x="10766" y="32865"/>
                    <a:pt x="426" y="4801"/>
                  </a:cubicBezTo>
                  <a:cubicBezTo>
                    <a:pt x="57" y="3323"/>
                    <a:pt x="-312" y="1846"/>
                    <a:pt x="426" y="0"/>
                  </a:cubicBezTo>
                  <a:cubicBezTo>
                    <a:pt x="8550" y="9970"/>
                    <a:pt x="11504" y="22525"/>
                    <a:pt x="17043" y="33973"/>
                  </a:cubicBezTo>
                  <a:cubicBezTo>
                    <a:pt x="23321" y="46897"/>
                    <a:pt x="28121" y="60560"/>
                    <a:pt x="34399" y="73853"/>
                  </a:cubicBezTo>
                  <a:cubicBezTo>
                    <a:pt x="45846" y="98964"/>
                    <a:pt x="54709" y="125182"/>
                    <a:pt x="67264" y="149923"/>
                  </a:cubicBezTo>
                  <a:cubicBezTo>
                    <a:pt x="69479" y="154354"/>
                    <a:pt x="68741" y="161001"/>
                    <a:pt x="66895" y="166170"/>
                  </a:cubicBezTo>
                  <a:cubicBezTo>
                    <a:pt x="65418" y="170971"/>
                    <a:pt x="66156" y="175033"/>
                    <a:pt x="68372" y="178726"/>
                  </a:cubicBezTo>
                  <a:close/>
                </a:path>
              </a:pathLst>
            </a:custGeom>
            <a:solidFill>
              <a:srgbClr val="2B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CBF07121-BE3A-4EDC-B846-298C71B76751}"/>
                </a:ext>
              </a:extLst>
            </p:cNvPr>
            <p:cNvSpPr/>
            <p:nvPr/>
          </p:nvSpPr>
          <p:spPr>
            <a:xfrm>
              <a:off x="6057547" y="3423619"/>
              <a:ext cx="243347" cy="125199"/>
            </a:xfrm>
            <a:custGeom>
              <a:avLst/>
              <a:gdLst>
                <a:gd name="connsiteX0" fmla="*/ 99702 w 243347"/>
                <a:gd name="connsiteY0" fmla="*/ 125200 h 125199"/>
                <a:gd name="connsiteX1" fmla="*/ 14401 w 243347"/>
                <a:gd name="connsiteY1" fmla="*/ 92704 h 125199"/>
                <a:gd name="connsiteX2" fmla="*/ 24741 w 243347"/>
                <a:gd name="connsiteY2" fmla="*/ 83842 h 125199"/>
                <a:gd name="connsiteX3" fmla="*/ 0 w 243347"/>
                <a:gd name="connsiteY3" fmla="*/ 17004 h 125199"/>
                <a:gd name="connsiteX4" fmla="*/ 33234 w 243347"/>
                <a:gd name="connsiteY4" fmla="*/ 33991 h 125199"/>
                <a:gd name="connsiteX5" fmla="*/ 57236 w 243347"/>
                <a:gd name="connsiteY5" fmla="*/ 27344 h 125199"/>
                <a:gd name="connsiteX6" fmla="*/ 132936 w 243347"/>
                <a:gd name="connsiteY6" fmla="*/ 4080 h 125199"/>
                <a:gd name="connsiteX7" fmla="*/ 172448 w 243347"/>
                <a:gd name="connsiteY7" fmla="*/ 32514 h 125199"/>
                <a:gd name="connsiteX8" fmla="*/ 203097 w 243347"/>
                <a:gd name="connsiteY8" fmla="*/ 43961 h 125199"/>
                <a:gd name="connsiteX9" fmla="*/ 243347 w 243347"/>
                <a:gd name="connsiteY9" fmla="*/ 29559 h 125199"/>
                <a:gd name="connsiteX10" fmla="*/ 231531 w 243347"/>
                <a:gd name="connsiteY10" fmla="*/ 52823 h 125199"/>
                <a:gd name="connsiteX11" fmla="*/ 216021 w 243347"/>
                <a:gd name="connsiteY11" fmla="*/ 76826 h 125199"/>
                <a:gd name="connsiteX12" fmla="*/ 223407 w 243347"/>
                <a:gd name="connsiteY12" fmla="*/ 88273 h 125199"/>
                <a:gd name="connsiteX13" fmla="*/ 99702 w 243347"/>
                <a:gd name="connsiteY13" fmla="*/ 125200 h 12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3347" h="125199">
                  <a:moveTo>
                    <a:pt x="99702" y="125200"/>
                  </a:moveTo>
                  <a:cubicBezTo>
                    <a:pt x="88255" y="121138"/>
                    <a:pt x="18463" y="94181"/>
                    <a:pt x="14401" y="92704"/>
                  </a:cubicBezTo>
                  <a:cubicBezTo>
                    <a:pt x="19202" y="87904"/>
                    <a:pt x="22895" y="86796"/>
                    <a:pt x="24741" y="83842"/>
                  </a:cubicBezTo>
                  <a:cubicBezTo>
                    <a:pt x="14401" y="62424"/>
                    <a:pt x="8493" y="40268"/>
                    <a:pt x="0" y="17004"/>
                  </a:cubicBezTo>
                  <a:cubicBezTo>
                    <a:pt x="11816" y="22913"/>
                    <a:pt x="22525" y="28452"/>
                    <a:pt x="33234" y="33991"/>
                  </a:cubicBezTo>
                  <a:cubicBezTo>
                    <a:pt x="43204" y="38791"/>
                    <a:pt x="50959" y="36945"/>
                    <a:pt x="57236" y="27344"/>
                  </a:cubicBezTo>
                  <a:cubicBezTo>
                    <a:pt x="77177" y="-1828"/>
                    <a:pt x="94532" y="-4044"/>
                    <a:pt x="132936" y="4080"/>
                  </a:cubicBezTo>
                  <a:cubicBezTo>
                    <a:pt x="150292" y="7773"/>
                    <a:pt x="162847" y="18112"/>
                    <a:pt x="172448" y="32514"/>
                  </a:cubicBezTo>
                  <a:cubicBezTo>
                    <a:pt x="181310" y="45807"/>
                    <a:pt x="187957" y="48761"/>
                    <a:pt x="203097" y="43961"/>
                  </a:cubicBezTo>
                  <a:cubicBezTo>
                    <a:pt x="216021" y="39530"/>
                    <a:pt x="229684" y="38053"/>
                    <a:pt x="243347" y="29559"/>
                  </a:cubicBezTo>
                  <a:cubicBezTo>
                    <a:pt x="241870" y="40637"/>
                    <a:pt x="236700" y="46915"/>
                    <a:pt x="231531" y="52823"/>
                  </a:cubicBezTo>
                  <a:cubicBezTo>
                    <a:pt x="224884" y="60209"/>
                    <a:pt x="221560" y="69071"/>
                    <a:pt x="216021" y="76826"/>
                  </a:cubicBezTo>
                  <a:cubicBezTo>
                    <a:pt x="210113" y="84950"/>
                    <a:pt x="221191" y="84211"/>
                    <a:pt x="223407" y="88273"/>
                  </a:cubicBezTo>
                  <a:cubicBezTo>
                    <a:pt x="210852" y="92704"/>
                    <a:pt x="123705" y="121507"/>
                    <a:pt x="99702" y="125200"/>
                  </a:cubicBezTo>
                  <a:close/>
                </a:path>
              </a:pathLst>
            </a:custGeom>
            <a:solidFill>
              <a:srgbClr val="F8BC82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42311FD2-899B-4670-81C7-CB9BA59D82B9}"/>
                </a:ext>
              </a:extLst>
            </p:cNvPr>
            <p:cNvSpPr/>
            <p:nvPr/>
          </p:nvSpPr>
          <p:spPr>
            <a:xfrm>
              <a:off x="7265790" y="3015966"/>
              <a:ext cx="147337" cy="75484"/>
            </a:xfrm>
            <a:custGeom>
              <a:avLst/>
              <a:gdLst>
                <a:gd name="connsiteX0" fmla="*/ 147338 w 147337"/>
                <a:gd name="connsiteY0" fmla="*/ 59083 h 75484"/>
                <a:gd name="connsiteX1" fmla="*/ 95640 w 147337"/>
                <a:gd name="connsiteY1" fmla="*/ 74961 h 75484"/>
                <a:gd name="connsiteX2" fmla="*/ 45050 w 147337"/>
                <a:gd name="connsiteY2" fmla="*/ 55390 h 75484"/>
                <a:gd name="connsiteX3" fmla="*/ 0 w 147337"/>
                <a:gd name="connsiteY3" fmla="*/ 0 h 75484"/>
                <a:gd name="connsiteX4" fmla="*/ 147338 w 147337"/>
                <a:gd name="connsiteY4" fmla="*/ 59083 h 7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37" h="75484">
                  <a:moveTo>
                    <a:pt x="147338" y="59083"/>
                  </a:moveTo>
                  <a:cubicBezTo>
                    <a:pt x="130351" y="67207"/>
                    <a:pt x="113365" y="72746"/>
                    <a:pt x="95640" y="74961"/>
                  </a:cubicBezTo>
                  <a:cubicBezTo>
                    <a:pt x="75700" y="77915"/>
                    <a:pt x="59452" y="67945"/>
                    <a:pt x="45050" y="55390"/>
                  </a:cubicBezTo>
                  <a:cubicBezTo>
                    <a:pt x="26956" y="39881"/>
                    <a:pt x="13294" y="20310"/>
                    <a:pt x="0" y="0"/>
                  </a:cubicBezTo>
                  <a:cubicBezTo>
                    <a:pt x="44681" y="31018"/>
                    <a:pt x="87516" y="66099"/>
                    <a:pt x="147338" y="59083"/>
                  </a:cubicBezTo>
                  <a:close/>
                </a:path>
              </a:pathLst>
            </a:custGeom>
            <a:solidFill>
              <a:srgbClr val="EBB47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44482922-BAA6-4A7F-A285-93AC20A5C966}"/>
                </a:ext>
              </a:extLst>
            </p:cNvPr>
            <p:cNvSpPr/>
            <p:nvPr/>
          </p:nvSpPr>
          <p:spPr>
            <a:xfrm>
              <a:off x="5185338" y="2895954"/>
              <a:ext cx="132197" cy="57564"/>
            </a:xfrm>
            <a:custGeom>
              <a:avLst/>
              <a:gdLst>
                <a:gd name="connsiteX0" fmla="*/ 0 w 132197"/>
                <a:gd name="connsiteY0" fmla="*/ 0 h 57564"/>
                <a:gd name="connsiteX1" fmla="*/ 33603 w 132197"/>
                <a:gd name="connsiteY1" fmla="*/ 22525 h 57564"/>
                <a:gd name="connsiteX2" fmla="*/ 88993 w 132197"/>
                <a:gd name="connsiteY2" fmla="*/ 21787 h 57564"/>
                <a:gd name="connsiteX3" fmla="*/ 132198 w 132197"/>
                <a:gd name="connsiteY3" fmla="*/ 6278 h 57564"/>
                <a:gd name="connsiteX4" fmla="*/ 94532 w 132197"/>
                <a:gd name="connsiteY4" fmla="*/ 29911 h 57564"/>
                <a:gd name="connsiteX5" fmla="*/ 52805 w 132197"/>
                <a:gd name="connsiteY5" fmla="*/ 55390 h 57564"/>
                <a:gd name="connsiteX6" fmla="*/ 40250 w 132197"/>
                <a:gd name="connsiteY6" fmla="*/ 52805 h 57564"/>
                <a:gd name="connsiteX7" fmla="*/ 0 w 132197"/>
                <a:gd name="connsiteY7" fmla="*/ 0 h 5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197" h="57564">
                  <a:moveTo>
                    <a:pt x="0" y="0"/>
                  </a:moveTo>
                  <a:cubicBezTo>
                    <a:pt x="11447" y="7385"/>
                    <a:pt x="21048" y="16617"/>
                    <a:pt x="33603" y="22525"/>
                  </a:cubicBezTo>
                  <a:cubicBezTo>
                    <a:pt x="52805" y="31388"/>
                    <a:pt x="70899" y="26957"/>
                    <a:pt x="88993" y="21787"/>
                  </a:cubicBezTo>
                  <a:cubicBezTo>
                    <a:pt x="103764" y="17725"/>
                    <a:pt x="117427" y="10709"/>
                    <a:pt x="132198" y="6278"/>
                  </a:cubicBezTo>
                  <a:cubicBezTo>
                    <a:pt x="119643" y="14032"/>
                    <a:pt x="107088" y="22156"/>
                    <a:pt x="94532" y="29911"/>
                  </a:cubicBezTo>
                  <a:cubicBezTo>
                    <a:pt x="80870" y="38404"/>
                    <a:pt x="66468" y="46528"/>
                    <a:pt x="52805" y="55390"/>
                  </a:cubicBezTo>
                  <a:cubicBezTo>
                    <a:pt x="46897" y="59083"/>
                    <a:pt x="43943" y="57975"/>
                    <a:pt x="40250" y="52805"/>
                  </a:cubicBezTo>
                  <a:cubicBezTo>
                    <a:pt x="26957" y="34711"/>
                    <a:pt x="13294" y="17356"/>
                    <a:pt x="0" y="0"/>
                  </a:cubicBezTo>
                  <a:close/>
                </a:path>
              </a:pathLst>
            </a:custGeom>
            <a:solidFill>
              <a:srgbClr val="ECB47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9" name="TextBox 348">
            <a:extLst>
              <a:ext uri="{FF2B5EF4-FFF2-40B4-BE49-F238E27FC236}">
                <a16:creationId xmlns:a16="http://schemas.microsoft.com/office/drawing/2014/main" id="{A642298B-29D4-474D-B044-C572865A2811}"/>
              </a:ext>
            </a:extLst>
          </p:cNvPr>
          <p:cNvSpPr txBox="1"/>
          <p:nvPr/>
        </p:nvSpPr>
        <p:spPr>
          <a:xfrm>
            <a:off x="1986847" y="5166577"/>
            <a:ext cx="362475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</a:p>
          <a:p>
            <a:pPr algn="r"/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7E46115C-B207-4263-AE9A-975A20A9615F}"/>
              </a:ext>
            </a:extLst>
          </p:cNvPr>
          <p:cNvSpPr/>
          <p:nvPr/>
        </p:nvSpPr>
        <p:spPr>
          <a:xfrm rot="188866">
            <a:off x="3755126" y="1179710"/>
            <a:ext cx="1798345" cy="1796807"/>
          </a:xfrm>
          <a:custGeom>
            <a:avLst/>
            <a:gdLst>
              <a:gd name="connsiteX0" fmla="*/ 553778 w 1715332"/>
              <a:gd name="connsiteY0" fmla="*/ 1647181 h 1713864"/>
              <a:gd name="connsiteX1" fmla="*/ 617428 w 1715332"/>
              <a:gd name="connsiteY1" fmla="*/ 1647181 h 1713864"/>
              <a:gd name="connsiteX2" fmla="*/ 619026 w 1715332"/>
              <a:gd name="connsiteY2" fmla="*/ 1648779 h 1713864"/>
              <a:gd name="connsiteX3" fmla="*/ 619026 w 1715332"/>
              <a:gd name="connsiteY3" fmla="*/ 1708354 h 1713864"/>
              <a:gd name="connsiteX4" fmla="*/ 613515 w 1715332"/>
              <a:gd name="connsiteY4" fmla="*/ 1713864 h 1713864"/>
              <a:gd name="connsiteX5" fmla="*/ 555115 w 1715332"/>
              <a:gd name="connsiteY5" fmla="*/ 1713864 h 1713864"/>
              <a:gd name="connsiteX6" fmla="*/ 548267 w 1715332"/>
              <a:gd name="connsiteY6" fmla="*/ 1707017 h 1713864"/>
              <a:gd name="connsiteX7" fmla="*/ 548267 w 1715332"/>
              <a:gd name="connsiteY7" fmla="*/ 1652725 h 1713864"/>
              <a:gd name="connsiteX8" fmla="*/ 553778 w 1715332"/>
              <a:gd name="connsiteY8" fmla="*/ 1647181 h 1713864"/>
              <a:gd name="connsiteX9" fmla="*/ 1651617 w 1715332"/>
              <a:gd name="connsiteY9" fmla="*/ 1642779 h 1713864"/>
              <a:gd name="connsiteX10" fmla="*/ 1709724 w 1715332"/>
              <a:gd name="connsiteY10" fmla="*/ 1642779 h 1713864"/>
              <a:gd name="connsiteX11" fmla="*/ 1715332 w 1715332"/>
              <a:gd name="connsiteY11" fmla="*/ 1648388 h 1713864"/>
              <a:gd name="connsiteX12" fmla="*/ 1715332 w 1715332"/>
              <a:gd name="connsiteY12" fmla="*/ 1706495 h 1713864"/>
              <a:gd name="connsiteX13" fmla="*/ 1709821 w 1715332"/>
              <a:gd name="connsiteY13" fmla="*/ 1712005 h 1713864"/>
              <a:gd name="connsiteX14" fmla="*/ 1652954 w 1715332"/>
              <a:gd name="connsiteY14" fmla="*/ 1712005 h 1713864"/>
              <a:gd name="connsiteX15" fmla="*/ 1646106 w 1715332"/>
              <a:gd name="connsiteY15" fmla="*/ 1705157 h 1713864"/>
              <a:gd name="connsiteX16" fmla="*/ 1646106 w 1715332"/>
              <a:gd name="connsiteY16" fmla="*/ 1648290 h 1713864"/>
              <a:gd name="connsiteX17" fmla="*/ 1651617 w 1715332"/>
              <a:gd name="connsiteY17" fmla="*/ 1642779 h 1713864"/>
              <a:gd name="connsiteX18" fmla="*/ 1449904 w 1715332"/>
              <a:gd name="connsiteY18" fmla="*/ 1642779 h 1713864"/>
              <a:gd name="connsiteX19" fmla="*/ 1507327 w 1715332"/>
              <a:gd name="connsiteY19" fmla="*/ 1642779 h 1713864"/>
              <a:gd name="connsiteX20" fmla="*/ 1512935 w 1715332"/>
              <a:gd name="connsiteY20" fmla="*/ 1648388 h 1713864"/>
              <a:gd name="connsiteX21" fmla="*/ 1512935 w 1715332"/>
              <a:gd name="connsiteY21" fmla="*/ 1706495 h 1713864"/>
              <a:gd name="connsiteX22" fmla="*/ 1507425 w 1715332"/>
              <a:gd name="connsiteY22" fmla="*/ 1712005 h 1713864"/>
              <a:gd name="connsiteX23" fmla="*/ 1450557 w 1715332"/>
              <a:gd name="connsiteY23" fmla="*/ 1712005 h 1713864"/>
              <a:gd name="connsiteX24" fmla="*/ 1443709 w 1715332"/>
              <a:gd name="connsiteY24" fmla="*/ 1705157 h 1713864"/>
              <a:gd name="connsiteX25" fmla="*/ 1443709 w 1715332"/>
              <a:gd name="connsiteY25" fmla="*/ 1648975 h 1713864"/>
              <a:gd name="connsiteX26" fmla="*/ 1449904 w 1715332"/>
              <a:gd name="connsiteY26" fmla="*/ 1642779 h 1713864"/>
              <a:gd name="connsiteX27" fmla="*/ 897399 w 1715332"/>
              <a:gd name="connsiteY27" fmla="*/ 1579292 h 1713864"/>
              <a:gd name="connsiteX28" fmla="*/ 956158 w 1715332"/>
              <a:gd name="connsiteY28" fmla="*/ 1579292 h 1713864"/>
              <a:gd name="connsiteX29" fmla="*/ 961766 w 1715332"/>
              <a:gd name="connsiteY29" fmla="*/ 1584901 h 1713864"/>
              <a:gd name="connsiteX30" fmla="*/ 961766 w 1715332"/>
              <a:gd name="connsiteY30" fmla="*/ 1658725 h 1713864"/>
              <a:gd name="connsiteX31" fmla="*/ 961765 w 1715332"/>
              <a:gd name="connsiteY31" fmla="*/ 1658726 h 1713864"/>
              <a:gd name="connsiteX32" fmla="*/ 961765 w 1715332"/>
              <a:gd name="connsiteY32" fmla="*/ 1708354 h 1713864"/>
              <a:gd name="connsiteX33" fmla="*/ 956255 w 1715332"/>
              <a:gd name="connsiteY33" fmla="*/ 1713864 h 1713864"/>
              <a:gd name="connsiteX34" fmla="*/ 763087 w 1715332"/>
              <a:gd name="connsiteY34" fmla="*/ 1713864 h 1713864"/>
              <a:gd name="connsiteX35" fmla="*/ 756239 w 1715332"/>
              <a:gd name="connsiteY35" fmla="*/ 1707017 h 1713864"/>
              <a:gd name="connsiteX36" fmla="*/ 756239 w 1715332"/>
              <a:gd name="connsiteY36" fmla="*/ 1648159 h 1713864"/>
              <a:gd name="connsiteX37" fmla="*/ 756793 w 1715332"/>
              <a:gd name="connsiteY37" fmla="*/ 1647572 h 1713864"/>
              <a:gd name="connsiteX38" fmla="*/ 891888 w 1715332"/>
              <a:gd name="connsiteY38" fmla="*/ 1647572 h 1713864"/>
              <a:gd name="connsiteX39" fmla="*/ 891888 w 1715332"/>
              <a:gd name="connsiteY39" fmla="*/ 1584803 h 1713864"/>
              <a:gd name="connsiteX40" fmla="*/ 897399 w 1715332"/>
              <a:gd name="connsiteY40" fmla="*/ 1579292 h 1713864"/>
              <a:gd name="connsiteX41" fmla="*/ 627830 w 1715332"/>
              <a:gd name="connsiteY41" fmla="*/ 1440905 h 1713864"/>
              <a:gd name="connsiteX42" fmla="*/ 747500 w 1715332"/>
              <a:gd name="connsiteY42" fmla="*/ 1440905 h 1713864"/>
              <a:gd name="connsiteX43" fmla="*/ 756402 w 1715332"/>
              <a:gd name="connsiteY43" fmla="*/ 1449807 h 1713864"/>
              <a:gd name="connsiteX44" fmla="*/ 756402 w 1715332"/>
              <a:gd name="connsiteY44" fmla="*/ 1508761 h 1713864"/>
              <a:gd name="connsiteX45" fmla="*/ 819303 w 1715332"/>
              <a:gd name="connsiteY45" fmla="*/ 1508761 h 1713864"/>
              <a:gd name="connsiteX46" fmla="*/ 824911 w 1715332"/>
              <a:gd name="connsiteY46" fmla="*/ 1514370 h 1713864"/>
              <a:gd name="connsiteX47" fmla="*/ 824911 w 1715332"/>
              <a:gd name="connsiteY47" fmla="*/ 1569543 h 1713864"/>
              <a:gd name="connsiteX48" fmla="*/ 819400 w 1715332"/>
              <a:gd name="connsiteY48" fmla="*/ 1575053 h 1713864"/>
              <a:gd name="connsiteX49" fmla="*/ 756402 w 1715332"/>
              <a:gd name="connsiteY49" fmla="*/ 1575053 h 1713864"/>
              <a:gd name="connsiteX50" fmla="*/ 756402 w 1715332"/>
              <a:gd name="connsiteY50" fmla="*/ 1642715 h 1713864"/>
              <a:gd name="connsiteX51" fmla="*/ 753109 w 1715332"/>
              <a:gd name="connsiteY51" fmla="*/ 1646008 h 1713864"/>
              <a:gd name="connsiteX52" fmla="*/ 622580 w 1715332"/>
              <a:gd name="connsiteY52" fmla="*/ 1646008 h 1713864"/>
              <a:gd name="connsiteX53" fmla="*/ 619026 w 1715332"/>
              <a:gd name="connsiteY53" fmla="*/ 1642454 h 1713864"/>
              <a:gd name="connsiteX54" fmla="*/ 619026 w 1715332"/>
              <a:gd name="connsiteY54" fmla="*/ 1575053 h 1713864"/>
              <a:gd name="connsiteX55" fmla="*/ 555147 w 1715332"/>
              <a:gd name="connsiteY55" fmla="*/ 1575053 h 1713864"/>
              <a:gd name="connsiteX56" fmla="*/ 548299 w 1715332"/>
              <a:gd name="connsiteY56" fmla="*/ 1568206 h 1713864"/>
              <a:gd name="connsiteX57" fmla="*/ 548299 w 1715332"/>
              <a:gd name="connsiteY57" fmla="*/ 1514304 h 1713864"/>
              <a:gd name="connsiteX58" fmla="*/ 553777 w 1715332"/>
              <a:gd name="connsiteY58" fmla="*/ 1508761 h 1713864"/>
              <a:gd name="connsiteX59" fmla="*/ 619026 w 1715332"/>
              <a:gd name="connsiteY59" fmla="*/ 1508761 h 1713864"/>
              <a:gd name="connsiteX60" fmla="*/ 619026 w 1715332"/>
              <a:gd name="connsiteY60" fmla="*/ 1449709 h 1713864"/>
              <a:gd name="connsiteX61" fmla="*/ 627830 w 1715332"/>
              <a:gd name="connsiteY61" fmla="*/ 1440905 h 1713864"/>
              <a:gd name="connsiteX62" fmla="*/ 140148 w 1715332"/>
              <a:gd name="connsiteY62" fmla="*/ 1371580 h 1713864"/>
              <a:gd name="connsiteX63" fmla="*/ 339088 w 1715332"/>
              <a:gd name="connsiteY63" fmla="*/ 1371580 h 1713864"/>
              <a:gd name="connsiteX64" fmla="*/ 342284 w 1715332"/>
              <a:gd name="connsiteY64" fmla="*/ 1374776 h 1713864"/>
              <a:gd name="connsiteX65" fmla="*/ 342284 w 1715332"/>
              <a:gd name="connsiteY65" fmla="*/ 1573716 h 1713864"/>
              <a:gd name="connsiteX66" fmla="*/ 339088 w 1715332"/>
              <a:gd name="connsiteY66" fmla="*/ 1576911 h 1713864"/>
              <a:gd name="connsiteX67" fmla="*/ 140148 w 1715332"/>
              <a:gd name="connsiteY67" fmla="*/ 1576911 h 1713864"/>
              <a:gd name="connsiteX68" fmla="*/ 136953 w 1715332"/>
              <a:gd name="connsiteY68" fmla="*/ 1573716 h 1713864"/>
              <a:gd name="connsiteX69" fmla="*/ 136953 w 1715332"/>
              <a:gd name="connsiteY69" fmla="*/ 1374776 h 1713864"/>
              <a:gd name="connsiteX70" fmla="*/ 140148 w 1715332"/>
              <a:gd name="connsiteY70" fmla="*/ 1371580 h 1713864"/>
              <a:gd name="connsiteX71" fmla="*/ 71085 w 1715332"/>
              <a:gd name="connsiteY71" fmla="*/ 1302485 h 1713864"/>
              <a:gd name="connsiteX72" fmla="*/ 67890 w 1715332"/>
              <a:gd name="connsiteY72" fmla="*/ 1305680 h 1713864"/>
              <a:gd name="connsiteX73" fmla="*/ 67890 w 1715332"/>
              <a:gd name="connsiteY73" fmla="*/ 1642779 h 1713864"/>
              <a:gd name="connsiteX74" fmla="*/ 71085 w 1715332"/>
              <a:gd name="connsiteY74" fmla="*/ 1645975 h 1713864"/>
              <a:gd name="connsiteX75" fmla="*/ 408185 w 1715332"/>
              <a:gd name="connsiteY75" fmla="*/ 1645975 h 1713864"/>
              <a:gd name="connsiteX76" fmla="*/ 411380 w 1715332"/>
              <a:gd name="connsiteY76" fmla="*/ 1642779 h 1713864"/>
              <a:gd name="connsiteX77" fmla="*/ 411380 w 1715332"/>
              <a:gd name="connsiteY77" fmla="*/ 1305680 h 1713864"/>
              <a:gd name="connsiteX78" fmla="*/ 408185 w 1715332"/>
              <a:gd name="connsiteY78" fmla="*/ 1302485 h 1713864"/>
              <a:gd name="connsiteX79" fmla="*/ 3196 w 1715332"/>
              <a:gd name="connsiteY79" fmla="*/ 1234595 h 1713864"/>
              <a:gd name="connsiteX80" fmla="*/ 476041 w 1715332"/>
              <a:gd name="connsiteY80" fmla="*/ 1234595 h 1713864"/>
              <a:gd name="connsiteX81" fmla="*/ 479237 w 1715332"/>
              <a:gd name="connsiteY81" fmla="*/ 1237824 h 1713864"/>
              <a:gd name="connsiteX82" fmla="*/ 479237 w 1715332"/>
              <a:gd name="connsiteY82" fmla="*/ 1710636 h 1713864"/>
              <a:gd name="connsiteX83" fmla="*/ 476041 w 1715332"/>
              <a:gd name="connsiteY83" fmla="*/ 1713832 h 1713864"/>
              <a:gd name="connsiteX84" fmla="*/ 3196 w 1715332"/>
              <a:gd name="connsiteY84" fmla="*/ 1713832 h 1713864"/>
              <a:gd name="connsiteX85" fmla="*/ 0 w 1715332"/>
              <a:gd name="connsiteY85" fmla="*/ 1710636 h 1713864"/>
              <a:gd name="connsiteX86" fmla="*/ 0 w 1715332"/>
              <a:gd name="connsiteY86" fmla="*/ 1237791 h 1713864"/>
              <a:gd name="connsiteX87" fmla="*/ 3196 w 1715332"/>
              <a:gd name="connsiteY87" fmla="*/ 1234595 h 1713864"/>
              <a:gd name="connsiteX88" fmla="*/ 1296388 w 1715332"/>
              <a:gd name="connsiteY88" fmla="*/ 1234400 h 1713864"/>
              <a:gd name="connsiteX89" fmla="*/ 1300790 w 1715332"/>
              <a:gd name="connsiteY89" fmla="*/ 1239226 h 1713864"/>
              <a:gd name="connsiteX90" fmla="*/ 1300790 w 1715332"/>
              <a:gd name="connsiteY90" fmla="*/ 1298572 h 1713864"/>
              <a:gd name="connsiteX91" fmla="*/ 1296127 w 1715332"/>
              <a:gd name="connsiteY91" fmla="*/ 1303138 h 1713864"/>
              <a:gd name="connsiteX92" fmla="*/ 1236781 w 1715332"/>
              <a:gd name="connsiteY92" fmla="*/ 1303138 h 1713864"/>
              <a:gd name="connsiteX93" fmla="*/ 1232053 w 1715332"/>
              <a:gd name="connsiteY93" fmla="*/ 1298637 h 1713864"/>
              <a:gd name="connsiteX94" fmla="*/ 1232085 w 1715332"/>
              <a:gd name="connsiteY94" fmla="*/ 1238704 h 1713864"/>
              <a:gd name="connsiteX95" fmla="*/ 1236455 w 1715332"/>
              <a:gd name="connsiteY95" fmla="*/ 1234432 h 1713864"/>
              <a:gd name="connsiteX96" fmla="*/ 1296388 w 1715332"/>
              <a:gd name="connsiteY96" fmla="*/ 1234400 h 1713864"/>
              <a:gd name="connsiteX97" fmla="*/ 1645943 w 1715332"/>
              <a:gd name="connsiteY97" fmla="*/ 1166021 h 1713864"/>
              <a:gd name="connsiteX98" fmla="*/ 1709723 w 1715332"/>
              <a:gd name="connsiteY98" fmla="*/ 1166021 h 1713864"/>
              <a:gd name="connsiteX99" fmla="*/ 1715332 w 1715332"/>
              <a:gd name="connsiteY99" fmla="*/ 1171630 h 1713864"/>
              <a:gd name="connsiteX100" fmla="*/ 1715332 w 1715332"/>
              <a:gd name="connsiteY100" fmla="*/ 1435166 h 1713864"/>
              <a:gd name="connsiteX101" fmla="*/ 1709821 w 1715332"/>
              <a:gd name="connsiteY101" fmla="*/ 1440677 h 1713864"/>
              <a:gd name="connsiteX102" fmla="*/ 1652628 w 1715332"/>
              <a:gd name="connsiteY102" fmla="*/ 1440677 h 1713864"/>
              <a:gd name="connsiteX103" fmla="*/ 1645780 w 1715332"/>
              <a:gd name="connsiteY103" fmla="*/ 1433829 h 1713864"/>
              <a:gd name="connsiteX104" fmla="*/ 1645780 w 1715332"/>
              <a:gd name="connsiteY104" fmla="*/ 1166217 h 1713864"/>
              <a:gd name="connsiteX105" fmla="*/ 1645943 w 1715332"/>
              <a:gd name="connsiteY105" fmla="*/ 1166021 h 1713864"/>
              <a:gd name="connsiteX106" fmla="*/ 692622 w 1715332"/>
              <a:gd name="connsiteY106" fmla="*/ 1165369 h 1713864"/>
              <a:gd name="connsiteX107" fmla="*/ 752750 w 1715332"/>
              <a:gd name="connsiteY107" fmla="*/ 1165369 h 1713864"/>
              <a:gd name="connsiteX108" fmla="*/ 753761 w 1715332"/>
              <a:gd name="connsiteY108" fmla="*/ 1166380 h 1713864"/>
              <a:gd name="connsiteX109" fmla="*/ 753761 w 1715332"/>
              <a:gd name="connsiteY109" fmla="*/ 1226509 h 1713864"/>
              <a:gd name="connsiteX110" fmla="*/ 748250 w 1715332"/>
              <a:gd name="connsiteY110" fmla="*/ 1232020 h 1713864"/>
              <a:gd name="connsiteX111" fmla="*/ 693959 w 1715332"/>
              <a:gd name="connsiteY111" fmla="*/ 1232020 h 1713864"/>
              <a:gd name="connsiteX112" fmla="*/ 687111 w 1715332"/>
              <a:gd name="connsiteY112" fmla="*/ 1225172 h 1713864"/>
              <a:gd name="connsiteX113" fmla="*/ 687111 w 1715332"/>
              <a:gd name="connsiteY113" fmla="*/ 1170880 h 1713864"/>
              <a:gd name="connsiteX114" fmla="*/ 692622 w 1715332"/>
              <a:gd name="connsiteY114" fmla="*/ 1165369 h 1713864"/>
              <a:gd name="connsiteX115" fmla="*/ 549669 w 1715332"/>
              <a:gd name="connsiteY115" fmla="*/ 1165369 h 1713864"/>
              <a:gd name="connsiteX116" fmla="*/ 613449 w 1715332"/>
              <a:gd name="connsiteY116" fmla="*/ 1165369 h 1713864"/>
              <a:gd name="connsiteX117" fmla="*/ 619058 w 1715332"/>
              <a:gd name="connsiteY117" fmla="*/ 1170978 h 1713864"/>
              <a:gd name="connsiteX118" fmla="*/ 619058 w 1715332"/>
              <a:gd name="connsiteY118" fmla="*/ 1296975 h 1713864"/>
              <a:gd name="connsiteX119" fmla="*/ 613547 w 1715332"/>
              <a:gd name="connsiteY119" fmla="*/ 1302485 h 1713864"/>
              <a:gd name="connsiteX120" fmla="*/ 556516 w 1715332"/>
              <a:gd name="connsiteY120" fmla="*/ 1302485 h 1713864"/>
              <a:gd name="connsiteX121" fmla="*/ 549669 w 1715332"/>
              <a:gd name="connsiteY121" fmla="*/ 1295638 h 1713864"/>
              <a:gd name="connsiteX122" fmla="*/ 1168761 w 1715332"/>
              <a:gd name="connsiteY122" fmla="*/ 1165206 h 1713864"/>
              <a:gd name="connsiteX123" fmla="*/ 1162924 w 1715332"/>
              <a:gd name="connsiteY123" fmla="*/ 1171076 h 1713864"/>
              <a:gd name="connsiteX124" fmla="*/ 1162891 w 1715332"/>
              <a:gd name="connsiteY124" fmla="*/ 1365809 h 1713864"/>
              <a:gd name="connsiteX125" fmla="*/ 1169380 w 1715332"/>
              <a:gd name="connsiteY125" fmla="*/ 1372265 h 1713864"/>
              <a:gd name="connsiteX126" fmla="*/ 1364114 w 1715332"/>
              <a:gd name="connsiteY126" fmla="*/ 1372265 h 1713864"/>
              <a:gd name="connsiteX127" fmla="*/ 1369950 w 1715332"/>
              <a:gd name="connsiteY127" fmla="*/ 1366396 h 1713864"/>
              <a:gd name="connsiteX128" fmla="*/ 1369950 w 1715332"/>
              <a:gd name="connsiteY128" fmla="*/ 1171043 h 1713864"/>
              <a:gd name="connsiteX129" fmla="*/ 1364081 w 1715332"/>
              <a:gd name="connsiteY129" fmla="*/ 1165206 h 1713864"/>
              <a:gd name="connsiteX130" fmla="*/ 1168761 w 1715332"/>
              <a:gd name="connsiteY130" fmla="*/ 1165206 h 1713864"/>
              <a:gd name="connsiteX131" fmla="*/ 887616 w 1715332"/>
              <a:gd name="connsiteY131" fmla="*/ 1099273 h 1713864"/>
              <a:gd name="connsiteX132" fmla="*/ 887634 w 1715332"/>
              <a:gd name="connsiteY132" fmla="*/ 1099338 h 1713864"/>
              <a:gd name="connsiteX133" fmla="*/ 888432 w 1715332"/>
              <a:gd name="connsiteY133" fmla="*/ 1099338 h 1713864"/>
              <a:gd name="connsiteX134" fmla="*/ 894040 w 1715332"/>
              <a:gd name="connsiteY134" fmla="*/ 1104947 h 1713864"/>
              <a:gd name="connsiteX135" fmla="*/ 894040 w 1715332"/>
              <a:gd name="connsiteY135" fmla="*/ 1165369 h 1713864"/>
              <a:gd name="connsiteX136" fmla="*/ 956157 w 1715332"/>
              <a:gd name="connsiteY136" fmla="*/ 1165369 h 1713864"/>
              <a:gd name="connsiteX137" fmla="*/ 961766 w 1715332"/>
              <a:gd name="connsiteY137" fmla="*/ 1170978 h 1713864"/>
              <a:gd name="connsiteX138" fmla="*/ 961766 w 1715332"/>
              <a:gd name="connsiteY138" fmla="*/ 1296975 h 1713864"/>
              <a:gd name="connsiteX139" fmla="*/ 956255 w 1715332"/>
              <a:gd name="connsiteY139" fmla="*/ 1302485 h 1713864"/>
              <a:gd name="connsiteX140" fmla="*/ 890094 w 1715332"/>
              <a:gd name="connsiteY140" fmla="*/ 1302485 h 1713864"/>
              <a:gd name="connsiteX141" fmla="*/ 891496 w 1715332"/>
              <a:gd name="connsiteY141" fmla="*/ 1303887 h 1713864"/>
              <a:gd name="connsiteX142" fmla="*/ 891496 w 1715332"/>
              <a:gd name="connsiteY142" fmla="*/ 1364310 h 1713864"/>
              <a:gd name="connsiteX143" fmla="*/ 885986 w 1715332"/>
              <a:gd name="connsiteY143" fmla="*/ 1369820 h 1713864"/>
              <a:gd name="connsiteX144" fmla="*/ 693959 w 1715332"/>
              <a:gd name="connsiteY144" fmla="*/ 1369820 h 1713864"/>
              <a:gd name="connsiteX145" fmla="*/ 687111 w 1715332"/>
              <a:gd name="connsiteY145" fmla="*/ 1362973 h 1713864"/>
              <a:gd name="connsiteX146" fmla="*/ 687111 w 1715332"/>
              <a:gd name="connsiteY146" fmla="*/ 1308029 h 1713864"/>
              <a:gd name="connsiteX147" fmla="*/ 692622 w 1715332"/>
              <a:gd name="connsiteY147" fmla="*/ 1302485 h 1713864"/>
              <a:gd name="connsiteX148" fmla="*/ 824650 w 1715332"/>
              <a:gd name="connsiteY148" fmla="*/ 1302485 h 1713864"/>
              <a:gd name="connsiteX149" fmla="*/ 824650 w 1715332"/>
              <a:gd name="connsiteY149" fmla="*/ 1168304 h 1713864"/>
              <a:gd name="connsiteX150" fmla="*/ 826907 w 1715332"/>
              <a:gd name="connsiteY150" fmla="*/ 1166021 h 1713864"/>
              <a:gd name="connsiteX151" fmla="*/ 755327 w 1715332"/>
              <a:gd name="connsiteY151" fmla="*/ 1166021 h 1713864"/>
              <a:gd name="connsiteX152" fmla="*/ 754381 w 1715332"/>
              <a:gd name="connsiteY152" fmla="*/ 1165076 h 1713864"/>
              <a:gd name="connsiteX153" fmla="*/ 754381 w 1715332"/>
              <a:gd name="connsiteY153" fmla="*/ 1104881 h 1713864"/>
              <a:gd name="connsiteX154" fmla="*/ 756698 w 1715332"/>
              <a:gd name="connsiteY154" fmla="*/ 1102550 h 1713864"/>
              <a:gd name="connsiteX155" fmla="*/ 756500 w 1715332"/>
              <a:gd name="connsiteY155" fmla="*/ 1102599 h 1713864"/>
              <a:gd name="connsiteX156" fmla="*/ 756337 w 1715332"/>
              <a:gd name="connsiteY156" fmla="*/ 1101132 h 1713864"/>
              <a:gd name="connsiteX157" fmla="*/ 757969 w 1715332"/>
              <a:gd name="connsiteY157" fmla="*/ 1101273 h 1713864"/>
              <a:gd name="connsiteX158" fmla="*/ 759892 w 1715332"/>
              <a:gd name="connsiteY158" fmla="*/ 1099338 h 1713864"/>
              <a:gd name="connsiteX159" fmla="*/ 887496 w 1715332"/>
              <a:gd name="connsiteY159" fmla="*/ 1099338 h 1713864"/>
              <a:gd name="connsiteX160" fmla="*/ 5967 w 1715332"/>
              <a:gd name="connsiteY160" fmla="*/ 1027373 h 1713864"/>
              <a:gd name="connsiteX161" fmla="*/ 134735 w 1715332"/>
              <a:gd name="connsiteY161" fmla="*/ 1027373 h 1713864"/>
              <a:gd name="connsiteX162" fmla="*/ 140245 w 1715332"/>
              <a:gd name="connsiteY162" fmla="*/ 1032884 h 1713864"/>
              <a:gd name="connsiteX163" fmla="*/ 140245 w 1715332"/>
              <a:gd name="connsiteY163" fmla="*/ 1093372 h 1713864"/>
              <a:gd name="connsiteX164" fmla="*/ 134735 w 1715332"/>
              <a:gd name="connsiteY164" fmla="*/ 1098882 h 1713864"/>
              <a:gd name="connsiteX165" fmla="*/ 5967 w 1715332"/>
              <a:gd name="connsiteY165" fmla="*/ 1098882 h 1713864"/>
              <a:gd name="connsiteX166" fmla="*/ 456 w 1715332"/>
              <a:gd name="connsiteY166" fmla="*/ 1093372 h 1713864"/>
              <a:gd name="connsiteX167" fmla="*/ 456 w 1715332"/>
              <a:gd name="connsiteY167" fmla="*/ 1032884 h 1713864"/>
              <a:gd name="connsiteX168" fmla="*/ 5967 w 1715332"/>
              <a:gd name="connsiteY168" fmla="*/ 1027373 h 1713864"/>
              <a:gd name="connsiteX169" fmla="*/ 964538 w 1715332"/>
              <a:gd name="connsiteY169" fmla="*/ 1026590 h 1713864"/>
              <a:gd name="connsiteX170" fmla="*/ 1028221 w 1715332"/>
              <a:gd name="connsiteY170" fmla="*/ 1026590 h 1713864"/>
              <a:gd name="connsiteX171" fmla="*/ 1028351 w 1715332"/>
              <a:gd name="connsiteY171" fmla="*/ 1026721 h 1713864"/>
              <a:gd name="connsiteX172" fmla="*/ 1028351 w 1715332"/>
              <a:gd name="connsiteY172" fmla="*/ 1094839 h 1713864"/>
              <a:gd name="connsiteX173" fmla="*/ 1022840 w 1715332"/>
              <a:gd name="connsiteY173" fmla="*/ 1100350 h 1713864"/>
              <a:gd name="connsiteX174" fmla="*/ 965875 w 1715332"/>
              <a:gd name="connsiteY174" fmla="*/ 1100350 h 1713864"/>
              <a:gd name="connsiteX175" fmla="*/ 959027 w 1715332"/>
              <a:gd name="connsiteY175" fmla="*/ 1093502 h 1713864"/>
              <a:gd name="connsiteX176" fmla="*/ 959027 w 1715332"/>
              <a:gd name="connsiteY176" fmla="*/ 1032101 h 1713864"/>
              <a:gd name="connsiteX177" fmla="*/ 964538 w 1715332"/>
              <a:gd name="connsiteY177" fmla="*/ 1026590 h 1713864"/>
              <a:gd name="connsiteX178" fmla="*/ 1237530 w 1715332"/>
              <a:gd name="connsiteY178" fmla="*/ 1026558 h 1713864"/>
              <a:gd name="connsiteX179" fmla="*/ 1368255 w 1715332"/>
              <a:gd name="connsiteY179" fmla="*/ 1026558 h 1713864"/>
              <a:gd name="connsiteX180" fmla="*/ 1373863 w 1715332"/>
              <a:gd name="connsiteY180" fmla="*/ 1032167 h 1713864"/>
              <a:gd name="connsiteX181" fmla="*/ 1373863 w 1715332"/>
              <a:gd name="connsiteY181" fmla="*/ 1098230 h 1713864"/>
              <a:gd name="connsiteX182" fmla="*/ 1435362 w 1715332"/>
              <a:gd name="connsiteY182" fmla="*/ 1098230 h 1713864"/>
              <a:gd name="connsiteX183" fmla="*/ 1440970 w 1715332"/>
              <a:gd name="connsiteY183" fmla="*/ 1103838 h 1713864"/>
              <a:gd name="connsiteX184" fmla="*/ 1440970 w 1715332"/>
              <a:gd name="connsiteY184" fmla="*/ 1234139 h 1713864"/>
              <a:gd name="connsiteX185" fmla="*/ 1506251 w 1715332"/>
              <a:gd name="connsiteY185" fmla="*/ 1234139 h 1713864"/>
              <a:gd name="connsiteX186" fmla="*/ 1506251 w 1715332"/>
              <a:gd name="connsiteY186" fmla="*/ 1171923 h 1713864"/>
              <a:gd name="connsiteX187" fmla="*/ 1511762 w 1715332"/>
              <a:gd name="connsiteY187" fmla="*/ 1166412 h 1713864"/>
              <a:gd name="connsiteX188" fmla="*/ 1578803 w 1715332"/>
              <a:gd name="connsiteY188" fmla="*/ 1166412 h 1713864"/>
              <a:gd name="connsiteX189" fmla="*/ 1578803 w 1715332"/>
              <a:gd name="connsiteY189" fmla="*/ 1102143 h 1713864"/>
              <a:gd name="connsiteX190" fmla="*/ 1584314 w 1715332"/>
              <a:gd name="connsiteY190" fmla="*/ 1096599 h 1713864"/>
              <a:gd name="connsiteX191" fmla="*/ 1640171 w 1715332"/>
              <a:gd name="connsiteY191" fmla="*/ 1096599 h 1713864"/>
              <a:gd name="connsiteX192" fmla="*/ 1645779 w 1715332"/>
              <a:gd name="connsiteY192" fmla="*/ 1102208 h 1713864"/>
              <a:gd name="connsiteX193" fmla="*/ 1645779 w 1715332"/>
              <a:gd name="connsiteY193" fmla="*/ 1371255 h 1713864"/>
              <a:gd name="connsiteX194" fmla="*/ 1585651 w 1715332"/>
              <a:gd name="connsiteY194" fmla="*/ 1371255 h 1713864"/>
              <a:gd name="connsiteX195" fmla="*/ 1578803 w 1715332"/>
              <a:gd name="connsiteY195" fmla="*/ 1364407 h 1713864"/>
              <a:gd name="connsiteX196" fmla="*/ 1578803 w 1715332"/>
              <a:gd name="connsiteY196" fmla="*/ 1235639 h 1713864"/>
              <a:gd name="connsiteX197" fmla="*/ 1508631 w 1715332"/>
              <a:gd name="connsiteY197" fmla="*/ 1235639 h 1713864"/>
              <a:gd name="connsiteX198" fmla="*/ 1508632 w 1715332"/>
              <a:gd name="connsiteY198" fmla="*/ 1235639 h 1713864"/>
              <a:gd name="connsiteX199" fmla="*/ 1508632 w 1715332"/>
              <a:gd name="connsiteY199" fmla="*/ 1301963 h 1713864"/>
              <a:gd name="connsiteX200" fmla="*/ 1507229 w 1715332"/>
              <a:gd name="connsiteY200" fmla="*/ 1303365 h 1713864"/>
              <a:gd name="connsiteX201" fmla="*/ 1441003 w 1715332"/>
              <a:gd name="connsiteY201" fmla="*/ 1303365 h 1713864"/>
              <a:gd name="connsiteX202" fmla="*/ 1441003 w 1715332"/>
              <a:gd name="connsiteY202" fmla="*/ 1369787 h 1713864"/>
              <a:gd name="connsiteX203" fmla="*/ 1504425 w 1715332"/>
              <a:gd name="connsiteY203" fmla="*/ 1369787 h 1713864"/>
              <a:gd name="connsiteX204" fmla="*/ 1510033 w 1715332"/>
              <a:gd name="connsiteY204" fmla="*/ 1375396 h 1713864"/>
              <a:gd name="connsiteX205" fmla="*/ 1510033 w 1715332"/>
              <a:gd name="connsiteY205" fmla="*/ 1439014 h 1713864"/>
              <a:gd name="connsiteX206" fmla="*/ 1640171 w 1715332"/>
              <a:gd name="connsiteY206" fmla="*/ 1439209 h 1713864"/>
              <a:gd name="connsiteX207" fmla="*/ 1645780 w 1715332"/>
              <a:gd name="connsiteY207" fmla="*/ 1444818 h 1713864"/>
              <a:gd name="connsiteX208" fmla="*/ 1645780 w 1715332"/>
              <a:gd name="connsiteY208" fmla="*/ 1507294 h 1713864"/>
              <a:gd name="connsiteX209" fmla="*/ 1709724 w 1715332"/>
              <a:gd name="connsiteY209" fmla="*/ 1507294 h 1713864"/>
              <a:gd name="connsiteX210" fmla="*/ 1715332 w 1715332"/>
              <a:gd name="connsiteY210" fmla="*/ 1512935 h 1713864"/>
              <a:gd name="connsiteX211" fmla="*/ 1715332 w 1715332"/>
              <a:gd name="connsiteY211" fmla="*/ 1571042 h 1713864"/>
              <a:gd name="connsiteX212" fmla="*/ 1709821 w 1715332"/>
              <a:gd name="connsiteY212" fmla="*/ 1576553 h 1713864"/>
              <a:gd name="connsiteX213" fmla="*/ 1583108 w 1715332"/>
              <a:gd name="connsiteY213" fmla="*/ 1576553 h 1713864"/>
              <a:gd name="connsiteX214" fmla="*/ 1576260 w 1715332"/>
              <a:gd name="connsiteY214" fmla="*/ 1569705 h 1713864"/>
              <a:gd name="connsiteX215" fmla="*/ 1576260 w 1715332"/>
              <a:gd name="connsiteY215" fmla="*/ 1508468 h 1713864"/>
              <a:gd name="connsiteX216" fmla="*/ 1441035 w 1715332"/>
              <a:gd name="connsiteY216" fmla="*/ 1508468 h 1713864"/>
              <a:gd name="connsiteX217" fmla="*/ 1441035 w 1715332"/>
              <a:gd name="connsiteY217" fmla="*/ 1646236 h 1713864"/>
              <a:gd name="connsiteX218" fmla="*/ 1304376 w 1715332"/>
              <a:gd name="connsiteY218" fmla="*/ 1646236 h 1713864"/>
              <a:gd name="connsiteX219" fmla="*/ 1302811 w 1715332"/>
              <a:gd name="connsiteY219" fmla="*/ 1647801 h 1713864"/>
              <a:gd name="connsiteX220" fmla="*/ 1302811 w 1715332"/>
              <a:gd name="connsiteY220" fmla="*/ 1713864 h 1713864"/>
              <a:gd name="connsiteX221" fmla="*/ 1102339 w 1715332"/>
              <a:gd name="connsiteY221" fmla="*/ 1713864 h 1713864"/>
              <a:gd name="connsiteX222" fmla="*/ 1095491 w 1715332"/>
              <a:gd name="connsiteY222" fmla="*/ 1707017 h 1713864"/>
              <a:gd name="connsiteX223" fmla="*/ 1095491 w 1715332"/>
              <a:gd name="connsiteY223" fmla="*/ 1576912 h 1713864"/>
              <a:gd name="connsiteX224" fmla="*/ 1162891 w 1715332"/>
              <a:gd name="connsiteY224" fmla="*/ 1576912 h 1713864"/>
              <a:gd name="connsiteX225" fmla="*/ 1162891 w 1715332"/>
              <a:gd name="connsiteY225" fmla="*/ 1641377 h 1713864"/>
              <a:gd name="connsiteX226" fmla="*/ 1169739 w 1715332"/>
              <a:gd name="connsiteY226" fmla="*/ 1648225 h 1713864"/>
              <a:gd name="connsiteX227" fmla="*/ 1295246 w 1715332"/>
              <a:gd name="connsiteY227" fmla="*/ 1648225 h 1713864"/>
              <a:gd name="connsiteX228" fmla="*/ 1300757 w 1715332"/>
              <a:gd name="connsiteY228" fmla="*/ 1642714 h 1713864"/>
              <a:gd name="connsiteX229" fmla="*/ 1300757 w 1715332"/>
              <a:gd name="connsiteY229" fmla="*/ 1579684 h 1713864"/>
              <a:gd name="connsiteX230" fmla="*/ 1364896 w 1715332"/>
              <a:gd name="connsiteY230" fmla="*/ 1579684 h 1713864"/>
              <a:gd name="connsiteX231" fmla="*/ 1370407 w 1715332"/>
              <a:gd name="connsiteY231" fmla="*/ 1574173 h 1713864"/>
              <a:gd name="connsiteX232" fmla="*/ 1370407 w 1715332"/>
              <a:gd name="connsiteY232" fmla="*/ 1515935 h 1713864"/>
              <a:gd name="connsiteX233" fmla="*/ 1364799 w 1715332"/>
              <a:gd name="connsiteY233" fmla="*/ 1510327 h 1713864"/>
              <a:gd name="connsiteX234" fmla="*/ 1301050 w 1715332"/>
              <a:gd name="connsiteY234" fmla="*/ 1510327 h 1713864"/>
              <a:gd name="connsiteX235" fmla="*/ 1301050 w 1715332"/>
              <a:gd name="connsiteY235" fmla="*/ 1444590 h 1713864"/>
              <a:gd name="connsiteX236" fmla="*/ 1295442 w 1715332"/>
              <a:gd name="connsiteY236" fmla="*/ 1438981 h 1713864"/>
              <a:gd name="connsiteX237" fmla="*/ 1237204 w 1715332"/>
              <a:gd name="connsiteY237" fmla="*/ 1438981 h 1713864"/>
              <a:gd name="connsiteX238" fmla="*/ 1231693 w 1715332"/>
              <a:gd name="connsiteY238" fmla="*/ 1444492 h 1713864"/>
              <a:gd name="connsiteX239" fmla="*/ 1231693 w 1715332"/>
              <a:gd name="connsiteY239" fmla="*/ 1510294 h 1713864"/>
              <a:gd name="connsiteX240" fmla="*/ 1164587 w 1715332"/>
              <a:gd name="connsiteY240" fmla="*/ 1510294 h 1713864"/>
              <a:gd name="connsiteX241" fmla="*/ 1164587 w 1715332"/>
              <a:gd name="connsiteY241" fmla="*/ 1444557 h 1713864"/>
              <a:gd name="connsiteX242" fmla="*/ 1158978 w 1715332"/>
              <a:gd name="connsiteY242" fmla="*/ 1438949 h 1713864"/>
              <a:gd name="connsiteX243" fmla="*/ 1100741 w 1715332"/>
              <a:gd name="connsiteY243" fmla="*/ 1438949 h 1713864"/>
              <a:gd name="connsiteX244" fmla="*/ 1095230 w 1715332"/>
              <a:gd name="connsiteY244" fmla="*/ 1444459 h 1713864"/>
              <a:gd name="connsiteX245" fmla="*/ 1095230 w 1715332"/>
              <a:gd name="connsiteY245" fmla="*/ 1576684 h 1713864"/>
              <a:gd name="connsiteX246" fmla="*/ 1035264 w 1715332"/>
              <a:gd name="connsiteY246" fmla="*/ 1576684 h 1713864"/>
              <a:gd name="connsiteX247" fmla="*/ 1028417 w 1715332"/>
              <a:gd name="connsiteY247" fmla="*/ 1569836 h 1713864"/>
              <a:gd name="connsiteX248" fmla="*/ 1028417 w 1715332"/>
              <a:gd name="connsiteY248" fmla="*/ 1440807 h 1713864"/>
              <a:gd name="connsiteX249" fmla="*/ 962549 w 1715332"/>
              <a:gd name="connsiteY249" fmla="*/ 1440807 h 1713864"/>
              <a:gd name="connsiteX250" fmla="*/ 961701 w 1715332"/>
              <a:gd name="connsiteY250" fmla="*/ 1439959 h 1713864"/>
              <a:gd name="connsiteX251" fmla="*/ 961701 w 1715332"/>
              <a:gd name="connsiteY251" fmla="*/ 1503186 h 1713864"/>
              <a:gd name="connsiteX252" fmla="*/ 956190 w 1715332"/>
              <a:gd name="connsiteY252" fmla="*/ 1508696 h 1713864"/>
              <a:gd name="connsiteX253" fmla="*/ 898311 w 1715332"/>
              <a:gd name="connsiteY253" fmla="*/ 1508696 h 1713864"/>
              <a:gd name="connsiteX254" fmla="*/ 891464 w 1715332"/>
              <a:gd name="connsiteY254" fmla="*/ 1501849 h 1713864"/>
              <a:gd name="connsiteX255" fmla="*/ 891464 w 1715332"/>
              <a:gd name="connsiteY255" fmla="*/ 1376896 h 1713864"/>
              <a:gd name="connsiteX256" fmla="*/ 896975 w 1715332"/>
              <a:gd name="connsiteY256" fmla="*/ 1371385 h 1713864"/>
              <a:gd name="connsiteX257" fmla="*/ 961734 w 1715332"/>
              <a:gd name="connsiteY257" fmla="*/ 1371385 h 1713864"/>
              <a:gd name="connsiteX258" fmla="*/ 961734 w 1715332"/>
              <a:gd name="connsiteY258" fmla="*/ 1305550 h 1713864"/>
              <a:gd name="connsiteX259" fmla="*/ 964212 w 1715332"/>
              <a:gd name="connsiteY259" fmla="*/ 1303072 h 1713864"/>
              <a:gd name="connsiteX260" fmla="*/ 1095426 w 1715332"/>
              <a:gd name="connsiteY260" fmla="*/ 1303072 h 1713864"/>
              <a:gd name="connsiteX261" fmla="*/ 1095426 w 1715332"/>
              <a:gd name="connsiteY261" fmla="*/ 1234563 h 1713864"/>
              <a:gd name="connsiteX262" fmla="*/ 1035851 w 1715332"/>
              <a:gd name="connsiteY262" fmla="*/ 1234563 h 1713864"/>
              <a:gd name="connsiteX263" fmla="*/ 1029003 w 1715332"/>
              <a:gd name="connsiteY263" fmla="*/ 1227715 h 1713864"/>
              <a:gd name="connsiteX264" fmla="*/ 1029003 w 1715332"/>
              <a:gd name="connsiteY264" fmla="*/ 1170847 h 1713864"/>
              <a:gd name="connsiteX265" fmla="*/ 1034514 w 1715332"/>
              <a:gd name="connsiteY265" fmla="*/ 1165337 h 1713864"/>
              <a:gd name="connsiteX266" fmla="*/ 1095426 w 1715332"/>
              <a:gd name="connsiteY266" fmla="*/ 1165337 h 1713864"/>
              <a:gd name="connsiteX267" fmla="*/ 1095426 w 1715332"/>
              <a:gd name="connsiteY267" fmla="*/ 1103741 h 1713864"/>
              <a:gd name="connsiteX268" fmla="*/ 1100936 w 1715332"/>
              <a:gd name="connsiteY268" fmla="*/ 1098230 h 1713864"/>
              <a:gd name="connsiteX269" fmla="*/ 1232020 w 1715332"/>
              <a:gd name="connsiteY269" fmla="*/ 1098230 h 1713864"/>
              <a:gd name="connsiteX270" fmla="*/ 1232020 w 1715332"/>
              <a:gd name="connsiteY270" fmla="*/ 1032069 h 1713864"/>
              <a:gd name="connsiteX271" fmla="*/ 1237530 w 1715332"/>
              <a:gd name="connsiteY271" fmla="*/ 1026558 h 1713864"/>
              <a:gd name="connsiteX272" fmla="*/ 210613 w 1715332"/>
              <a:gd name="connsiteY272" fmla="*/ 960821 h 1713864"/>
              <a:gd name="connsiteX273" fmla="*/ 207124 w 1715332"/>
              <a:gd name="connsiteY273" fmla="*/ 964309 h 1713864"/>
              <a:gd name="connsiteX274" fmla="*/ 207124 w 1715332"/>
              <a:gd name="connsiteY274" fmla="*/ 1029199 h 1713864"/>
              <a:gd name="connsiteX275" fmla="*/ 272013 w 1715332"/>
              <a:gd name="connsiteY275" fmla="*/ 1029199 h 1713864"/>
              <a:gd name="connsiteX276" fmla="*/ 275503 w 1715332"/>
              <a:gd name="connsiteY276" fmla="*/ 1025710 h 1713864"/>
              <a:gd name="connsiteX277" fmla="*/ 275535 w 1715332"/>
              <a:gd name="connsiteY277" fmla="*/ 1025710 h 1713864"/>
              <a:gd name="connsiteX278" fmla="*/ 275535 w 1715332"/>
              <a:gd name="connsiteY278" fmla="*/ 964309 h 1713864"/>
              <a:gd name="connsiteX279" fmla="*/ 272046 w 1715332"/>
              <a:gd name="connsiteY279" fmla="*/ 960821 h 1713864"/>
              <a:gd name="connsiteX280" fmla="*/ 271868 w 1715332"/>
              <a:gd name="connsiteY280" fmla="*/ 960821 h 1713864"/>
              <a:gd name="connsiteX281" fmla="*/ 272863 w 1715332"/>
              <a:gd name="connsiteY281" fmla="*/ 963918 h 1713864"/>
              <a:gd name="connsiteX282" fmla="*/ 272863 w 1715332"/>
              <a:gd name="connsiteY282" fmla="*/ 1024993 h 1713864"/>
              <a:gd name="connsiteX283" fmla="*/ 271721 w 1715332"/>
              <a:gd name="connsiteY283" fmla="*/ 1028548 h 1713864"/>
              <a:gd name="connsiteX284" fmla="*/ 271721 w 1715332"/>
              <a:gd name="connsiteY284" fmla="*/ 960821 h 1713864"/>
              <a:gd name="connsiteX285" fmla="*/ 1444036 w 1715332"/>
              <a:gd name="connsiteY285" fmla="*/ 958799 h 1713864"/>
              <a:gd name="connsiteX286" fmla="*/ 1577271 w 1715332"/>
              <a:gd name="connsiteY286" fmla="*/ 958799 h 1713864"/>
              <a:gd name="connsiteX287" fmla="*/ 1578771 w 1715332"/>
              <a:gd name="connsiteY287" fmla="*/ 960299 h 1713864"/>
              <a:gd name="connsiteX288" fmla="*/ 1578771 w 1715332"/>
              <a:gd name="connsiteY288" fmla="*/ 1022515 h 1713864"/>
              <a:gd name="connsiteX289" fmla="*/ 1573260 w 1715332"/>
              <a:gd name="connsiteY289" fmla="*/ 1028026 h 1713864"/>
              <a:gd name="connsiteX290" fmla="*/ 1444851 w 1715332"/>
              <a:gd name="connsiteY290" fmla="*/ 1028026 h 1713864"/>
              <a:gd name="connsiteX291" fmla="*/ 1438525 w 1715332"/>
              <a:gd name="connsiteY291" fmla="*/ 1021700 h 1713864"/>
              <a:gd name="connsiteX292" fmla="*/ 1438525 w 1715332"/>
              <a:gd name="connsiteY292" fmla="*/ 964310 h 1713864"/>
              <a:gd name="connsiteX293" fmla="*/ 1444036 w 1715332"/>
              <a:gd name="connsiteY293" fmla="*/ 958799 h 1713864"/>
              <a:gd name="connsiteX294" fmla="*/ 897431 w 1715332"/>
              <a:gd name="connsiteY294" fmla="*/ 890127 h 1713864"/>
              <a:gd name="connsiteX295" fmla="*/ 955669 w 1715332"/>
              <a:gd name="connsiteY295" fmla="*/ 890127 h 1713864"/>
              <a:gd name="connsiteX296" fmla="*/ 961277 w 1715332"/>
              <a:gd name="connsiteY296" fmla="*/ 895736 h 1713864"/>
              <a:gd name="connsiteX297" fmla="*/ 961277 w 1715332"/>
              <a:gd name="connsiteY297" fmla="*/ 951300 h 1713864"/>
              <a:gd name="connsiteX298" fmla="*/ 955767 w 1715332"/>
              <a:gd name="connsiteY298" fmla="*/ 956810 h 1713864"/>
              <a:gd name="connsiteX299" fmla="*/ 898801 w 1715332"/>
              <a:gd name="connsiteY299" fmla="*/ 956810 h 1713864"/>
              <a:gd name="connsiteX300" fmla="*/ 891953 w 1715332"/>
              <a:gd name="connsiteY300" fmla="*/ 949963 h 1713864"/>
              <a:gd name="connsiteX301" fmla="*/ 891953 w 1715332"/>
              <a:gd name="connsiteY301" fmla="*/ 895670 h 1713864"/>
              <a:gd name="connsiteX302" fmla="*/ 897431 w 1715332"/>
              <a:gd name="connsiteY302" fmla="*/ 890127 h 1713864"/>
              <a:gd name="connsiteX303" fmla="*/ 1651291 w 1715332"/>
              <a:gd name="connsiteY303" fmla="*/ 822498 h 1713864"/>
              <a:gd name="connsiteX304" fmla="*/ 1709398 w 1715332"/>
              <a:gd name="connsiteY304" fmla="*/ 822498 h 1713864"/>
              <a:gd name="connsiteX305" fmla="*/ 1715006 w 1715332"/>
              <a:gd name="connsiteY305" fmla="*/ 828107 h 1713864"/>
              <a:gd name="connsiteX306" fmla="*/ 1715006 w 1715332"/>
              <a:gd name="connsiteY306" fmla="*/ 1021080 h 1713864"/>
              <a:gd name="connsiteX307" fmla="*/ 1709496 w 1715332"/>
              <a:gd name="connsiteY307" fmla="*/ 1026591 h 1713864"/>
              <a:gd name="connsiteX308" fmla="*/ 1645780 w 1715332"/>
              <a:gd name="connsiteY308" fmla="*/ 1026591 h 1713864"/>
              <a:gd name="connsiteX309" fmla="*/ 1645780 w 1715332"/>
              <a:gd name="connsiteY309" fmla="*/ 959843 h 1713864"/>
              <a:gd name="connsiteX310" fmla="*/ 1578966 w 1715332"/>
              <a:gd name="connsiteY310" fmla="*/ 959843 h 1713864"/>
              <a:gd name="connsiteX311" fmla="*/ 1578966 w 1715332"/>
              <a:gd name="connsiteY311" fmla="*/ 896127 h 1713864"/>
              <a:gd name="connsiteX312" fmla="*/ 1584444 w 1715332"/>
              <a:gd name="connsiteY312" fmla="*/ 890616 h 1713864"/>
              <a:gd name="connsiteX313" fmla="*/ 1645780 w 1715332"/>
              <a:gd name="connsiteY313" fmla="*/ 890616 h 1713864"/>
              <a:gd name="connsiteX314" fmla="*/ 1645780 w 1715332"/>
              <a:gd name="connsiteY314" fmla="*/ 828041 h 1713864"/>
              <a:gd name="connsiteX315" fmla="*/ 1651291 w 1715332"/>
              <a:gd name="connsiteY315" fmla="*/ 822498 h 1713864"/>
              <a:gd name="connsiteX316" fmla="*/ 758293 w 1715332"/>
              <a:gd name="connsiteY316" fmla="*/ 754804 h 1713864"/>
              <a:gd name="connsiteX317" fmla="*/ 820606 w 1715332"/>
              <a:gd name="connsiteY317" fmla="*/ 754804 h 1713864"/>
              <a:gd name="connsiteX318" fmla="*/ 824160 w 1715332"/>
              <a:gd name="connsiteY318" fmla="*/ 758358 h 1713864"/>
              <a:gd name="connsiteX319" fmla="*/ 824160 w 1715332"/>
              <a:gd name="connsiteY319" fmla="*/ 886605 h 1713864"/>
              <a:gd name="connsiteX320" fmla="*/ 820671 w 1715332"/>
              <a:gd name="connsiteY320" fmla="*/ 890094 h 1713864"/>
              <a:gd name="connsiteX321" fmla="*/ 756434 w 1715332"/>
              <a:gd name="connsiteY321" fmla="*/ 890094 h 1713864"/>
              <a:gd name="connsiteX322" fmla="*/ 756434 w 1715332"/>
              <a:gd name="connsiteY322" fmla="*/ 960690 h 1713864"/>
              <a:gd name="connsiteX323" fmla="*/ 756336 w 1715332"/>
              <a:gd name="connsiteY323" fmla="*/ 960788 h 1713864"/>
              <a:gd name="connsiteX324" fmla="*/ 817575 w 1715332"/>
              <a:gd name="connsiteY324" fmla="*/ 960788 h 1713864"/>
              <a:gd name="connsiteX325" fmla="*/ 821064 w 1715332"/>
              <a:gd name="connsiteY325" fmla="*/ 964277 h 1713864"/>
              <a:gd name="connsiteX326" fmla="*/ 821064 w 1715332"/>
              <a:gd name="connsiteY326" fmla="*/ 1025091 h 1713864"/>
              <a:gd name="connsiteX327" fmla="*/ 817510 w 1715332"/>
              <a:gd name="connsiteY327" fmla="*/ 1028645 h 1713864"/>
              <a:gd name="connsiteX328" fmla="*/ 620526 w 1715332"/>
              <a:gd name="connsiteY328" fmla="*/ 1028645 h 1713864"/>
              <a:gd name="connsiteX329" fmla="*/ 617037 w 1715332"/>
              <a:gd name="connsiteY329" fmla="*/ 1025156 h 1713864"/>
              <a:gd name="connsiteX330" fmla="*/ 617037 w 1715332"/>
              <a:gd name="connsiteY330" fmla="*/ 960788 h 1713864"/>
              <a:gd name="connsiteX331" fmla="*/ 687078 w 1715332"/>
              <a:gd name="connsiteY331" fmla="*/ 960788 h 1713864"/>
              <a:gd name="connsiteX332" fmla="*/ 687078 w 1715332"/>
              <a:gd name="connsiteY332" fmla="*/ 889768 h 1713864"/>
              <a:gd name="connsiteX333" fmla="*/ 690567 w 1715332"/>
              <a:gd name="connsiteY333" fmla="*/ 886279 h 1713864"/>
              <a:gd name="connsiteX334" fmla="*/ 752880 w 1715332"/>
              <a:gd name="connsiteY334" fmla="*/ 886279 h 1713864"/>
              <a:gd name="connsiteX335" fmla="*/ 754804 w 1715332"/>
              <a:gd name="connsiteY335" fmla="*/ 888204 h 1713864"/>
              <a:gd name="connsiteX336" fmla="*/ 754804 w 1715332"/>
              <a:gd name="connsiteY336" fmla="*/ 758293 h 1713864"/>
              <a:gd name="connsiteX337" fmla="*/ 758293 w 1715332"/>
              <a:gd name="connsiteY337" fmla="*/ 754804 h 1713864"/>
              <a:gd name="connsiteX338" fmla="*/ 343196 w 1715332"/>
              <a:gd name="connsiteY338" fmla="*/ 752522 h 1713864"/>
              <a:gd name="connsiteX339" fmla="*/ 343196 w 1715332"/>
              <a:gd name="connsiteY339" fmla="*/ 820216 h 1713864"/>
              <a:gd name="connsiteX340" fmla="*/ 346652 w 1715332"/>
              <a:gd name="connsiteY340" fmla="*/ 823672 h 1713864"/>
              <a:gd name="connsiteX341" fmla="*/ 477931 w 1715332"/>
              <a:gd name="connsiteY341" fmla="*/ 823672 h 1713864"/>
              <a:gd name="connsiteX342" fmla="*/ 477931 w 1715332"/>
              <a:gd name="connsiteY342" fmla="*/ 890159 h 1713864"/>
              <a:gd name="connsiteX343" fmla="*/ 413042 w 1715332"/>
              <a:gd name="connsiteY343" fmla="*/ 890159 h 1713864"/>
              <a:gd name="connsiteX344" fmla="*/ 409553 w 1715332"/>
              <a:gd name="connsiteY344" fmla="*/ 893648 h 1713864"/>
              <a:gd name="connsiteX345" fmla="*/ 409553 w 1715332"/>
              <a:gd name="connsiteY345" fmla="*/ 954984 h 1713864"/>
              <a:gd name="connsiteX346" fmla="*/ 413107 w 1715332"/>
              <a:gd name="connsiteY346" fmla="*/ 958538 h 1713864"/>
              <a:gd name="connsiteX347" fmla="*/ 474442 w 1715332"/>
              <a:gd name="connsiteY347" fmla="*/ 958538 h 1713864"/>
              <a:gd name="connsiteX348" fmla="*/ 477931 w 1715332"/>
              <a:gd name="connsiteY348" fmla="*/ 955049 h 1713864"/>
              <a:gd name="connsiteX349" fmla="*/ 477931 w 1715332"/>
              <a:gd name="connsiteY349" fmla="*/ 890616 h 1713864"/>
              <a:gd name="connsiteX350" fmla="*/ 543799 w 1715332"/>
              <a:gd name="connsiteY350" fmla="*/ 890616 h 1713864"/>
              <a:gd name="connsiteX351" fmla="*/ 547288 w 1715332"/>
              <a:gd name="connsiteY351" fmla="*/ 887127 h 1713864"/>
              <a:gd name="connsiteX352" fmla="*/ 547288 w 1715332"/>
              <a:gd name="connsiteY352" fmla="*/ 816270 h 1713864"/>
              <a:gd name="connsiteX353" fmla="*/ 547223 w 1715332"/>
              <a:gd name="connsiteY353" fmla="*/ 815944 h 1713864"/>
              <a:gd name="connsiteX354" fmla="*/ 547223 w 1715332"/>
              <a:gd name="connsiteY354" fmla="*/ 756011 h 1713864"/>
              <a:gd name="connsiteX355" fmla="*/ 543734 w 1715332"/>
              <a:gd name="connsiteY355" fmla="*/ 752522 h 1713864"/>
              <a:gd name="connsiteX356" fmla="*/ 141191 w 1715332"/>
              <a:gd name="connsiteY356" fmla="*/ 752359 h 1713864"/>
              <a:gd name="connsiteX357" fmla="*/ 205461 w 1715332"/>
              <a:gd name="connsiteY357" fmla="*/ 752359 h 1713864"/>
              <a:gd name="connsiteX358" fmla="*/ 208950 w 1715332"/>
              <a:gd name="connsiteY358" fmla="*/ 755848 h 1713864"/>
              <a:gd name="connsiteX359" fmla="*/ 208950 w 1715332"/>
              <a:gd name="connsiteY359" fmla="*/ 820118 h 1713864"/>
              <a:gd name="connsiteX360" fmla="*/ 205494 w 1715332"/>
              <a:gd name="connsiteY360" fmla="*/ 823607 h 1713864"/>
              <a:gd name="connsiteX361" fmla="*/ 141191 w 1715332"/>
              <a:gd name="connsiteY361" fmla="*/ 823607 h 1713864"/>
              <a:gd name="connsiteX362" fmla="*/ 137702 w 1715332"/>
              <a:gd name="connsiteY362" fmla="*/ 820118 h 1713864"/>
              <a:gd name="connsiteX363" fmla="*/ 137702 w 1715332"/>
              <a:gd name="connsiteY363" fmla="*/ 755848 h 1713864"/>
              <a:gd name="connsiteX364" fmla="*/ 141191 w 1715332"/>
              <a:gd name="connsiteY364" fmla="*/ 752359 h 1713864"/>
              <a:gd name="connsiteX365" fmla="*/ 1101230 w 1715332"/>
              <a:gd name="connsiteY365" fmla="*/ 687535 h 1713864"/>
              <a:gd name="connsiteX366" fmla="*/ 1095720 w 1715332"/>
              <a:gd name="connsiteY366" fmla="*/ 693046 h 1713864"/>
              <a:gd name="connsiteX367" fmla="*/ 1095720 w 1715332"/>
              <a:gd name="connsiteY367" fmla="*/ 754088 h 1713864"/>
              <a:gd name="connsiteX368" fmla="*/ 1096274 w 1715332"/>
              <a:gd name="connsiteY368" fmla="*/ 754642 h 1713864"/>
              <a:gd name="connsiteX369" fmla="*/ 1034547 w 1715332"/>
              <a:gd name="connsiteY369" fmla="*/ 754642 h 1713864"/>
              <a:gd name="connsiteX370" fmla="*/ 1029036 w 1715332"/>
              <a:gd name="connsiteY370" fmla="*/ 760152 h 1713864"/>
              <a:gd name="connsiteX371" fmla="*/ 1029036 w 1715332"/>
              <a:gd name="connsiteY371" fmla="*/ 820868 h 1713864"/>
              <a:gd name="connsiteX372" fmla="*/ 1029461 w 1715332"/>
              <a:gd name="connsiteY372" fmla="*/ 821292 h 1713864"/>
              <a:gd name="connsiteX373" fmla="*/ 1161489 w 1715332"/>
              <a:gd name="connsiteY373" fmla="*/ 821292 h 1713864"/>
              <a:gd name="connsiteX374" fmla="*/ 1167000 w 1715332"/>
              <a:gd name="connsiteY374" fmla="*/ 815781 h 1713864"/>
              <a:gd name="connsiteX375" fmla="*/ 1167000 w 1715332"/>
              <a:gd name="connsiteY375" fmla="*/ 755033 h 1713864"/>
              <a:gd name="connsiteX376" fmla="*/ 1166609 w 1715332"/>
              <a:gd name="connsiteY376" fmla="*/ 754642 h 1713864"/>
              <a:gd name="connsiteX377" fmla="*/ 1230552 w 1715332"/>
              <a:gd name="connsiteY377" fmla="*/ 754642 h 1713864"/>
              <a:gd name="connsiteX378" fmla="*/ 1236063 w 1715332"/>
              <a:gd name="connsiteY378" fmla="*/ 749131 h 1713864"/>
              <a:gd name="connsiteX379" fmla="*/ 1236063 w 1715332"/>
              <a:gd name="connsiteY379" fmla="*/ 693144 h 1713864"/>
              <a:gd name="connsiteX380" fmla="*/ 1230455 w 1715332"/>
              <a:gd name="connsiteY380" fmla="*/ 687535 h 1713864"/>
              <a:gd name="connsiteX381" fmla="*/ 1445829 w 1715332"/>
              <a:gd name="connsiteY381" fmla="*/ 619026 h 1713864"/>
              <a:gd name="connsiteX382" fmla="*/ 1509544 w 1715332"/>
              <a:gd name="connsiteY382" fmla="*/ 619026 h 1713864"/>
              <a:gd name="connsiteX383" fmla="*/ 1509544 w 1715332"/>
              <a:gd name="connsiteY383" fmla="*/ 686589 h 1713864"/>
              <a:gd name="connsiteX384" fmla="*/ 1578868 w 1715332"/>
              <a:gd name="connsiteY384" fmla="*/ 686589 h 1713864"/>
              <a:gd name="connsiteX385" fmla="*/ 1578868 w 1715332"/>
              <a:gd name="connsiteY385" fmla="*/ 753990 h 1713864"/>
              <a:gd name="connsiteX386" fmla="*/ 1509544 w 1715332"/>
              <a:gd name="connsiteY386" fmla="*/ 753990 h 1713864"/>
              <a:gd name="connsiteX387" fmla="*/ 1509544 w 1715332"/>
              <a:gd name="connsiteY387" fmla="*/ 815782 h 1713864"/>
              <a:gd name="connsiteX388" fmla="*/ 1504034 w 1715332"/>
              <a:gd name="connsiteY388" fmla="*/ 821325 h 1713864"/>
              <a:gd name="connsiteX389" fmla="*/ 1445927 w 1715332"/>
              <a:gd name="connsiteY389" fmla="*/ 821325 h 1713864"/>
              <a:gd name="connsiteX390" fmla="*/ 1440318 w 1715332"/>
              <a:gd name="connsiteY390" fmla="*/ 815717 h 1713864"/>
              <a:gd name="connsiteX391" fmla="*/ 1440318 w 1715332"/>
              <a:gd name="connsiteY391" fmla="*/ 624537 h 1713864"/>
              <a:gd name="connsiteX392" fmla="*/ 1445829 w 1715332"/>
              <a:gd name="connsiteY392" fmla="*/ 619026 h 1713864"/>
              <a:gd name="connsiteX393" fmla="*/ 412292 w 1715332"/>
              <a:gd name="connsiteY393" fmla="*/ 617526 h 1713864"/>
              <a:gd name="connsiteX394" fmla="*/ 412292 w 1715332"/>
              <a:gd name="connsiteY394" fmla="*/ 683850 h 1713864"/>
              <a:gd name="connsiteX395" fmla="*/ 415781 w 1715332"/>
              <a:gd name="connsiteY395" fmla="*/ 687339 h 1713864"/>
              <a:gd name="connsiteX396" fmla="*/ 478551 w 1715332"/>
              <a:gd name="connsiteY396" fmla="*/ 687339 h 1713864"/>
              <a:gd name="connsiteX397" fmla="*/ 482105 w 1715332"/>
              <a:gd name="connsiteY397" fmla="*/ 683785 h 1713864"/>
              <a:gd name="connsiteX398" fmla="*/ 482105 w 1715332"/>
              <a:gd name="connsiteY398" fmla="*/ 621015 h 1713864"/>
              <a:gd name="connsiteX399" fmla="*/ 478616 w 1715332"/>
              <a:gd name="connsiteY399" fmla="*/ 617526 h 1713864"/>
              <a:gd name="connsiteX400" fmla="*/ 1515153 w 1715332"/>
              <a:gd name="connsiteY400" fmla="*/ 549702 h 1713864"/>
              <a:gd name="connsiteX401" fmla="*/ 1572217 w 1715332"/>
              <a:gd name="connsiteY401" fmla="*/ 549702 h 1713864"/>
              <a:gd name="connsiteX402" fmla="*/ 1577727 w 1715332"/>
              <a:gd name="connsiteY402" fmla="*/ 555213 h 1713864"/>
              <a:gd name="connsiteX403" fmla="*/ 1577727 w 1715332"/>
              <a:gd name="connsiteY403" fmla="*/ 617950 h 1713864"/>
              <a:gd name="connsiteX404" fmla="*/ 1509544 w 1715332"/>
              <a:gd name="connsiteY404" fmla="*/ 617950 h 1713864"/>
              <a:gd name="connsiteX405" fmla="*/ 1509544 w 1715332"/>
              <a:gd name="connsiteY405" fmla="*/ 555311 h 1713864"/>
              <a:gd name="connsiteX406" fmla="*/ 1515153 w 1715332"/>
              <a:gd name="connsiteY406" fmla="*/ 549702 h 1713864"/>
              <a:gd name="connsiteX407" fmla="*/ 5576 w 1715332"/>
              <a:gd name="connsiteY407" fmla="*/ 549702 h 1713864"/>
              <a:gd name="connsiteX408" fmla="*/ 66813 w 1715332"/>
              <a:gd name="connsiteY408" fmla="*/ 549702 h 1713864"/>
              <a:gd name="connsiteX409" fmla="*/ 70302 w 1715332"/>
              <a:gd name="connsiteY409" fmla="*/ 553191 h 1713864"/>
              <a:gd name="connsiteX410" fmla="*/ 70302 w 1715332"/>
              <a:gd name="connsiteY410" fmla="*/ 614428 h 1713864"/>
              <a:gd name="connsiteX411" fmla="*/ 66813 w 1715332"/>
              <a:gd name="connsiteY411" fmla="*/ 617918 h 1713864"/>
              <a:gd name="connsiteX412" fmla="*/ 5576 w 1715332"/>
              <a:gd name="connsiteY412" fmla="*/ 617918 h 1713864"/>
              <a:gd name="connsiteX413" fmla="*/ 2087 w 1715332"/>
              <a:gd name="connsiteY413" fmla="*/ 614428 h 1713864"/>
              <a:gd name="connsiteX414" fmla="*/ 2087 w 1715332"/>
              <a:gd name="connsiteY414" fmla="*/ 553191 h 1713864"/>
              <a:gd name="connsiteX415" fmla="*/ 5576 w 1715332"/>
              <a:gd name="connsiteY415" fmla="*/ 549702 h 1713864"/>
              <a:gd name="connsiteX416" fmla="*/ 829966 w 1715332"/>
              <a:gd name="connsiteY416" fmla="*/ 549636 h 1713864"/>
              <a:gd name="connsiteX417" fmla="*/ 888496 w 1715332"/>
              <a:gd name="connsiteY417" fmla="*/ 549636 h 1713864"/>
              <a:gd name="connsiteX418" fmla="*/ 894105 w 1715332"/>
              <a:gd name="connsiteY418" fmla="*/ 555245 h 1713864"/>
              <a:gd name="connsiteX419" fmla="*/ 894105 w 1715332"/>
              <a:gd name="connsiteY419" fmla="*/ 613776 h 1713864"/>
              <a:gd name="connsiteX420" fmla="*/ 888594 w 1715332"/>
              <a:gd name="connsiteY420" fmla="*/ 619286 h 1713864"/>
              <a:gd name="connsiteX421" fmla="*/ 824455 w 1715332"/>
              <a:gd name="connsiteY421" fmla="*/ 619286 h 1713864"/>
              <a:gd name="connsiteX422" fmla="*/ 824455 w 1715332"/>
              <a:gd name="connsiteY422" fmla="*/ 555147 h 1713864"/>
              <a:gd name="connsiteX423" fmla="*/ 829966 w 1715332"/>
              <a:gd name="connsiteY423" fmla="*/ 549636 h 1713864"/>
              <a:gd name="connsiteX424" fmla="*/ 1651291 w 1715332"/>
              <a:gd name="connsiteY424" fmla="*/ 549343 h 1713864"/>
              <a:gd name="connsiteX425" fmla="*/ 1709398 w 1715332"/>
              <a:gd name="connsiteY425" fmla="*/ 549343 h 1713864"/>
              <a:gd name="connsiteX426" fmla="*/ 1715006 w 1715332"/>
              <a:gd name="connsiteY426" fmla="*/ 554952 h 1713864"/>
              <a:gd name="connsiteX427" fmla="*/ 1715006 w 1715332"/>
              <a:gd name="connsiteY427" fmla="*/ 747925 h 1713864"/>
              <a:gd name="connsiteX428" fmla="*/ 1709496 w 1715332"/>
              <a:gd name="connsiteY428" fmla="*/ 753436 h 1713864"/>
              <a:gd name="connsiteX429" fmla="*/ 1645780 w 1715332"/>
              <a:gd name="connsiteY429" fmla="*/ 753436 h 1713864"/>
              <a:gd name="connsiteX430" fmla="*/ 1645780 w 1715332"/>
              <a:gd name="connsiteY430" fmla="*/ 686623 h 1713864"/>
              <a:gd name="connsiteX431" fmla="*/ 1578934 w 1715332"/>
              <a:gd name="connsiteY431" fmla="*/ 686623 h 1713864"/>
              <a:gd name="connsiteX432" fmla="*/ 1578934 w 1715332"/>
              <a:gd name="connsiteY432" fmla="*/ 618439 h 1713864"/>
              <a:gd name="connsiteX433" fmla="*/ 1645780 w 1715332"/>
              <a:gd name="connsiteY433" fmla="*/ 618439 h 1713864"/>
              <a:gd name="connsiteX434" fmla="*/ 1645780 w 1715332"/>
              <a:gd name="connsiteY434" fmla="*/ 554886 h 1713864"/>
              <a:gd name="connsiteX435" fmla="*/ 1651291 w 1715332"/>
              <a:gd name="connsiteY435" fmla="*/ 549343 h 1713864"/>
              <a:gd name="connsiteX436" fmla="*/ 417803 w 1715332"/>
              <a:gd name="connsiteY436" fmla="*/ 548071 h 1713864"/>
              <a:gd name="connsiteX437" fmla="*/ 545495 w 1715332"/>
              <a:gd name="connsiteY437" fmla="*/ 548071 h 1713864"/>
              <a:gd name="connsiteX438" fmla="*/ 551005 w 1715332"/>
              <a:gd name="connsiteY438" fmla="*/ 553582 h 1713864"/>
              <a:gd name="connsiteX439" fmla="*/ 551005 w 1715332"/>
              <a:gd name="connsiteY439" fmla="*/ 685089 h 1713864"/>
              <a:gd name="connsiteX440" fmla="*/ 613514 w 1715332"/>
              <a:gd name="connsiteY440" fmla="*/ 685089 h 1713864"/>
              <a:gd name="connsiteX441" fmla="*/ 619025 w 1715332"/>
              <a:gd name="connsiteY441" fmla="*/ 690600 h 1713864"/>
              <a:gd name="connsiteX442" fmla="*/ 619025 w 1715332"/>
              <a:gd name="connsiteY442" fmla="*/ 960266 h 1713864"/>
              <a:gd name="connsiteX443" fmla="*/ 549310 w 1715332"/>
              <a:gd name="connsiteY443" fmla="*/ 960266 h 1713864"/>
              <a:gd name="connsiteX444" fmla="*/ 549310 w 1715332"/>
              <a:gd name="connsiteY444" fmla="*/ 1027699 h 1713864"/>
              <a:gd name="connsiteX445" fmla="*/ 413107 w 1715332"/>
              <a:gd name="connsiteY445" fmla="*/ 1027699 h 1713864"/>
              <a:gd name="connsiteX446" fmla="*/ 409553 w 1715332"/>
              <a:gd name="connsiteY446" fmla="*/ 1031253 h 1713864"/>
              <a:gd name="connsiteX447" fmla="*/ 409553 w 1715332"/>
              <a:gd name="connsiteY447" fmla="*/ 1095393 h 1713864"/>
              <a:gd name="connsiteX448" fmla="*/ 413042 w 1715332"/>
              <a:gd name="connsiteY448" fmla="*/ 1098882 h 1713864"/>
              <a:gd name="connsiteX449" fmla="*/ 549636 w 1715332"/>
              <a:gd name="connsiteY449" fmla="*/ 1098882 h 1713864"/>
              <a:gd name="connsiteX450" fmla="*/ 549636 w 1715332"/>
              <a:gd name="connsiteY450" fmla="*/ 1028644 h 1713864"/>
              <a:gd name="connsiteX451" fmla="*/ 619025 w 1715332"/>
              <a:gd name="connsiteY451" fmla="*/ 1028644 h 1713864"/>
              <a:gd name="connsiteX452" fmla="*/ 619025 w 1715332"/>
              <a:gd name="connsiteY452" fmla="*/ 1094838 h 1713864"/>
              <a:gd name="connsiteX453" fmla="*/ 613514 w 1715332"/>
              <a:gd name="connsiteY453" fmla="*/ 1100349 h 1713864"/>
              <a:gd name="connsiteX454" fmla="*/ 549603 w 1715332"/>
              <a:gd name="connsiteY454" fmla="*/ 1100349 h 1713864"/>
              <a:gd name="connsiteX455" fmla="*/ 549603 w 1715332"/>
              <a:gd name="connsiteY455" fmla="*/ 1160641 h 1713864"/>
              <a:gd name="connsiteX456" fmla="*/ 544093 w 1715332"/>
              <a:gd name="connsiteY456" fmla="*/ 1166152 h 1713864"/>
              <a:gd name="connsiteX457" fmla="*/ 212635 w 1715332"/>
              <a:gd name="connsiteY457" fmla="*/ 1166152 h 1713864"/>
              <a:gd name="connsiteX458" fmla="*/ 207124 w 1715332"/>
              <a:gd name="connsiteY458" fmla="*/ 1160641 h 1713864"/>
              <a:gd name="connsiteX459" fmla="*/ 207124 w 1715332"/>
              <a:gd name="connsiteY459" fmla="*/ 1032558 h 1713864"/>
              <a:gd name="connsiteX460" fmla="*/ 143702 w 1715332"/>
              <a:gd name="connsiteY460" fmla="*/ 1032558 h 1713864"/>
              <a:gd name="connsiteX461" fmla="*/ 138191 w 1715332"/>
              <a:gd name="connsiteY461" fmla="*/ 1027047 h 1713864"/>
              <a:gd name="connsiteX462" fmla="*/ 138191 w 1715332"/>
              <a:gd name="connsiteY462" fmla="*/ 960788 h 1713864"/>
              <a:gd name="connsiteX463" fmla="*/ 5967 w 1715332"/>
              <a:gd name="connsiteY463" fmla="*/ 960788 h 1713864"/>
              <a:gd name="connsiteX464" fmla="*/ 456 w 1715332"/>
              <a:gd name="connsiteY464" fmla="*/ 955277 h 1713864"/>
              <a:gd name="connsiteX465" fmla="*/ 456 w 1715332"/>
              <a:gd name="connsiteY465" fmla="*/ 894790 h 1713864"/>
              <a:gd name="connsiteX466" fmla="*/ 5967 w 1715332"/>
              <a:gd name="connsiteY466" fmla="*/ 889279 h 1713864"/>
              <a:gd name="connsiteX467" fmla="*/ 207124 w 1715332"/>
              <a:gd name="connsiteY467" fmla="*/ 889279 h 1713864"/>
              <a:gd name="connsiteX468" fmla="*/ 207124 w 1715332"/>
              <a:gd name="connsiteY468" fmla="*/ 829183 h 1713864"/>
              <a:gd name="connsiteX469" fmla="*/ 212635 w 1715332"/>
              <a:gd name="connsiteY469" fmla="*/ 823672 h 1713864"/>
              <a:gd name="connsiteX470" fmla="*/ 273350 w 1715332"/>
              <a:gd name="connsiteY470" fmla="*/ 823672 h 1713864"/>
              <a:gd name="connsiteX471" fmla="*/ 273350 w 1715332"/>
              <a:gd name="connsiteY471" fmla="*/ 758000 h 1713864"/>
              <a:gd name="connsiteX472" fmla="*/ 278861 w 1715332"/>
              <a:gd name="connsiteY472" fmla="*/ 752489 h 1713864"/>
              <a:gd name="connsiteX473" fmla="*/ 343196 w 1715332"/>
              <a:gd name="connsiteY473" fmla="*/ 752489 h 1713864"/>
              <a:gd name="connsiteX474" fmla="*/ 343196 w 1715332"/>
              <a:gd name="connsiteY474" fmla="*/ 690600 h 1713864"/>
              <a:gd name="connsiteX475" fmla="*/ 343783 w 1715332"/>
              <a:gd name="connsiteY475" fmla="*/ 688187 h 1713864"/>
              <a:gd name="connsiteX476" fmla="*/ 278861 w 1715332"/>
              <a:gd name="connsiteY476" fmla="*/ 688187 h 1713864"/>
              <a:gd name="connsiteX477" fmla="*/ 273350 w 1715332"/>
              <a:gd name="connsiteY477" fmla="*/ 682676 h 1713864"/>
              <a:gd name="connsiteX478" fmla="*/ 273350 w 1715332"/>
              <a:gd name="connsiteY478" fmla="*/ 622189 h 1713864"/>
              <a:gd name="connsiteX479" fmla="*/ 278861 w 1715332"/>
              <a:gd name="connsiteY479" fmla="*/ 616678 h 1713864"/>
              <a:gd name="connsiteX480" fmla="*/ 412292 w 1715332"/>
              <a:gd name="connsiteY480" fmla="*/ 616678 h 1713864"/>
              <a:gd name="connsiteX481" fmla="*/ 412292 w 1715332"/>
              <a:gd name="connsiteY481" fmla="*/ 553582 h 1713864"/>
              <a:gd name="connsiteX482" fmla="*/ 417803 w 1715332"/>
              <a:gd name="connsiteY482" fmla="*/ 548071 h 1713864"/>
              <a:gd name="connsiteX483" fmla="*/ 142985 w 1715332"/>
              <a:gd name="connsiteY483" fmla="*/ 547288 h 1713864"/>
              <a:gd name="connsiteX484" fmla="*/ 203472 w 1715332"/>
              <a:gd name="connsiteY484" fmla="*/ 547288 h 1713864"/>
              <a:gd name="connsiteX485" fmla="*/ 208983 w 1715332"/>
              <a:gd name="connsiteY485" fmla="*/ 552799 h 1713864"/>
              <a:gd name="connsiteX486" fmla="*/ 208983 w 1715332"/>
              <a:gd name="connsiteY486" fmla="*/ 681567 h 1713864"/>
              <a:gd name="connsiteX487" fmla="*/ 203472 w 1715332"/>
              <a:gd name="connsiteY487" fmla="*/ 687078 h 1713864"/>
              <a:gd name="connsiteX488" fmla="*/ 142985 w 1715332"/>
              <a:gd name="connsiteY488" fmla="*/ 687078 h 1713864"/>
              <a:gd name="connsiteX489" fmla="*/ 137474 w 1715332"/>
              <a:gd name="connsiteY489" fmla="*/ 681567 h 1713864"/>
              <a:gd name="connsiteX490" fmla="*/ 137474 w 1715332"/>
              <a:gd name="connsiteY490" fmla="*/ 552799 h 1713864"/>
              <a:gd name="connsiteX491" fmla="*/ 142985 w 1715332"/>
              <a:gd name="connsiteY491" fmla="*/ 547288 h 1713864"/>
              <a:gd name="connsiteX492" fmla="*/ 691383 w 1715332"/>
              <a:gd name="connsiteY492" fmla="*/ 413010 h 1713864"/>
              <a:gd name="connsiteX493" fmla="*/ 749196 w 1715332"/>
              <a:gd name="connsiteY493" fmla="*/ 413010 h 1713864"/>
              <a:gd name="connsiteX494" fmla="*/ 754805 w 1715332"/>
              <a:gd name="connsiteY494" fmla="*/ 418618 h 1713864"/>
              <a:gd name="connsiteX495" fmla="*/ 754805 w 1715332"/>
              <a:gd name="connsiteY495" fmla="*/ 617526 h 1713864"/>
              <a:gd name="connsiteX496" fmla="*/ 824454 w 1715332"/>
              <a:gd name="connsiteY496" fmla="*/ 617526 h 1713864"/>
              <a:gd name="connsiteX497" fmla="*/ 824454 w 1715332"/>
              <a:gd name="connsiteY497" fmla="*/ 681666 h 1713864"/>
              <a:gd name="connsiteX498" fmla="*/ 818943 w 1715332"/>
              <a:gd name="connsiteY498" fmla="*/ 687176 h 1713864"/>
              <a:gd name="connsiteX499" fmla="*/ 761652 w 1715332"/>
              <a:gd name="connsiteY499" fmla="*/ 687176 h 1713864"/>
              <a:gd name="connsiteX500" fmla="*/ 754804 w 1715332"/>
              <a:gd name="connsiteY500" fmla="*/ 680328 h 1713864"/>
              <a:gd name="connsiteX501" fmla="*/ 754804 w 1715332"/>
              <a:gd name="connsiteY501" fmla="*/ 617592 h 1713864"/>
              <a:gd name="connsiteX502" fmla="*/ 754349 w 1715332"/>
              <a:gd name="connsiteY502" fmla="*/ 618048 h 1713864"/>
              <a:gd name="connsiteX503" fmla="*/ 692720 w 1715332"/>
              <a:gd name="connsiteY503" fmla="*/ 618048 h 1713864"/>
              <a:gd name="connsiteX504" fmla="*/ 685872 w 1715332"/>
              <a:gd name="connsiteY504" fmla="*/ 611200 h 1713864"/>
              <a:gd name="connsiteX505" fmla="*/ 685872 w 1715332"/>
              <a:gd name="connsiteY505" fmla="*/ 418553 h 1713864"/>
              <a:gd name="connsiteX506" fmla="*/ 691383 w 1715332"/>
              <a:gd name="connsiteY506" fmla="*/ 413010 h 1713864"/>
              <a:gd name="connsiteX507" fmla="*/ 1103186 w 1715332"/>
              <a:gd name="connsiteY507" fmla="*/ 408543 h 1713864"/>
              <a:gd name="connsiteX508" fmla="*/ 1160152 w 1715332"/>
              <a:gd name="connsiteY508" fmla="*/ 408543 h 1713864"/>
              <a:gd name="connsiteX509" fmla="*/ 1166999 w 1715332"/>
              <a:gd name="connsiteY509" fmla="*/ 415390 h 1713864"/>
              <a:gd name="connsiteX510" fmla="*/ 1166999 w 1715332"/>
              <a:gd name="connsiteY510" fmla="*/ 475128 h 1713864"/>
              <a:gd name="connsiteX511" fmla="*/ 1161488 w 1715332"/>
              <a:gd name="connsiteY511" fmla="*/ 480639 h 1713864"/>
              <a:gd name="connsiteX512" fmla="*/ 1098328 w 1715332"/>
              <a:gd name="connsiteY512" fmla="*/ 480639 h 1713864"/>
              <a:gd name="connsiteX513" fmla="*/ 1098328 w 1715332"/>
              <a:gd name="connsiteY513" fmla="*/ 549702 h 1713864"/>
              <a:gd name="connsiteX514" fmla="*/ 1161359 w 1715332"/>
              <a:gd name="connsiteY514" fmla="*/ 549702 h 1713864"/>
              <a:gd name="connsiteX515" fmla="*/ 1166967 w 1715332"/>
              <a:gd name="connsiteY515" fmla="*/ 555311 h 1713864"/>
              <a:gd name="connsiteX516" fmla="*/ 1166967 w 1715332"/>
              <a:gd name="connsiteY516" fmla="*/ 619124 h 1713864"/>
              <a:gd name="connsiteX517" fmla="*/ 1302420 w 1715332"/>
              <a:gd name="connsiteY517" fmla="*/ 619124 h 1713864"/>
              <a:gd name="connsiteX518" fmla="*/ 1302420 w 1715332"/>
              <a:gd name="connsiteY518" fmla="*/ 554854 h 1713864"/>
              <a:gd name="connsiteX519" fmla="*/ 1307931 w 1715332"/>
              <a:gd name="connsiteY519" fmla="*/ 549343 h 1713864"/>
              <a:gd name="connsiteX520" fmla="*/ 1366168 w 1715332"/>
              <a:gd name="connsiteY520" fmla="*/ 549343 h 1713864"/>
              <a:gd name="connsiteX521" fmla="*/ 1371777 w 1715332"/>
              <a:gd name="connsiteY521" fmla="*/ 554952 h 1713864"/>
              <a:gd name="connsiteX522" fmla="*/ 1371777 w 1715332"/>
              <a:gd name="connsiteY522" fmla="*/ 681112 h 1713864"/>
              <a:gd name="connsiteX523" fmla="*/ 1366266 w 1715332"/>
              <a:gd name="connsiteY523" fmla="*/ 686622 h 1713864"/>
              <a:gd name="connsiteX524" fmla="*/ 1304540 w 1715332"/>
              <a:gd name="connsiteY524" fmla="*/ 686622 h 1713864"/>
              <a:gd name="connsiteX525" fmla="*/ 1304540 w 1715332"/>
              <a:gd name="connsiteY525" fmla="*/ 754642 h 1713864"/>
              <a:gd name="connsiteX526" fmla="*/ 1368287 w 1715332"/>
              <a:gd name="connsiteY526" fmla="*/ 754642 h 1713864"/>
              <a:gd name="connsiteX527" fmla="*/ 1373896 w 1715332"/>
              <a:gd name="connsiteY527" fmla="*/ 760250 h 1713864"/>
              <a:gd name="connsiteX528" fmla="*/ 1373896 w 1715332"/>
              <a:gd name="connsiteY528" fmla="*/ 815814 h 1713864"/>
              <a:gd name="connsiteX529" fmla="*/ 1368385 w 1715332"/>
              <a:gd name="connsiteY529" fmla="*/ 821325 h 1713864"/>
              <a:gd name="connsiteX530" fmla="*/ 1368385 w 1715332"/>
              <a:gd name="connsiteY530" fmla="*/ 821260 h 1713864"/>
              <a:gd name="connsiteX531" fmla="*/ 1304507 w 1715332"/>
              <a:gd name="connsiteY531" fmla="*/ 821260 h 1713864"/>
              <a:gd name="connsiteX532" fmla="*/ 1304507 w 1715332"/>
              <a:gd name="connsiteY532" fmla="*/ 890062 h 1713864"/>
              <a:gd name="connsiteX533" fmla="*/ 1368255 w 1715332"/>
              <a:gd name="connsiteY533" fmla="*/ 890062 h 1713864"/>
              <a:gd name="connsiteX534" fmla="*/ 1373863 w 1715332"/>
              <a:gd name="connsiteY534" fmla="*/ 895671 h 1713864"/>
              <a:gd name="connsiteX535" fmla="*/ 1373863 w 1715332"/>
              <a:gd name="connsiteY535" fmla="*/ 953027 h 1713864"/>
              <a:gd name="connsiteX536" fmla="*/ 1368353 w 1715332"/>
              <a:gd name="connsiteY536" fmla="*/ 958538 h 1713864"/>
              <a:gd name="connsiteX537" fmla="*/ 1242878 w 1715332"/>
              <a:gd name="connsiteY537" fmla="*/ 958538 h 1713864"/>
              <a:gd name="connsiteX538" fmla="*/ 1236030 w 1715332"/>
              <a:gd name="connsiteY538" fmla="*/ 951691 h 1713864"/>
              <a:gd name="connsiteX539" fmla="*/ 1236030 w 1715332"/>
              <a:gd name="connsiteY539" fmla="*/ 891203 h 1713864"/>
              <a:gd name="connsiteX540" fmla="*/ 1237139 w 1715332"/>
              <a:gd name="connsiteY540" fmla="*/ 890095 h 1713864"/>
              <a:gd name="connsiteX541" fmla="*/ 1166967 w 1715332"/>
              <a:gd name="connsiteY541" fmla="*/ 890095 h 1713864"/>
              <a:gd name="connsiteX542" fmla="*/ 1166967 w 1715332"/>
              <a:gd name="connsiteY542" fmla="*/ 1008558 h 1713864"/>
              <a:gd name="connsiteX543" fmla="*/ 1147501 w 1715332"/>
              <a:gd name="connsiteY543" fmla="*/ 1028025 h 1713864"/>
              <a:gd name="connsiteX544" fmla="*/ 1035852 w 1715332"/>
              <a:gd name="connsiteY544" fmla="*/ 1028025 h 1713864"/>
              <a:gd name="connsiteX545" fmla="*/ 1029004 w 1715332"/>
              <a:gd name="connsiteY545" fmla="*/ 1021178 h 1713864"/>
              <a:gd name="connsiteX546" fmla="*/ 1029004 w 1715332"/>
              <a:gd name="connsiteY546" fmla="*/ 823020 h 1713864"/>
              <a:gd name="connsiteX547" fmla="*/ 965680 w 1715332"/>
              <a:gd name="connsiteY547" fmla="*/ 823020 h 1713864"/>
              <a:gd name="connsiteX548" fmla="*/ 958832 w 1715332"/>
              <a:gd name="connsiteY548" fmla="*/ 816173 h 1713864"/>
              <a:gd name="connsiteX549" fmla="*/ 958832 w 1715332"/>
              <a:gd name="connsiteY549" fmla="*/ 692133 h 1713864"/>
              <a:gd name="connsiteX550" fmla="*/ 964343 w 1715332"/>
              <a:gd name="connsiteY550" fmla="*/ 686622 h 1713864"/>
              <a:gd name="connsiteX551" fmla="*/ 1029004 w 1715332"/>
              <a:gd name="connsiteY551" fmla="*/ 686622 h 1713864"/>
              <a:gd name="connsiteX552" fmla="*/ 1029004 w 1715332"/>
              <a:gd name="connsiteY552" fmla="*/ 594570 h 1713864"/>
              <a:gd name="connsiteX553" fmla="*/ 1029004 w 1715332"/>
              <a:gd name="connsiteY553" fmla="*/ 555246 h 1713864"/>
              <a:gd name="connsiteX554" fmla="*/ 1029004 w 1715332"/>
              <a:gd name="connsiteY554" fmla="*/ 478617 h 1713864"/>
              <a:gd name="connsiteX555" fmla="*/ 1097675 w 1715332"/>
              <a:gd name="connsiteY555" fmla="*/ 478617 h 1713864"/>
              <a:gd name="connsiteX556" fmla="*/ 1097675 w 1715332"/>
              <a:gd name="connsiteY556" fmla="*/ 414053 h 1713864"/>
              <a:gd name="connsiteX557" fmla="*/ 1103186 w 1715332"/>
              <a:gd name="connsiteY557" fmla="*/ 408543 h 1713864"/>
              <a:gd name="connsiteX558" fmla="*/ 554886 w 1715332"/>
              <a:gd name="connsiteY558" fmla="*/ 343294 h 1713864"/>
              <a:gd name="connsiteX559" fmla="*/ 613416 w 1715332"/>
              <a:gd name="connsiteY559" fmla="*/ 343294 h 1713864"/>
              <a:gd name="connsiteX560" fmla="*/ 619025 w 1715332"/>
              <a:gd name="connsiteY560" fmla="*/ 348902 h 1713864"/>
              <a:gd name="connsiteX561" fmla="*/ 619025 w 1715332"/>
              <a:gd name="connsiteY561" fmla="*/ 474181 h 1713864"/>
              <a:gd name="connsiteX562" fmla="*/ 613514 w 1715332"/>
              <a:gd name="connsiteY562" fmla="*/ 479692 h 1713864"/>
              <a:gd name="connsiteX563" fmla="*/ 556223 w 1715332"/>
              <a:gd name="connsiteY563" fmla="*/ 479692 h 1713864"/>
              <a:gd name="connsiteX564" fmla="*/ 549375 w 1715332"/>
              <a:gd name="connsiteY564" fmla="*/ 472844 h 1713864"/>
              <a:gd name="connsiteX565" fmla="*/ 549375 w 1715332"/>
              <a:gd name="connsiteY565" fmla="*/ 348804 h 1713864"/>
              <a:gd name="connsiteX566" fmla="*/ 554886 w 1715332"/>
              <a:gd name="connsiteY566" fmla="*/ 343294 h 1713864"/>
              <a:gd name="connsiteX567" fmla="*/ 963430 w 1715332"/>
              <a:gd name="connsiteY567" fmla="*/ 272894 h 1713864"/>
              <a:gd name="connsiteX568" fmla="*/ 1025026 w 1715332"/>
              <a:gd name="connsiteY568" fmla="*/ 272894 h 1713864"/>
              <a:gd name="connsiteX569" fmla="*/ 1028580 w 1715332"/>
              <a:gd name="connsiteY569" fmla="*/ 276448 h 1713864"/>
              <a:gd name="connsiteX570" fmla="*/ 1028580 w 1715332"/>
              <a:gd name="connsiteY570" fmla="*/ 478616 h 1713864"/>
              <a:gd name="connsiteX571" fmla="*/ 964343 w 1715332"/>
              <a:gd name="connsiteY571" fmla="*/ 478616 h 1713864"/>
              <a:gd name="connsiteX572" fmla="*/ 960723 w 1715332"/>
              <a:gd name="connsiteY572" fmla="*/ 474996 h 1713864"/>
              <a:gd name="connsiteX573" fmla="*/ 960723 w 1715332"/>
              <a:gd name="connsiteY573" fmla="*/ 275600 h 1713864"/>
              <a:gd name="connsiteX574" fmla="*/ 963430 w 1715332"/>
              <a:gd name="connsiteY574" fmla="*/ 272894 h 1713864"/>
              <a:gd name="connsiteX575" fmla="*/ 1374353 w 1715332"/>
              <a:gd name="connsiteY575" fmla="*/ 138517 h 1713864"/>
              <a:gd name="connsiteX576" fmla="*/ 1568499 w 1715332"/>
              <a:gd name="connsiteY576" fmla="*/ 138517 h 1713864"/>
              <a:gd name="connsiteX577" fmla="*/ 1574173 w 1715332"/>
              <a:gd name="connsiteY577" fmla="*/ 143995 h 1713864"/>
              <a:gd name="connsiteX578" fmla="*/ 1574140 w 1715332"/>
              <a:gd name="connsiteY578" fmla="*/ 338761 h 1713864"/>
              <a:gd name="connsiteX579" fmla="*/ 1568891 w 1715332"/>
              <a:gd name="connsiteY579" fmla="*/ 343913 h 1713864"/>
              <a:gd name="connsiteX580" fmla="*/ 1471230 w 1715332"/>
              <a:gd name="connsiteY580" fmla="*/ 343815 h 1713864"/>
              <a:gd name="connsiteX581" fmla="*/ 1375331 w 1715332"/>
              <a:gd name="connsiteY581" fmla="*/ 343913 h 1713864"/>
              <a:gd name="connsiteX582" fmla="*/ 1368711 w 1715332"/>
              <a:gd name="connsiteY582" fmla="*/ 337620 h 1713864"/>
              <a:gd name="connsiteX583" fmla="*/ 1368777 w 1715332"/>
              <a:gd name="connsiteY583" fmla="*/ 144060 h 1713864"/>
              <a:gd name="connsiteX584" fmla="*/ 1374353 w 1715332"/>
              <a:gd name="connsiteY584" fmla="*/ 138517 h 1713864"/>
              <a:gd name="connsiteX585" fmla="*/ 141843 w 1715332"/>
              <a:gd name="connsiteY585" fmla="*/ 138517 h 1713864"/>
              <a:gd name="connsiteX586" fmla="*/ 335990 w 1715332"/>
              <a:gd name="connsiteY586" fmla="*/ 138517 h 1713864"/>
              <a:gd name="connsiteX587" fmla="*/ 341664 w 1715332"/>
              <a:gd name="connsiteY587" fmla="*/ 143995 h 1713864"/>
              <a:gd name="connsiteX588" fmla="*/ 341631 w 1715332"/>
              <a:gd name="connsiteY588" fmla="*/ 338761 h 1713864"/>
              <a:gd name="connsiteX589" fmla="*/ 336382 w 1715332"/>
              <a:gd name="connsiteY589" fmla="*/ 343913 h 1713864"/>
              <a:gd name="connsiteX590" fmla="*/ 238721 w 1715332"/>
              <a:gd name="connsiteY590" fmla="*/ 343815 h 1713864"/>
              <a:gd name="connsiteX591" fmla="*/ 142822 w 1715332"/>
              <a:gd name="connsiteY591" fmla="*/ 343913 h 1713864"/>
              <a:gd name="connsiteX592" fmla="*/ 136202 w 1715332"/>
              <a:gd name="connsiteY592" fmla="*/ 337620 h 1713864"/>
              <a:gd name="connsiteX593" fmla="*/ 136268 w 1715332"/>
              <a:gd name="connsiteY593" fmla="*/ 144060 h 1713864"/>
              <a:gd name="connsiteX594" fmla="*/ 141843 w 1715332"/>
              <a:gd name="connsiteY594" fmla="*/ 138517 h 1713864"/>
              <a:gd name="connsiteX595" fmla="*/ 754218 w 1715332"/>
              <a:gd name="connsiteY595" fmla="*/ 135518 h 1713864"/>
              <a:gd name="connsiteX596" fmla="*/ 953419 w 1715332"/>
              <a:gd name="connsiteY596" fmla="*/ 135518 h 1713864"/>
              <a:gd name="connsiteX597" fmla="*/ 959027 w 1715332"/>
              <a:gd name="connsiteY597" fmla="*/ 141126 h 1713864"/>
              <a:gd name="connsiteX598" fmla="*/ 959027 w 1715332"/>
              <a:gd name="connsiteY598" fmla="*/ 274199 h 1713864"/>
              <a:gd name="connsiteX599" fmla="*/ 894073 w 1715332"/>
              <a:gd name="connsiteY599" fmla="*/ 274199 h 1713864"/>
              <a:gd name="connsiteX600" fmla="*/ 894073 w 1715332"/>
              <a:gd name="connsiteY600" fmla="*/ 475128 h 1713864"/>
              <a:gd name="connsiteX601" fmla="*/ 890584 w 1715332"/>
              <a:gd name="connsiteY601" fmla="*/ 478617 h 1713864"/>
              <a:gd name="connsiteX602" fmla="*/ 829868 w 1715332"/>
              <a:gd name="connsiteY602" fmla="*/ 478617 h 1713864"/>
              <a:gd name="connsiteX603" fmla="*/ 826248 w 1715332"/>
              <a:gd name="connsiteY603" fmla="*/ 474998 h 1713864"/>
              <a:gd name="connsiteX604" fmla="*/ 826248 w 1715332"/>
              <a:gd name="connsiteY604" fmla="*/ 408574 h 1713864"/>
              <a:gd name="connsiteX605" fmla="*/ 755196 w 1715332"/>
              <a:gd name="connsiteY605" fmla="*/ 408574 h 1713864"/>
              <a:gd name="connsiteX606" fmla="*/ 751707 w 1715332"/>
              <a:gd name="connsiteY606" fmla="*/ 405085 h 1713864"/>
              <a:gd name="connsiteX607" fmla="*/ 751707 w 1715332"/>
              <a:gd name="connsiteY607" fmla="*/ 342772 h 1713864"/>
              <a:gd name="connsiteX608" fmla="*/ 755261 w 1715332"/>
              <a:gd name="connsiteY608" fmla="*/ 339218 h 1713864"/>
              <a:gd name="connsiteX609" fmla="*/ 826248 w 1715332"/>
              <a:gd name="connsiteY609" fmla="*/ 339218 h 1713864"/>
              <a:gd name="connsiteX610" fmla="*/ 826248 w 1715332"/>
              <a:gd name="connsiteY610" fmla="*/ 274199 h 1713864"/>
              <a:gd name="connsiteX611" fmla="*/ 761065 w 1715332"/>
              <a:gd name="connsiteY611" fmla="*/ 274199 h 1713864"/>
              <a:gd name="connsiteX612" fmla="*/ 754218 w 1715332"/>
              <a:gd name="connsiteY612" fmla="*/ 267351 h 1713864"/>
              <a:gd name="connsiteX613" fmla="*/ 1106610 w 1715332"/>
              <a:gd name="connsiteY613" fmla="*/ 71280 h 1713864"/>
              <a:gd name="connsiteX614" fmla="*/ 1167424 w 1715332"/>
              <a:gd name="connsiteY614" fmla="*/ 71280 h 1713864"/>
              <a:gd name="connsiteX615" fmla="*/ 1170978 w 1715332"/>
              <a:gd name="connsiteY615" fmla="*/ 74834 h 1713864"/>
              <a:gd name="connsiteX616" fmla="*/ 1170978 w 1715332"/>
              <a:gd name="connsiteY616" fmla="*/ 201352 h 1713864"/>
              <a:gd name="connsiteX617" fmla="*/ 1167489 w 1715332"/>
              <a:gd name="connsiteY617" fmla="*/ 204841 h 1713864"/>
              <a:gd name="connsiteX618" fmla="*/ 1117468 w 1715332"/>
              <a:gd name="connsiteY618" fmla="*/ 204841 h 1713864"/>
              <a:gd name="connsiteX619" fmla="*/ 1117468 w 1715332"/>
              <a:gd name="connsiteY619" fmla="*/ 204842 h 1713864"/>
              <a:gd name="connsiteX620" fmla="*/ 1032068 w 1715332"/>
              <a:gd name="connsiteY620" fmla="*/ 204842 h 1713864"/>
              <a:gd name="connsiteX621" fmla="*/ 1028612 w 1715332"/>
              <a:gd name="connsiteY621" fmla="*/ 201353 h 1713864"/>
              <a:gd name="connsiteX622" fmla="*/ 1028612 w 1715332"/>
              <a:gd name="connsiteY622" fmla="*/ 139072 h 1713864"/>
              <a:gd name="connsiteX623" fmla="*/ 1032166 w 1715332"/>
              <a:gd name="connsiteY623" fmla="*/ 135518 h 1713864"/>
              <a:gd name="connsiteX624" fmla="*/ 1103121 w 1715332"/>
              <a:gd name="connsiteY624" fmla="*/ 135518 h 1713864"/>
              <a:gd name="connsiteX625" fmla="*/ 1103121 w 1715332"/>
              <a:gd name="connsiteY625" fmla="*/ 74769 h 1713864"/>
              <a:gd name="connsiteX626" fmla="*/ 1106610 w 1715332"/>
              <a:gd name="connsiteY626" fmla="*/ 71280 h 1713864"/>
              <a:gd name="connsiteX627" fmla="*/ 1636029 w 1715332"/>
              <a:gd name="connsiteY627" fmla="*/ 69324 h 1713864"/>
              <a:gd name="connsiteX628" fmla="*/ 1305941 w 1715332"/>
              <a:gd name="connsiteY628" fmla="*/ 69357 h 1713864"/>
              <a:gd name="connsiteX629" fmla="*/ 1299680 w 1715332"/>
              <a:gd name="connsiteY629" fmla="*/ 76106 h 1713864"/>
              <a:gd name="connsiteX630" fmla="*/ 1299647 w 1715332"/>
              <a:gd name="connsiteY630" fmla="*/ 406227 h 1713864"/>
              <a:gd name="connsiteX631" fmla="*/ 1306332 w 1715332"/>
              <a:gd name="connsiteY631" fmla="*/ 413075 h 1713864"/>
              <a:gd name="connsiteX632" fmla="*/ 1636420 w 1715332"/>
              <a:gd name="connsiteY632" fmla="*/ 413042 h 1713864"/>
              <a:gd name="connsiteX633" fmla="*/ 1643268 w 1715332"/>
              <a:gd name="connsiteY633" fmla="*/ 406390 h 1713864"/>
              <a:gd name="connsiteX634" fmla="*/ 1643138 w 1715332"/>
              <a:gd name="connsiteY634" fmla="*/ 241623 h 1713864"/>
              <a:gd name="connsiteX635" fmla="*/ 1643268 w 1715332"/>
              <a:gd name="connsiteY635" fmla="*/ 76857 h 1713864"/>
              <a:gd name="connsiteX636" fmla="*/ 1636029 w 1715332"/>
              <a:gd name="connsiteY636" fmla="*/ 69324 h 1713864"/>
              <a:gd name="connsiteX637" fmla="*/ 403521 w 1715332"/>
              <a:gd name="connsiteY637" fmla="*/ 69324 h 1713864"/>
              <a:gd name="connsiteX638" fmla="*/ 73433 w 1715332"/>
              <a:gd name="connsiteY638" fmla="*/ 69357 h 1713864"/>
              <a:gd name="connsiteX639" fmla="*/ 67172 w 1715332"/>
              <a:gd name="connsiteY639" fmla="*/ 76106 h 1713864"/>
              <a:gd name="connsiteX640" fmla="*/ 67139 w 1715332"/>
              <a:gd name="connsiteY640" fmla="*/ 406227 h 1713864"/>
              <a:gd name="connsiteX641" fmla="*/ 73824 w 1715332"/>
              <a:gd name="connsiteY641" fmla="*/ 413075 h 1713864"/>
              <a:gd name="connsiteX642" fmla="*/ 403912 w 1715332"/>
              <a:gd name="connsiteY642" fmla="*/ 413042 h 1713864"/>
              <a:gd name="connsiteX643" fmla="*/ 410760 w 1715332"/>
              <a:gd name="connsiteY643" fmla="*/ 406390 h 1713864"/>
              <a:gd name="connsiteX644" fmla="*/ 410630 w 1715332"/>
              <a:gd name="connsiteY644" fmla="*/ 241623 h 1713864"/>
              <a:gd name="connsiteX645" fmla="*/ 410760 w 1715332"/>
              <a:gd name="connsiteY645" fmla="*/ 76857 h 1713864"/>
              <a:gd name="connsiteX646" fmla="*/ 403521 w 1715332"/>
              <a:gd name="connsiteY646" fmla="*/ 69324 h 1713864"/>
              <a:gd name="connsiteX647" fmla="*/ 1239291 w 1715332"/>
              <a:gd name="connsiteY647" fmla="*/ 1924 h 1713864"/>
              <a:gd name="connsiteX648" fmla="*/ 1712136 w 1715332"/>
              <a:gd name="connsiteY648" fmla="*/ 1924 h 1713864"/>
              <a:gd name="connsiteX649" fmla="*/ 1712861 w 1715332"/>
              <a:gd name="connsiteY649" fmla="*/ 2656 h 1713864"/>
              <a:gd name="connsiteX650" fmla="*/ 1715006 w 1715332"/>
              <a:gd name="connsiteY650" fmla="*/ 3782 h 1713864"/>
              <a:gd name="connsiteX651" fmla="*/ 1715028 w 1715332"/>
              <a:gd name="connsiteY651" fmla="*/ 4846 h 1713864"/>
              <a:gd name="connsiteX652" fmla="*/ 1715331 w 1715332"/>
              <a:gd name="connsiteY652" fmla="*/ 5152 h 1713864"/>
              <a:gd name="connsiteX653" fmla="*/ 1715331 w 1715332"/>
              <a:gd name="connsiteY653" fmla="*/ 477964 h 1713864"/>
              <a:gd name="connsiteX654" fmla="*/ 1712136 w 1715332"/>
              <a:gd name="connsiteY654" fmla="*/ 481160 h 1713864"/>
              <a:gd name="connsiteX655" fmla="*/ 1239291 w 1715332"/>
              <a:gd name="connsiteY655" fmla="*/ 481160 h 1713864"/>
              <a:gd name="connsiteX656" fmla="*/ 1238731 w 1715332"/>
              <a:gd name="connsiteY656" fmla="*/ 480600 h 1713864"/>
              <a:gd name="connsiteX657" fmla="*/ 1238349 w 1715332"/>
              <a:gd name="connsiteY657" fmla="*/ 480655 h 1713864"/>
              <a:gd name="connsiteX658" fmla="*/ 1237431 w 1715332"/>
              <a:gd name="connsiteY658" fmla="*/ 479300 h 1713864"/>
              <a:gd name="connsiteX659" fmla="*/ 1236095 w 1715332"/>
              <a:gd name="connsiteY659" fmla="*/ 477964 h 1713864"/>
              <a:gd name="connsiteX660" fmla="*/ 1236095 w 1715332"/>
              <a:gd name="connsiteY660" fmla="*/ 5119 h 1713864"/>
              <a:gd name="connsiteX661" fmla="*/ 1239291 w 1715332"/>
              <a:gd name="connsiteY661" fmla="*/ 1924 h 1713864"/>
              <a:gd name="connsiteX662" fmla="*/ 662884 w 1715332"/>
              <a:gd name="connsiteY662" fmla="*/ 1924 h 1713864"/>
              <a:gd name="connsiteX663" fmla="*/ 748609 w 1715332"/>
              <a:gd name="connsiteY663" fmla="*/ 1924 h 1713864"/>
              <a:gd name="connsiteX664" fmla="*/ 754218 w 1715332"/>
              <a:gd name="connsiteY664" fmla="*/ 7532 h 1713864"/>
              <a:gd name="connsiteX665" fmla="*/ 754218 w 1715332"/>
              <a:gd name="connsiteY665" fmla="*/ 134735 h 1713864"/>
              <a:gd name="connsiteX666" fmla="*/ 686198 w 1715332"/>
              <a:gd name="connsiteY666" fmla="*/ 134735 h 1713864"/>
              <a:gd name="connsiteX667" fmla="*/ 686198 w 1715332"/>
              <a:gd name="connsiteY667" fmla="*/ 271427 h 1713864"/>
              <a:gd name="connsiteX668" fmla="*/ 682709 w 1715332"/>
              <a:gd name="connsiteY668" fmla="*/ 274916 h 1713864"/>
              <a:gd name="connsiteX669" fmla="*/ 621961 w 1715332"/>
              <a:gd name="connsiteY669" fmla="*/ 274916 h 1713864"/>
              <a:gd name="connsiteX670" fmla="*/ 618341 w 1715332"/>
              <a:gd name="connsiteY670" fmla="*/ 271297 h 1713864"/>
              <a:gd name="connsiteX671" fmla="*/ 618341 w 1715332"/>
              <a:gd name="connsiteY671" fmla="*/ 204874 h 1713864"/>
              <a:gd name="connsiteX672" fmla="*/ 552473 w 1715332"/>
              <a:gd name="connsiteY672" fmla="*/ 204874 h 1713864"/>
              <a:gd name="connsiteX673" fmla="*/ 549017 w 1715332"/>
              <a:gd name="connsiteY673" fmla="*/ 201385 h 1713864"/>
              <a:gd name="connsiteX674" fmla="*/ 549017 w 1715332"/>
              <a:gd name="connsiteY674" fmla="*/ 139072 h 1713864"/>
              <a:gd name="connsiteX675" fmla="*/ 552571 w 1715332"/>
              <a:gd name="connsiteY675" fmla="*/ 135518 h 1713864"/>
              <a:gd name="connsiteX676" fmla="*/ 618341 w 1715332"/>
              <a:gd name="connsiteY676" fmla="*/ 135518 h 1713864"/>
              <a:gd name="connsiteX677" fmla="*/ 618341 w 1715332"/>
              <a:gd name="connsiteY677" fmla="*/ 71312 h 1713864"/>
              <a:gd name="connsiteX678" fmla="*/ 552506 w 1715332"/>
              <a:gd name="connsiteY678" fmla="*/ 71312 h 1713864"/>
              <a:gd name="connsiteX679" fmla="*/ 549017 w 1715332"/>
              <a:gd name="connsiteY679" fmla="*/ 67790 h 1713864"/>
              <a:gd name="connsiteX680" fmla="*/ 549017 w 1715332"/>
              <a:gd name="connsiteY680" fmla="*/ 5510 h 1713864"/>
              <a:gd name="connsiteX681" fmla="*/ 552571 w 1715332"/>
              <a:gd name="connsiteY681" fmla="*/ 1956 h 1713864"/>
              <a:gd name="connsiteX682" fmla="*/ 662852 w 1715332"/>
              <a:gd name="connsiteY682" fmla="*/ 1956 h 1713864"/>
              <a:gd name="connsiteX683" fmla="*/ 6782 w 1715332"/>
              <a:gd name="connsiteY683" fmla="*/ 1924 h 1713864"/>
              <a:gd name="connsiteX684" fmla="*/ 479628 w 1715332"/>
              <a:gd name="connsiteY684" fmla="*/ 1924 h 1713864"/>
              <a:gd name="connsiteX685" fmla="*/ 480379 w 1715332"/>
              <a:gd name="connsiteY685" fmla="*/ 2683 h 1713864"/>
              <a:gd name="connsiteX686" fmla="*/ 481551 w 1715332"/>
              <a:gd name="connsiteY686" fmla="*/ 3456 h 1713864"/>
              <a:gd name="connsiteX687" fmla="*/ 481571 w 1715332"/>
              <a:gd name="connsiteY687" fmla="*/ 3887 h 1713864"/>
              <a:gd name="connsiteX688" fmla="*/ 482823 w 1715332"/>
              <a:gd name="connsiteY688" fmla="*/ 5152 h 1713864"/>
              <a:gd name="connsiteX689" fmla="*/ 482823 w 1715332"/>
              <a:gd name="connsiteY689" fmla="*/ 477964 h 1713864"/>
              <a:gd name="connsiteX690" fmla="*/ 481272 w 1715332"/>
              <a:gd name="connsiteY690" fmla="*/ 479515 h 1713864"/>
              <a:gd name="connsiteX691" fmla="*/ 481258 w 1715332"/>
              <a:gd name="connsiteY691" fmla="*/ 479693 h 1713864"/>
              <a:gd name="connsiteX692" fmla="*/ 481081 w 1715332"/>
              <a:gd name="connsiteY692" fmla="*/ 479707 h 1713864"/>
              <a:gd name="connsiteX693" fmla="*/ 479628 w 1715332"/>
              <a:gd name="connsiteY693" fmla="*/ 481160 h 1713864"/>
              <a:gd name="connsiteX694" fmla="*/ 6782 w 1715332"/>
              <a:gd name="connsiteY694" fmla="*/ 481160 h 1713864"/>
              <a:gd name="connsiteX695" fmla="*/ 5416 w 1715332"/>
              <a:gd name="connsiteY695" fmla="*/ 479794 h 1713864"/>
              <a:gd name="connsiteX696" fmla="*/ 4467 w 1715332"/>
              <a:gd name="connsiteY696" fmla="*/ 479726 h 1713864"/>
              <a:gd name="connsiteX697" fmla="*/ 4473 w 1715332"/>
              <a:gd name="connsiteY697" fmla="*/ 478850 h 1713864"/>
              <a:gd name="connsiteX698" fmla="*/ 3587 w 1715332"/>
              <a:gd name="connsiteY698" fmla="*/ 477964 h 1713864"/>
              <a:gd name="connsiteX699" fmla="*/ 3587 w 1715332"/>
              <a:gd name="connsiteY699" fmla="*/ 5119 h 1713864"/>
              <a:gd name="connsiteX700" fmla="*/ 6782 w 1715332"/>
              <a:gd name="connsiteY700" fmla="*/ 1924 h 1713864"/>
              <a:gd name="connsiteX701" fmla="*/ 832509 w 1715332"/>
              <a:gd name="connsiteY701" fmla="*/ 0 h 1713864"/>
              <a:gd name="connsiteX702" fmla="*/ 885790 w 1715332"/>
              <a:gd name="connsiteY702" fmla="*/ 0 h 1713864"/>
              <a:gd name="connsiteX703" fmla="*/ 893779 w 1715332"/>
              <a:gd name="connsiteY703" fmla="*/ 7989 h 1713864"/>
              <a:gd name="connsiteX704" fmla="*/ 893779 w 1715332"/>
              <a:gd name="connsiteY704" fmla="*/ 62085 h 1713864"/>
              <a:gd name="connsiteX705" fmla="*/ 886508 w 1715332"/>
              <a:gd name="connsiteY705" fmla="*/ 69356 h 1713864"/>
              <a:gd name="connsiteX706" fmla="*/ 832411 w 1715332"/>
              <a:gd name="connsiteY706" fmla="*/ 69356 h 1713864"/>
              <a:gd name="connsiteX707" fmla="*/ 824455 w 1715332"/>
              <a:gd name="connsiteY707" fmla="*/ 61367 h 1713864"/>
              <a:gd name="connsiteX708" fmla="*/ 824455 w 1715332"/>
              <a:gd name="connsiteY708" fmla="*/ 8054 h 1713864"/>
              <a:gd name="connsiteX709" fmla="*/ 832509 w 1715332"/>
              <a:gd name="connsiteY709" fmla="*/ 0 h 17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</a:cxnLst>
            <a:rect l="l" t="t" r="r" b="b"/>
            <a:pathLst>
              <a:path w="1715332" h="1713864">
                <a:moveTo>
                  <a:pt x="553778" y="1647181"/>
                </a:moveTo>
                <a:lnTo>
                  <a:pt x="617428" y="1647181"/>
                </a:lnTo>
                <a:cubicBezTo>
                  <a:pt x="618309" y="1647181"/>
                  <a:pt x="619026" y="1647899"/>
                  <a:pt x="619026" y="1648779"/>
                </a:cubicBezTo>
                <a:lnTo>
                  <a:pt x="619026" y="1708354"/>
                </a:lnTo>
                <a:cubicBezTo>
                  <a:pt x="619026" y="1711386"/>
                  <a:pt x="616548" y="1713864"/>
                  <a:pt x="613515" y="1713864"/>
                </a:cubicBezTo>
                <a:lnTo>
                  <a:pt x="555115" y="1713864"/>
                </a:lnTo>
                <a:cubicBezTo>
                  <a:pt x="551332" y="1713864"/>
                  <a:pt x="548267" y="1710799"/>
                  <a:pt x="548267" y="1707017"/>
                </a:cubicBezTo>
                <a:lnTo>
                  <a:pt x="548267" y="1652725"/>
                </a:lnTo>
                <a:cubicBezTo>
                  <a:pt x="548267" y="1649659"/>
                  <a:pt x="550745" y="1647181"/>
                  <a:pt x="553778" y="1647181"/>
                </a:cubicBezTo>
                <a:close/>
                <a:moveTo>
                  <a:pt x="1651617" y="1642779"/>
                </a:moveTo>
                <a:lnTo>
                  <a:pt x="1709724" y="1642779"/>
                </a:lnTo>
                <a:cubicBezTo>
                  <a:pt x="1712822" y="1642779"/>
                  <a:pt x="1715332" y="1645290"/>
                  <a:pt x="1715332" y="1648388"/>
                </a:cubicBezTo>
                <a:lnTo>
                  <a:pt x="1715332" y="1706495"/>
                </a:lnTo>
                <a:cubicBezTo>
                  <a:pt x="1715332" y="1709527"/>
                  <a:pt x="1712854" y="1712005"/>
                  <a:pt x="1709821" y="1712005"/>
                </a:cubicBezTo>
                <a:lnTo>
                  <a:pt x="1652954" y="1712005"/>
                </a:lnTo>
                <a:cubicBezTo>
                  <a:pt x="1649171" y="1712005"/>
                  <a:pt x="1646106" y="1708940"/>
                  <a:pt x="1646106" y="1705157"/>
                </a:cubicBezTo>
                <a:lnTo>
                  <a:pt x="1646106" y="1648290"/>
                </a:lnTo>
                <a:cubicBezTo>
                  <a:pt x="1646106" y="1645257"/>
                  <a:pt x="1648552" y="1642779"/>
                  <a:pt x="1651617" y="1642779"/>
                </a:cubicBezTo>
                <a:close/>
                <a:moveTo>
                  <a:pt x="1449904" y="1642779"/>
                </a:moveTo>
                <a:lnTo>
                  <a:pt x="1507327" y="1642779"/>
                </a:lnTo>
                <a:cubicBezTo>
                  <a:pt x="1510424" y="1642779"/>
                  <a:pt x="1512935" y="1645290"/>
                  <a:pt x="1512935" y="1648388"/>
                </a:cubicBezTo>
                <a:lnTo>
                  <a:pt x="1512935" y="1706495"/>
                </a:lnTo>
                <a:cubicBezTo>
                  <a:pt x="1512935" y="1709527"/>
                  <a:pt x="1510457" y="1712005"/>
                  <a:pt x="1507425" y="1712005"/>
                </a:cubicBezTo>
                <a:lnTo>
                  <a:pt x="1450557" y="1712005"/>
                </a:lnTo>
                <a:cubicBezTo>
                  <a:pt x="1446774" y="1712005"/>
                  <a:pt x="1443709" y="1708940"/>
                  <a:pt x="1443709" y="1705157"/>
                </a:cubicBezTo>
                <a:lnTo>
                  <a:pt x="1443709" y="1648975"/>
                </a:lnTo>
                <a:cubicBezTo>
                  <a:pt x="1443709" y="1645551"/>
                  <a:pt x="1446481" y="1642779"/>
                  <a:pt x="1449904" y="1642779"/>
                </a:cubicBezTo>
                <a:close/>
                <a:moveTo>
                  <a:pt x="897399" y="1579292"/>
                </a:moveTo>
                <a:lnTo>
                  <a:pt x="956158" y="1579292"/>
                </a:lnTo>
                <a:cubicBezTo>
                  <a:pt x="959256" y="1579292"/>
                  <a:pt x="961766" y="1581803"/>
                  <a:pt x="961766" y="1584901"/>
                </a:cubicBezTo>
                <a:lnTo>
                  <a:pt x="961766" y="1658725"/>
                </a:lnTo>
                <a:lnTo>
                  <a:pt x="961765" y="1658726"/>
                </a:lnTo>
                <a:lnTo>
                  <a:pt x="961765" y="1708354"/>
                </a:lnTo>
                <a:cubicBezTo>
                  <a:pt x="961765" y="1711386"/>
                  <a:pt x="959287" y="1713864"/>
                  <a:pt x="956255" y="1713864"/>
                </a:cubicBezTo>
                <a:lnTo>
                  <a:pt x="763087" y="1713864"/>
                </a:lnTo>
                <a:cubicBezTo>
                  <a:pt x="759304" y="1713864"/>
                  <a:pt x="756239" y="1710799"/>
                  <a:pt x="756239" y="1707017"/>
                </a:cubicBezTo>
                <a:lnTo>
                  <a:pt x="756239" y="1648159"/>
                </a:lnTo>
                <a:cubicBezTo>
                  <a:pt x="756206" y="1647833"/>
                  <a:pt x="756467" y="1647572"/>
                  <a:pt x="756793" y="1647572"/>
                </a:cubicBezTo>
                <a:lnTo>
                  <a:pt x="891888" y="1647572"/>
                </a:lnTo>
                <a:lnTo>
                  <a:pt x="891888" y="1584803"/>
                </a:lnTo>
                <a:cubicBezTo>
                  <a:pt x="891888" y="1581770"/>
                  <a:pt x="894366" y="1579292"/>
                  <a:pt x="897399" y="1579292"/>
                </a:cubicBezTo>
                <a:close/>
                <a:moveTo>
                  <a:pt x="627830" y="1440905"/>
                </a:moveTo>
                <a:lnTo>
                  <a:pt x="747500" y="1440905"/>
                </a:lnTo>
                <a:cubicBezTo>
                  <a:pt x="752424" y="1440905"/>
                  <a:pt x="756402" y="1444883"/>
                  <a:pt x="756402" y="1449807"/>
                </a:cubicBezTo>
                <a:lnTo>
                  <a:pt x="756402" y="1508761"/>
                </a:lnTo>
                <a:lnTo>
                  <a:pt x="819303" y="1508761"/>
                </a:lnTo>
                <a:cubicBezTo>
                  <a:pt x="822401" y="1508761"/>
                  <a:pt x="824911" y="1511272"/>
                  <a:pt x="824911" y="1514370"/>
                </a:cubicBezTo>
                <a:lnTo>
                  <a:pt x="824911" y="1569543"/>
                </a:lnTo>
                <a:cubicBezTo>
                  <a:pt x="824911" y="1572575"/>
                  <a:pt x="822433" y="1575053"/>
                  <a:pt x="819400" y="1575053"/>
                </a:cubicBezTo>
                <a:lnTo>
                  <a:pt x="756402" y="1575053"/>
                </a:lnTo>
                <a:lnTo>
                  <a:pt x="756402" y="1642715"/>
                </a:lnTo>
                <a:cubicBezTo>
                  <a:pt x="756402" y="1644541"/>
                  <a:pt x="754935" y="1646008"/>
                  <a:pt x="753109" y="1646008"/>
                </a:cubicBezTo>
                <a:lnTo>
                  <a:pt x="622580" y="1646008"/>
                </a:lnTo>
                <a:cubicBezTo>
                  <a:pt x="620624" y="1646008"/>
                  <a:pt x="619026" y="1644411"/>
                  <a:pt x="619026" y="1642454"/>
                </a:cubicBezTo>
                <a:lnTo>
                  <a:pt x="619026" y="1575053"/>
                </a:lnTo>
                <a:lnTo>
                  <a:pt x="555147" y="1575053"/>
                </a:lnTo>
                <a:cubicBezTo>
                  <a:pt x="551364" y="1575053"/>
                  <a:pt x="548299" y="1571988"/>
                  <a:pt x="548299" y="1568206"/>
                </a:cubicBezTo>
                <a:lnTo>
                  <a:pt x="548299" y="1514304"/>
                </a:lnTo>
                <a:cubicBezTo>
                  <a:pt x="548267" y="1511239"/>
                  <a:pt x="550745" y="1508761"/>
                  <a:pt x="553777" y="1508761"/>
                </a:cubicBezTo>
                <a:lnTo>
                  <a:pt x="619026" y="1508761"/>
                </a:lnTo>
                <a:lnTo>
                  <a:pt x="619026" y="1449709"/>
                </a:lnTo>
                <a:cubicBezTo>
                  <a:pt x="619026" y="1444851"/>
                  <a:pt x="622971" y="1440905"/>
                  <a:pt x="627830" y="1440905"/>
                </a:cubicBezTo>
                <a:close/>
                <a:moveTo>
                  <a:pt x="140148" y="1371580"/>
                </a:moveTo>
                <a:lnTo>
                  <a:pt x="339088" y="1371580"/>
                </a:lnTo>
                <a:cubicBezTo>
                  <a:pt x="340849" y="1371580"/>
                  <a:pt x="342284" y="1373015"/>
                  <a:pt x="342284" y="1374776"/>
                </a:cubicBezTo>
                <a:lnTo>
                  <a:pt x="342284" y="1573716"/>
                </a:lnTo>
                <a:cubicBezTo>
                  <a:pt x="342317" y="1575477"/>
                  <a:pt x="340882" y="1576911"/>
                  <a:pt x="339088" y="1576911"/>
                </a:cubicBezTo>
                <a:lnTo>
                  <a:pt x="140148" y="1576911"/>
                </a:lnTo>
                <a:cubicBezTo>
                  <a:pt x="138388" y="1576911"/>
                  <a:pt x="136953" y="1575477"/>
                  <a:pt x="136953" y="1573716"/>
                </a:cubicBezTo>
                <a:lnTo>
                  <a:pt x="136953" y="1374776"/>
                </a:lnTo>
                <a:cubicBezTo>
                  <a:pt x="136953" y="1373015"/>
                  <a:pt x="138388" y="1371580"/>
                  <a:pt x="140148" y="1371580"/>
                </a:cubicBezTo>
                <a:close/>
                <a:moveTo>
                  <a:pt x="71085" y="1302485"/>
                </a:moveTo>
                <a:cubicBezTo>
                  <a:pt x="69324" y="1302485"/>
                  <a:pt x="67890" y="1303919"/>
                  <a:pt x="67890" y="1305680"/>
                </a:cubicBezTo>
                <a:lnTo>
                  <a:pt x="67890" y="1642779"/>
                </a:lnTo>
                <a:cubicBezTo>
                  <a:pt x="67890" y="1644540"/>
                  <a:pt x="69324" y="1645975"/>
                  <a:pt x="71085" y="1645975"/>
                </a:cubicBezTo>
                <a:lnTo>
                  <a:pt x="408185" y="1645975"/>
                </a:lnTo>
                <a:cubicBezTo>
                  <a:pt x="409945" y="1645975"/>
                  <a:pt x="411380" y="1644540"/>
                  <a:pt x="411380" y="1642779"/>
                </a:cubicBezTo>
                <a:lnTo>
                  <a:pt x="411380" y="1305680"/>
                </a:lnTo>
                <a:cubicBezTo>
                  <a:pt x="411380" y="1303919"/>
                  <a:pt x="409945" y="1302485"/>
                  <a:pt x="408185" y="1302485"/>
                </a:cubicBezTo>
                <a:close/>
                <a:moveTo>
                  <a:pt x="3196" y="1234595"/>
                </a:moveTo>
                <a:lnTo>
                  <a:pt x="476041" y="1234595"/>
                </a:lnTo>
                <a:cubicBezTo>
                  <a:pt x="477834" y="1234595"/>
                  <a:pt x="479270" y="1236030"/>
                  <a:pt x="479237" y="1237824"/>
                </a:cubicBezTo>
                <a:lnTo>
                  <a:pt x="479237" y="1710636"/>
                </a:lnTo>
                <a:cubicBezTo>
                  <a:pt x="479237" y="1712397"/>
                  <a:pt x="477802" y="1713832"/>
                  <a:pt x="476041" y="1713832"/>
                </a:cubicBezTo>
                <a:lnTo>
                  <a:pt x="3196" y="1713832"/>
                </a:lnTo>
                <a:cubicBezTo>
                  <a:pt x="1435" y="1713832"/>
                  <a:pt x="0" y="1712397"/>
                  <a:pt x="0" y="1710636"/>
                </a:cubicBezTo>
                <a:lnTo>
                  <a:pt x="0" y="1237791"/>
                </a:lnTo>
                <a:cubicBezTo>
                  <a:pt x="0" y="1236030"/>
                  <a:pt x="1435" y="1234595"/>
                  <a:pt x="3196" y="1234595"/>
                </a:cubicBezTo>
                <a:close/>
                <a:moveTo>
                  <a:pt x="1296388" y="1234400"/>
                </a:moveTo>
                <a:cubicBezTo>
                  <a:pt x="1300301" y="1234367"/>
                  <a:pt x="1300855" y="1235932"/>
                  <a:pt x="1300790" y="1239226"/>
                </a:cubicBezTo>
                <a:cubicBezTo>
                  <a:pt x="1300594" y="1249204"/>
                  <a:pt x="1300529" y="1288790"/>
                  <a:pt x="1300790" y="1298572"/>
                </a:cubicBezTo>
                <a:cubicBezTo>
                  <a:pt x="1300888" y="1302290"/>
                  <a:pt x="1299681" y="1303170"/>
                  <a:pt x="1296127" y="1303138"/>
                </a:cubicBezTo>
                <a:cubicBezTo>
                  <a:pt x="1276334" y="1302974"/>
                  <a:pt x="1256574" y="1302974"/>
                  <a:pt x="1236781" y="1303138"/>
                </a:cubicBezTo>
                <a:cubicBezTo>
                  <a:pt x="1233324" y="1303170"/>
                  <a:pt x="1232020" y="1302420"/>
                  <a:pt x="1232053" y="1298637"/>
                </a:cubicBezTo>
                <a:cubicBezTo>
                  <a:pt x="1232248" y="1278649"/>
                  <a:pt x="1232216" y="1258693"/>
                  <a:pt x="1232085" y="1238704"/>
                </a:cubicBezTo>
                <a:cubicBezTo>
                  <a:pt x="1232053" y="1235313"/>
                  <a:pt x="1233161" y="1234432"/>
                  <a:pt x="1236455" y="1234432"/>
                </a:cubicBezTo>
                <a:cubicBezTo>
                  <a:pt x="1256443" y="1234563"/>
                  <a:pt x="1276399" y="1234595"/>
                  <a:pt x="1296388" y="1234400"/>
                </a:cubicBezTo>
                <a:close/>
                <a:moveTo>
                  <a:pt x="1645943" y="1166021"/>
                </a:moveTo>
                <a:lnTo>
                  <a:pt x="1709723" y="1166021"/>
                </a:lnTo>
                <a:cubicBezTo>
                  <a:pt x="1712821" y="1166021"/>
                  <a:pt x="1715332" y="1168532"/>
                  <a:pt x="1715332" y="1171630"/>
                </a:cubicBezTo>
                <a:lnTo>
                  <a:pt x="1715332" y="1435166"/>
                </a:lnTo>
                <a:cubicBezTo>
                  <a:pt x="1715332" y="1438198"/>
                  <a:pt x="1712854" y="1440677"/>
                  <a:pt x="1709821" y="1440677"/>
                </a:cubicBezTo>
                <a:lnTo>
                  <a:pt x="1652628" y="1440677"/>
                </a:lnTo>
                <a:cubicBezTo>
                  <a:pt x="1648845" y="1440677"/>
                  <a:pt x="1645780" y="1437611"/>
                  <a:pt x="1645780" y="1433829"/>
                </a:cubicBezTo>
                <a:lnTo>
                  <a:pt x="1645780" y="1166217"/>
                </a:lnTo>
                <a:cubicBezTo>
                  <a:pt x="1645780" y="1166086"/>
                  <a:pt x="1645845" y="1166021"/>
                  <a:pt x="1645943" y="1166021"/>
                </a:cubicBezTo>
                <a:close/>
                <a:moveTo>
                  <a:pt x="692622" y="1165369"/>
                </a:moveTo>
                <a:lnTo>
                  <a:pt x="752750" y="1165369"/>
                </a:lnTo>
                <a:cubicBezTo>
                  <a:pt x="753305" y="1165369"/>
                  <a:pt x="753761" y="1165826"/>
                  <a:pt x="753761" y="1166380"/>
                </a:cubicBezTo>
                <a:lnTo>
                  <a:pt x="753761" y="1226509"/>
                </a:lnTo>
                <a:cubicBezTo>
                  <a:pt x="753761" y="1229541"/>
                  <a:pt x="751283" y="1232020"/>
                  <a:pt x="748250" y="1232020"/>
                </a:cubicBezTo>
                <a:lnTo>
                  <a:pt x="693959" y="1232020"/>
                </a:lnTo>
                <a:cubicBezTo>
                  <a:pt x="690176" y="1232020"/>
                  <a:pt x="687111" y="1228955"/>
                  <a:pt x="687111" y="1225172"/>
                </a:cubicBezTo>
                <a:lnTo>
                  <a:pt x="687111" y="1170880"/>
                </a:lnTo>
                <a:cubicBezTo>
                  <a:pt x="687111" y="1167847"/>
                  <a:pt x="689557" y="1165369"/>
                  <a:pt x="692622" y="1165369"/>
                </a:cubicBezTo>
                <a:close/>
                <a:moveTo>
                  <a:pt x="549669" y="1165369"/>
                </a:moveTo>
                <a:lnTo>
                  <a:pt x="613449" y="1165369"/>
                </a:lnTo>
                <a:cubicBezTo>
                  <a:pt x="616547" y="1165369"/>
                  <a:pt x="619058" y="1167880"/>
                  <a:pt x="619058" y="1170978"/>
                </a:cubicBezTo>
                <a:lnTo>
                  <a:pt x="619058" y="1296975"/>
                </a:lnTo>
                <a:cubicBezTo>
                  <a:pt x="619058" y="1300007"/>
                  <a:pt x="616580" y="1302485"/>
                  <a:pt x="613547" y="1302485"/>
                </a:cubicBezTo>
                <a:lnTo>
                  <a:pt x="556516" y="1302485"/>
                </a:lnTo>
                <a:cubicBezTo>
                  <a:pt x="552734" y="1302485"/>
                  <a:pt x="549669" y="1299420"/>
                  <a:pt x="549669" y="1295638"/>
                </a:cubicBezTo>
                <a:close/>
                <a:moveTo>
                  <a:pt x="1168761" y="1165206"/>
                </a:moveTo>
                <a:cubicBezTo>
                  <a:pt x="1164098" y="1165174"/>
                  <a:pt x="1162891" y="1166445"/>
                  <a:pt x="1162924" y="1171076"/>
                </a:cubicBezTo>
                <a:cubicBezTo>
                  <a:pt x="1163119" y="1203618"/>
                  <a:pt x="1163152" y="1333462"/>
                  <a:pt x="1162891" y="1365809"/>
                </a:cubicBezTo>
                <a:cubicBezTo>
                  <a:pt x="1162826" y="1371092"/>
                  <a:pt x="1164261" y="1372265"/>
                  <a:pt x="1169380" y="1372265"/>
                </a:cubicBezTo>
                <a:cubicBezTo>
                  <a:pt x="1234302" y="1372102"/>
                  <a:pt x="1299192" y="1372102"/>
                  <a:pt x="1364114" y="1372265"/>
                </a:cubicBezTo>
                <a:cubicBezTo>
                  <a:pt x="1368842" y="1372298"/>
                  <a:pt x="1369950" y="1370994"/>
                  <a:pt x="1369950" y="1366396"/>
                </a:cubicBezTo>
                <a:cubicBezTo>
                  <a:pt x="1369787" y="1301278"/>
                  <a:pt x="1369787" y="1236161"/>
                  <a:pt x="1369950" y="1171043"/>
                </a:cubicBezTo>
                <a:cubicBezTo>
                  <a:pt x="1369950" y="1166380"/>
                  <a:pt x="1368711" y="1165206"/>
                  <a:pt x="1364081" y="1165206"/>
                </a:cubicBezTo>
                <a:cubicBezTo>
                  <a:pt x="1298963" y="1165369"/>
                  <a:pt x="1233878" y="1165369"/>
                  <a:pt x="1168761" y="1165206"/>
                </a:cubicBezTo>
                <a:close/>
                <a:moveTo>
                  <a:pt x="887616" y="1099273"/>
                </a:moveTo>
                <a:lnTo>
                  <a:pt x="887634" y="1099338"/>
                </a:lnTo>
                <a:lnTo>
                  <a:pt x="888432" y="1099338"/>
                </a:lnTo>
                <a:cubicBezTo>
                  <a:pt x="891529" y="1099338"/>
                  <a:pt x="894040" y="1101849"/>
                  <a:pt x="894040" y="1104947"/>
                </a:cubicBezTo>
                <a:lnTo>
                  <a:pt x="894040" y="1165369"/>
                </a:lnTo>
                <a:lnTo>
                  <a:pt x="956157" y="1165369"/>
                </a:lnTo>
                <a:cubicBezTo>
                  <a:pt x="959255" y="1165369"/>
                  <a:pt x="961766" y="1167880"/>
                  <a:pt x="961766" y="1170978"/>
                </a:cubicBezTo>
                <a:lnTo>
                  <a:pt x="961766" y="1296975"/>
                </a:lnTo>
                <a:cubicBezTo>
                  <a:pt x="961766" y="1300007"/>
                  <a:pt x="959288" y="1302485"/>
                  <a:pt x="956255" y="1302485"/>
                </a:cubicBezTo>
                <a:lnTo>
                  <a:pt x="890094" y="1302485"/>
                </a:lnTo>
                <a:cubicBezTo>
                  <a:pt x="890877" y="1302485"/>
                  <a:pt x="891496" y="1303105"/>
                  <a:pt x="891496" y="1303887"/>
                </a:cubicBezTo>
                <a:lnTo>
                  <a:pt x="891496" y="1364310"/>
                </a:lnTo>
                <a:cubicBezTo>
                  <a:pt x="891496" y="1367342"/>
                  <a:pt x="889018" y="1369820"/>
                  <a:pt x="885986" y="1369820"/>
                </a:cubicBezTo>
                <a:lnTo>
                  <a:pt x="693959" y="1369820"/>
                </a:lnTo>
                <a:cubicBezTo>
                  <a:pt x="690176" y="1369820"/>
                  <a:pt x="687111" y="1366755"/>
                  <a:pt x="687111" y="1362973"/>
                </a:cubicBezTo>
                <a:lnTo>
                  <a:pt x="687111" y="1308029"/>
                </a:lnTo>
                <a:cubicBezTo>
                  <a:pt x="687111" y="1304963"/>
                  <a:pt x="689557" y="1302485"/>
                  <a:pt x="692622" y="1302485"/>
                </a:cubicBezTo>
                <a:lnTo>
                  <a:pt x="824650" y="1302485"/>
                </a:lnTo>
                <a:lnTo>
                  <a:pt x="824650" y="1168304"/>
                </a:lnTo>
                <a:lnTo>
                  <a:pt x="826907" y="1166021"/>
                </a:lnTo>
                <a:lnTo>
                  <a:pt x="755327" y="1166021"/>
                </a:lnTo>
                <a:cubicBezTo>
                  <a:pt x="754805" y="1166021"/>
                  <a:pt x="754381" y="1165597"/>
                  <a:pt x="754381" y="1165076"/>
                </a:cubicBezTo>
                <a:lnTo>
                  <a:pt x="754381" y="1104881"/>
                </a:lnTo>
                <a:lnTo>
                  <a:pt x="756698" y="1102550"/>
                </a:lnTo>
                <a:lnTo>
                  <a:pt x="756500" y="1102599"/>
                </a:lnTo>
                <a:cubicBezTo>
                  <a:pt x="756239" y="1102403"/>
                  <a:pt x="756142" y="1101295"/>
                  <a:pt x="756337" y="1101132"/>
                </a:cubicBezTo>
                <a:lnTo>
                  <a:pt x="757969" y="1101273"/>
                </a:lnTo>
                <a:lnTo>
                  <a:pt x="759892" y="1099338"/>
                </a:lnTo>
                <a:lnTo>
                  <a:pt x="887496" y="1099338"/>
                </a:lnTo>
                <a:close/>
                <a:moveTo>
                  <a:pt x="5967" y="1027373"/>
                </a:moveTo>
                <a:lnTo>
                  <a:pt x="134735" y="1027373"/>
                </a:lnTo>
                <a:cubicBezTo>
                  <a:pt x="137800" y="1027373"/>
                  <a:pt x="140245" y="1029851"/>
                  <a:pt x="140245" y="1032884"/>
                </a:cubicBezTo>
                <a:lnTo>
                  <a:pt x="140245" y="1093372"/>
                </a:lnTo>
                <a:cubicBezTo>
                  <a:pt x="140245" y="1096404"/>
                  <a:pt x="137767" y="1098882"/>
                  <a:pt x="134735" y="1098882"/>
                </a:cubicBezTo>
                <a:lnTo>
                  <a:pt x="5967" y="1098882"/>
                </a:lnTo>
                <a:cubicBezTo>
                  <a:pt x="2934" y="1098882"/>
                  <a:pt x="456" y="1096404"/>
                  <a:pt x="456" y="1093372"/>
                </a:cubicBezTo>
                <a:lnTo>
                  <a:pt x="456" y="1032884"/>
                </a:lnTo>
                <a:cubicBezTo>
                  <a:pt x="456" y="1029851"/>
                  <a:pt x="2934" y="1027373"/>
                  <a:pt x="5967" y="1027373"/>
                </a:cubicBezTo>
                <a:close/>
                <a:moveTo>
                  <a:pt x="964538" y="1026590"/>
                </a:moveTo>
                <a:lnTo>
                  <a:pt x="1028221" y="1026590"/>
                </a:lnTo>
                <a:cubicBezTo>
                  <a:pt x="1028286" y="1026590"/>
                  <a:pt x="1028351" y="1026656"/>
                  <a:pt x="1028351" y="1026721"/>
                </a:cubicBezTo>
                <a:lnTo>
                  <a:pt x="1028351" y="1094839"/>
                </a:lnTo>
                <a:cubicBezTo>
                  <a:pt x="1028351" y="1097871"/>
                  <a:pt x="1025873" y="1100350"/>
                  <a:pt x="1022840" y="1100350"/>
                </a:cubicBezTo>
                <a:lnTo>
                  <a:pt x="965875" y="1100350"/>
                </a:lnTo>
                <a:cubicBezTo>
                  <a:pt x="962092" y="1100350"/>
                  <a:pt x="959027" y="1097284"/>
                  <a:pt x="959027" y="1093502"/>
                </a:cubicBezTo>
                <a:lnTo>
                  <a:pt x="959027" y="1032101"/>
                </a:lnTo>
                <a:cubicBezTo>
                  <a:pt x="959027" y="1029036"/>
                  <a:pt x="961505" y="1026590"/>
                  <a:pt x="964538" y="1026590"/>
                </a:cubicBezTo>
                <a:close/>
                <a:moveTo>
                  <a:pt x="1237530" y="1026558"/>
                </a:moveTo>
                <a:lnTo>
                  <a:pt x="1368255" y="1026558"/>
                </a:lnTo>
                <a:cubicBezTo>
                  <a:pt x="1371353" y="1026558"/>
                  <a:pt x="1373863" y="1029069"/>
                  <a:pt x="1373863" y="1032167"/>
                </a:cubicBezTo>
                <a:lnTo>
                  <a:pt x="1373863" y="1098230"/>
                </a:lnTo>
                <a:lnTo>
                  <a:pt x="1435362" y="1098230"/>
                </a:lnTo>
                <a:cubicBezTo>
                  <a:pt x="1438460" y="1098230"/>
                  <a:pt x="1440970" y="1100741"/>
                  <a:pt x="1440970" y="1103838"/>
                </a:cubicBezTo>
                <a:lnTo>
                  <a:pt x="1440970" y="1234139"/>
                </a:lnTo>
                <a:lnTo>
                  <a:pt x="1506251" y="1234139"/>
                </a:lnTo>
                <a:lnTo>
                  <a:pt x="1506251" y="1171923"/>
                </a:lnTo>
                <a:cubicBezTo>
                  <a:pt x="1506251" y="1168890"/>
                  <a:pt x="1508697" y="1166412"/>
                  <a:pt x="1511762" y="1166412"/>
                </a:cubicBezTo>
                <a:lnTo>
                  <a:pt x="1578803" y="1166412"/>
                </a:lnTo>
                <a:lnTo>
                  <a:pt x="1578803" y="1102143"/>
                </a:lnTo>
                <a:cubicBezTo>
                  <a:pt x="1578803" y="1099077"/>
                  <a:pt x="1581249" y="1096599"/>
                  <a:pt x="1584314" y="1096599"/>
                </a:cubicBezTo>
                <a:lnTo>
                  <a:pt x="1640171" y="1096599"/>
                </a:lnTo>
                <a:cubicBezTo>
                  <a:pt x="1643268" y="1096599"/>
                  <a:pt x="1645779" y="1099110"/>
                  <a:pt x="1645779" y="1102208"/>
                </a:cubicBezTo>
                <a:lnTo>
                  <a:pt x="1645779" y="1371255"/>
                </a:lnTo>
                <a:lnTo>
                  <a:pt x="1585651" y="1371255"/>
                </a:lnTo>
                <a:cubicBezTo>
                  <a:pt x="1581868" y="1371255"/>
                  <a:pt x="1578803" y="1368189"/>
                  <a:pt x="1578803" y="1364407"/>
                </a:cubicBezTo>
                <a:lnTo>
                  <a:pt x="1578803" y="1235639"/>
                </a:lnTo>
                <a:lnTo>
                  <a:pt x="1508631" y="1235639"/>
                </a:lnTo>
                <a:lnTo>
                  <a:pt x="1508632" y="1235639"/>
                </a:lnTo>
                <a:lnTo>
                  <a:pt x="1508632" y="1301963"/>
                </a:lnTo>
                <a:cubicBezTo>
                  <a:pt x="1508632" y="1302746"/>
                  <a:pt x="1508012" y="1303365"/>
                  <a:pt x="1507229" y="1303365"/>
                </a:cubicBezTo>
                <a:lnTo>
                  <a:pt x="1441003" y="1303365"/>
                </a:lnTo>
                <a:lnTo>
                  <a:pt x="1441003" y="1369787"/>
                </a:lnTo>
                <a:lnTo>
                  <a:pt x="1504425" y="1369787"/>
                </a:lnTo>
                <a:cubicBezTo>
                  <a:pt x="1507523" y="1369787"/>
                  <a:pt x="1510033" y="1372298"/>
                  <a:pt x="1510033" y="1375396"/>
                </a:cubicBezTo>
                <a:lnTo>
                  <a:pt x="1510033" y="1439014"/>
                </a:lnTo>
                <a:lnTo>
                  <a:pt x="1640171" y="1439209"/>
                </a:lnTo>
                <a:cubicBezTo>
                  <a:pt x="1643269" y="1439209"/>
                  <a:pt x="1645780" y="1441720"/>
                  <a:pt x="1645780" y="1444818"/>
                </a:cubicBezTo>
                <a:lnTo>
                  <a:pt x="1645780" y="1507294"/>
                </a:lnTo>
                <a:lnTo>
                  <a:pt x="1709724" y="1507294"/>
                </a:lnTo>
                <a:cubicBezTo>
                  <a:pt x="1712822" y="1507294"/>
                  <a:pt x="1715332" y="1509805"/>
                  <a:pt x="1715332" y="1512935"/>
                </a:cubicBezTo>
                <a:lnTo>
                  <a:pt x="1715332" y="1571042"/>
                </a:lnTo>
                <a:cubicBezTo>
                  <a:pt x="1715332" y="1574075"/>
                  <a:pt x="1712854" y="1576553"/>
                  <a:pt x="1709821" y="1576553"/>
                </a:cubicBezTo>
                <a:lnTo>
                  <a:pt x="1583108" y="1576553"/>
                </a:lnTo>
                <a:cubicBezTo>
                  <a:pt x="1579325" y="1576553"/>
                  <a:pt x="1576260" y="1573488"/>
                  <a:pt x="1576260" y="1569705"/>
                </a:cubicBezTo>
                <a:lnTo>
                  <a:pt x="1576260" y="1508468"/>
                </a:lnTo>
                <a:lnTo>
                  <a:pt x="1441035" y="1508468"/>
                </a:lnTo>
                <a:lnTo>
                  <a:pt x="1441035" y="1646236"/>
                </a:lnTo>
                <a:lnTo>
                  <a:pt x="1304376" y="1646236"/>
                </a:lnTo>
                <a:cubicBezTo>
                  <a:pt x="1303528" y="1646236"/>
                  <a:pt x="1302811" y="1646921"/>
                  <a:pt x="1302811" y="1647801"/>
                </a:cubicBezTo>
                <a:lnTo>
                  <a:pt x="1302811" y="1713864"/>
                </a:lnTo>
                <a:lnTo>
                  <a:pt x="1102339" y="1713864"/>
                </a:lnTo>
                <a:cubicBezTo>
                  <a:pt x="1098556" y="1713864"/>
                  <a:pt x="1095491" y="1710799"/>
                  <a:pt x="1095491" y="1707017"/>
                </a:cubicBezTo>
                <a:lnTo>
                  <a:pt x="1095491" y="1576912"/>
                </a:lnTo>
                <a:lnTo>
                  <a:pt x="1162891" y="1576912"/>
                </a:lnTo>
                <a:lnTo>
                  <a:pt x="1162891" y="1641377"/>
                </a:lnTo>
                <a:cubicBezTo>
                  <a:pt x="1162891" y="1645160"/>
                  <a:pt x="1165956" y="1648225"/>
                  <a:pt x="1169739" y="1648225"/>
                </a:cubicBezTo>
                <a:lnTo>
                  <a:pt x="1295246" y="1648225"/>
                </a:lnTo>
                <a:cubicBezTo>
                  <a:pt x="1298279" y="1648225"/>
                  <a:pt x="1300757" y="1645747"/>
                  <a:pt x="1300757" y="1642714"/>
                </a:cubicBezTo>
                <a:lnTo>
                  <a:pt x="1300757" y="1579684"/>
                </a:lnTo>
                <a:lnTo>
                  <a:pt x="1364896" y="1579684"/>
                </a:lnTo>
                <a:cubicBezTo>
                  <a:pt x="1367929" y="1579684"/>
                  <a:pt x="1370407" y="1577205"/>
                  <a:pt x="1370407" y="1574173"/>
                </a:cubicBezTo>
                <a:lnTo>
                  <a:pt x="1370407" y="1515935"/>
                </a:lnTo>
                <a:cubicBezTo>
                  <a:pt x="1370407" y="1512838"/>
                  <a:pt x="1367896" y="1510327"/>
                  <a:pt x="1364799" y="1510327"/>
                </a:cubicBezTo>
                <a:lnTo>
                  <a:pt x="1301050" y="1510327"/>
                </a:lnTo>
                <a:lnTo>
                  <a:pt x="1301050" y="1444590"/>
                </a:lnTo>
                <a:cubicBezTo>
                  <a:pt x="1301050" y="1441492"/>
                  <a:pt x="1298540" y="1438981"/>
                  <a:pt x="1295442" y="1438981"/>
                </a:cubicBezTo>
                <a:lnTo>
                  <a:pt x="1237204" y="1438981"/>
                </a:lnTo>
                <a:cubicBezTo>
                  <a:pt x="1234172" y="1438981"/>
                  <a:pt x="1231693" y="1441459"/>
                  <a:pt x="1231693" y="1444492"/>
                </a:cubicBezTo>
                <a:lnTo>
                  <a:pt x="1231693" y="1510294"/>
                </a:lnTo>
                <a:lnTo>
                  <a:pt x="1164587" y="1510294"/>
                </a:lnTo>
                <a:lnTo>
                  <a:pt x="1164587" y="1444557"/>
                </a:lnTo>
                <a:cubicBezTo>
                  <a:pt x="1164587" y="1441459"/>
                  <a:pt x="1162076" y="1438949"/>
                  <a:pt x="1158978" y="1438949"/>
                </a:cubicBezTo>
                <a:lnTo>
                  <a:pt x="1100741" y="1438949"/>
                </a:lnTo>
                <a:cubicBezTo>
                  <a:pt x="1097708" y="1438949"/>
                  <a:pt x="1095230" y="1441427"/>
                  <a:pt x="1095230" y="1444459"/>
                </a:cubicBezTo>
                <a:lnTo>
                  <a:pt x="1095230" y="1576684"/>
                </a:lnTo>
                <a:lnTo>
                  <a:pt x="1035264" y="1576684"/>
                </a:lnTo>
                <a:cubicBezTo>
                  <a:pt x="1031482" y="1576684"/>
                  <a:pt x="1028417" y="1573618"/>
                  <a:pt x="1028417" y="1569836"/>
                </a:cubicBezTo>
                <a:lnTo>
                  <a:pt x="1028417" y="1440807"/>
                </a:lnTo>
                <a:lnTo>
                  <a:pt x="962549" y="1440807"/>
                </a:lnTo>
                <a:cubicBezTo>
                  <a:pt x="962092" y="1440807"/>
                  <a:pt x="961701" y="1440448"/>
                  <a:pt x="961701" y="1439959"/>
                </a:cubicBezTo>
                <a:lnTo>
                  <a:pt x="961701" y="1503186"/>
                </a:lnTo>
                <a:cubicBezTo>
                  <a:pt x="961701" y="1506218"/>
                  <a:pt x="959223" y="1508696"/>
                  <a:pt x="956190" y="1508696"/>
                </a:cubicBezTo>
                <a:lnTo>
                  <a:pt x="898311" y="1508696"/>
                </a:lnTo>
                <a:cubicBezTo>
                  <a:pt x="894529" y="1508696"/>
                  <a:pt x="891464" y="1505631"/>
                  <a:pt x="891464" y="1501849"/>
                </a:cubicBezTo>
                <a:lnTo>
                  <a:pt x="891464" y="1376896"/>
                </a:lnTo>
                <a:cubicBezTo>
                  <a:pt x="891464" y="1373863"/>
                  <a:pt x="893942" y="1371385"/>
                  <a:pt x="896975" y="1371385"/>
                </a:cubicBezTo>
                <a:lnTo>
                  <a:pt x="961734" y="1371385"/>
                </a:lnTo>
                <a:lnTo>
                  <a:pt x="961734" y="1305550"/>
                </a:lnTo>
                <a:cubicBezTo>
                  <a:pt x="961734" y="1304180"/>
                  <a:pt x="962842" y="1303072"/>
                  <a:pt x="964212" y="1303072"/>
                </a:cubicBezTo>
                <a:lnTo>
                  <a:pt x="1095426" y="1303072"/>
                </a:lnTo>
                <a:lnTo>
                  <a:pt x="1095426" y="1234563"/>
                </a:lnTo>
                <a:lnTo>
                  <a:pt x="1035851" y="1234563"/>
                </a:lnTo>
                <a:cubicBezTo>
                  <a:pt x="1032069" y="1234563"/>
                  <a:pt x="1029003" y="1231498"/>
                  <a:pt x="1029003" y="1227715"/>
                </a:cubicBezTo>
                <a:lnTo>
                  <a:pt x="1029003" y="1170847"/>
                </a:lnTo>
                <a:cubicBezTo>
                  <a:pt x="1029003" y="1167815"/>
                  <a:pt x="1031482" y="1165337"/>
                  <a:pt x="1034514" y="1165337"/>
                </a:cubicBezTo>
                <a:lnTo>
                  <a:pt x="1095426" y="1165337"/>
                </a:lnTo>
                <a:lnTo>
                  <a:pt x="1095426" y="1103741"/>
                </a:lnTo>
                <a:cubicBezTo>
                  <a:pt x="1095426" y="1100708"/>
                  <a:pt x="1097904" y="1098230"/>
                  <a:pt x="1100936" y="1098230"/>
                </a:cubicBezTo>
                <a:lnTo>
                  <a:pt x="1232020" y="1098230"/>
                </a:lnTo>
                <a:lnTo>
                  <a:pt x="1232020" y="1032069"/>
                </a:lnTo>
                <a:cubicBezTo>
                  <a:pt x="1232020" y="1029036"/>
                  <a:pt x="1234498" y="1026558"/>
                  <a:pt x="1237530" y="1026558"/>
                </a:cubicBezTo>
                <a:close/>
                <a:moveTo>
                  <a:pt x="210613" y="960821"/>
                </a:moveTo>
                <a:cubicBezTo>
                  <a:pt x="208689" y="960821"/>
                  <a:pt x="207124" y="962386"/>
                  <a:pt x="207124" y="964309"/>
                </a:cubicBezTo>
                <a:lnTo>
                  <a:pt x="207124" y="1029199"/>
                </a:lnTo>
                <a:lnTo>
                  <a:pt x="272013" y="1029199"/>
                </a:lnTo>
                <a:cubicBezTo>
                  <a:pt x="273937" y="1029199"/>
                  <a:pt x="275503" y="1027634"/>
                  <a:pt x="275503" y="1025710"/>
                </a:cubicBezTo>
                <a:lnTo>
                  <a:pt x="275535" y="1025710"/>
                </a:lnTo>
                <a:lnTo>
                  <a:pt x="275535" y="964309"/>
                </a:lnTo>
                <a:cubicBezTo>
                  <a:pt x="275535" y="962386"/>
                  <a:pt x="273970" y="960821"/>
                  <a:pt x="272046" y="960821"/>
                </a:cubicBezTo>
                <a:lnTo>
                  <a:pt x="271868" y="960821"/>
                </a:lnTo>
                <a:lnTo>
                  <a:pt x="272863" y="963918"/>
                </a:lnTo>
                <a:cubicBezTo>
                  <a:pt x="272895" y="984266"/>
                  <a:pt x="272895" y="1004646"/>
                  <a:pt x="272863" y="1024993"/>
                </a:cubicBezTo>
                <a:cubicBezTo>
                  <a:pt x="272830" y="1026232"/>
                  <a:pt x="273450" y="1027798"/>
                  <a:pt x="271721" y="1028548"/>
                </a:cubicBezTo>
                <a:lnTo>
                  <a:pt x="271721" y="960821"/>
                </a:lnTo>
                <a:close/>
                <a:moveTo>
                  <a:pt x="1444036" y="958799"/>
                </a:moveTo>
                <a:lnTo>
                  <a:pt x="1577271" y="958799"/>
                </a:lnTo>
                <a:cubicBezTo>
                  <a:pt x="1578086" y="958799"/>
                  <a:pt x="1578771" y="959484"/>
                  <a:pt x="1578771" y="960299"/>
                </a:cubicBezTo>
                <a:lnTo>
                  <a:pt x="1578771" y="1022515"/>
                </a:lnTo>
                <a:cubicBezTo>
                  <a:pt x="1578771" y="1025547"/>
                  <a:pt x="1576293" y="1028026"/>
                  <a:pt x="1573260" y="1028026"/>
                </a:cubicBezTo>
                <a:lnTo>
                  <a:pt x="1444851" y="1028026"/>
                </a:lnTo>
                <a:cubicBezTo>
                  <a:pt x="1441362" y="1028026"/>
                  <a:pt x="1438525" y="1025189"/>
                  <a:pt x="1438525" y="1021700"/>
                </a:cubicBezTo>
                <a:lnTo>
                  <a:pt x="1438525" y="964310"/>
                </a:lnTo>
                <a:cubicBezTo>
                  <a:pt x="1438525" y="961277"/>
                  <a:pt x="1441003" y="958799"/>
                  <a:pt x="1444036" y="958799"/>
                </a:cubicBezTo>
                <a:close/>
                <a:moveTo>
                  <a:pt x="897431" y="890127"/>
                </a:moveTo>
                <a:lnTo>
                  <a:pt x="955669" y="890127"/>
                </a:lnTo>
                <a:cubicBezTo>
                  <a:pt x="958767" y="890127"/>
                  <a:pt x="961277" y="892638"/>
                  <a:pt x="961277" y="895736"/>
                </a:cubicBezTo>
                <a:lnTo>
                  <a:pt x="961277" y="951300"/>
                </a:lnTo>
                <a:cubicBezTo>
                  <a:pt x="961277" y="954332"/>
                  <a:pt x="958799" y="956810"/>
                  <a:pt x="955767" y="956810"/>
                </a:cubicBezTo>
                <a:lnTo>
                  <a:pt x="898801" y="956810"/>
                </a:lnTo>
                <a:cubicBezTo>
                  <a:pt x="895018" y="956810"/>
                  <a:pt x="891953" y="953745"/>
                  <a:pt x="891953" y="949963"/>
                </a:cubicBezTo>
                <a:lnTo>
                  <a:pt x="891953" y="895670"/>
                </a:lnTo>
                <a:cubicBezTo>
                  <a:pt x="891888" y="892573"/>
                  <a:pt x="894366" y="890127"/>
                  <a:pt x="897431" y="890127"/>
                </a:cubicBezTo>
                <a:close/>
                <a:moveTo>
                  <a:pt x="1651291" y="822498"/>
                </a:moveTo>
                <a:lnTo>
                  <a:pt x="1709398" y="822498"/>
                </a:lnTo>
                <a:cubicBezTo>
                  <a:pt x="1712495" y="822498"/>
                  <a:pt x="1715006" y="825009"/>
                  <a:pt x="1715006" y="828107"/>
                </a:cubicBezTo>
                <a:lnTo>
                  <a:pt x="1715006" y="1021080"/>
                </a:lnTo>
                <a:cubicBezTo>
                  <a:pt x="1715006" y="1024112"/>
                  <a:pt x="1712528" y="1026591"/>
                  <a:pt x="1709496" y="1026591"/>
                </a:cubicBezTo>
                <a:lnTo>
                  <a:pt x="1645780" y="1026591"/>
                </a:lnTo>
                <a:lnTo>
                  <a:pt x="1645780" y="959843"/>
                </a:lnTo>
                <a:lnTo>
                  <a:pt x="1578966" y="959843"/>
                </a:lnTo>
                <a:lnTo>
                  <a:pt x="1578966" y="896127"/>
                </a:lnTo>
                <a:cubicBezTo>
                  <a:pt x="1578901" y="893094"/>
                  <a:pt x="1581379" y="890616"/>
                  <a:pt x="1584444" y="890616"/>
                </a:cubicBezTo>
                <a:lnTo>
                  <a:pt x="1645780" y="890616"/>
                </a:lnTo>
                <a:lnTo>
                  <a:pt x="1645780" y="828041"/>
                </a:lnTo>
                <a:cubicBezTo>
                  <a:pt x="1645780" y="824976"/>
                  <a:pt x="1648258" y="822498"/>
                  <a:pt x="1651291" y="822498"/>
                </a:cubicBezTo>
                <a:close/>
                <a:moveTo>
                  <a:pt x="758293" y="754804"/>
                </a:moveTo>
                <a:lnTo>
                  <a:pt x="820606" y="754804"/>
                </a:lnTo>
                <a:cubicBezTo>
                  <a:pt x="822562" y="754804"/>
                  <a:pt x="824160" y="756402"/>
                  <a:pt x="824160" y="758358"/>
                </a:cubicBezTo>
                <a:lnTo>
                  <a:pt x="824160" y="886605"/>
                </a:lnTo>
                <a:cubicBezTo>
                  <a:pt x="824160" y="888529"/>
                  <a:pt x="822595" y="890094"/>
                  <a:pt x="820671" y="890094"/>
                </a:cubicBezTo>
                <a:lnTo>
                  <a:pt x="756434" y="890094"/>
                </a:lnTo>
                <a:lnTo>
                  <a:pt x="756434" y="960690"/>
                </a:lnTo>
                <a:lnTo>
                  <a:pt x="756336" y="960788"/>
                </a:lnTo>
                <a:lnTo>
                  <a:pt x="817575" y="960788"/>
                </a:lnTo>
                <a:cubicBezTo>
                  <a:pt x="819499" y="960821"/>
                  <a:pt x="821064" y="962353"/>
                  <a:pt x="821064" y="964277"/>
                </a:cubicBezTo>
                <a:lnTo>
                  <a:pt x="821064" y="1025091"/>
                </a:lnTo>
                <a:cubicBezTo>
                  <a:pt x="821064" y="1027048"/>
                  <a:pt x="819466" y="1028645"/>
                  <a:pt x="817510" y="1028645"/>
                </a:cubicBezTo>
                <a:lnTo>
                  <a:pt x="620526" y="1028645"/>
                </a:lnTo>
                <a:cubicBezTo>
                  <a:pt x="618602" y="1028645"/>
                  <a:pt x="617037" y="1027080"/>
                  <a:pt x="617037" y="1025156"/>
                </a:cubicBezTo>
                <a:lnTo>
                  <a:pt x="617037" y="960788"/>
                </a:lnTo>
                <a:lnTo>
                  <a:pt x="687078" y="960788"/>
                </a:lnTo>
                <a:lnTo>
                  <a:pt x="687078" y="889768"/>
                </a:lnTo>
                <a:cubicBezTo>
                  <a:pt x="687111" y="887844"/>
                  <a:pt x="688643" y="886279"/>
                  <a:pt x="690567" y="886279"/>
                </a:cubicBezTo>
                <a:lnTo>
                  <a:pt x="752880" y="886279"/>
                </a:lnTo>
                <a:lnTo>
                  <a:pt x="754804" y="888204"/>
                </a:lnTo>
                <a:lnTo>
                  <a:pt x="754804" y="758293"/>
                </a:lnTo>
                <a:cubicBezTo>
                  <a:pt x="754804" y="756369"/>
                  <a:pt x="756369" y="754804"/>
                  <a:pt x="758293" y="754804"/>
                </a:cubicBezTo>
                <a:close/>
                <a:moveTo>
                  <a:pt x="343196" y="752522"/>
                </a:moveTo>
                <a:lnTo>
                  <a:pt x="343196" y="820216"/>
                </a:lnTo>
                <a:cubicBezTo>
                  <a:pt x="343196" y="822107"/>
                  <a:pt x="344729" y="823672"/>
                  <a:pt x="346652" y="823672"/>
                </a:cubicBezTo>
                <a:lnTo>
                  <a:pt x="477931" y="823672"/>
                </a:lnTo>
                <a:lnTo>
                  <a:pt x="477931" y="890159"/>
                </a:lnTo>
                <a:lnTo>
                  <a:pt x="413042" y="890159"/>
                </a:lnTo>
                <a:cubicBezTo>
                  <a:pt x="411118" y="890159"/>
                  <a:pt x="409553" y="891725"/>
                  <a:pt x="409553" y="893648"/>
                </a:cubicBezTo>
                <a:lnTo>
                  <a:pt x="409553" y="954984"/>
                </a:lnTo>
                <a:cubicBezTo>
                  <a:pt x="409553" y="956940"/>
                  <a:pt x="411151" y="958538"/>
                  <a:pt x="413107" y="958538"/>
                </a:cubicBezTo>
                <a:lnTo>
                  <a:pt x="474442" y="958538"/>
                </a:lnTo>
                <a:cubicBezTo>
                  <a:pt x="476366" y="958538"/>
                  <a:pt x="477931" y="956973"/>
                  <a:pt x="477931" y="955049"/>
                </a:cubicBezTo>
                <a:lnTo>
                  <a:pt x="477931" y="890616"/>
                </a:lnTo>
                <a:lnTo>
                  <a:pt x="543799" y="890616"/>
                </a:lnTo>
                <a:cubicBezTo>
                  <a:pt x="545723" y="890616"/>
                  <a:pt x="547288" y="889051"/>
                  <a:pt x="547288" y="887127"/>
                </a:cubicBezTo>
                <a:lnTo>
                  <a:pt x="547288" y="816270"/>
                </a:lnTo>
                <a:cubicBezTo>
                  <a:pt x="547288" y="816172"/>
                  <a:pt x="547223" y="816075"/>
                  <a:pt x="547223" y="815944"/>
                </a:cubicBezTo>
                <a:lnTo>
                  <a:pt x="547223" y="756011"/>
                </a:lnTo>
                <a:cubicBezTo>
                  <a:pt x="547223" y="754087"/>
                  <a:pt x="545658" y="752522"/>
                  <a:pt x="543734" y="752522"/>
                </a:cubicBezTo>
                <a:close/>
                <a:moveTo>
                  <a:pt x="141191" y="752359"/>
                </a:moveTo>
                <a:lnTo>
                  <a:pt x="205461" y="752359"/>
                </a:lnTo>
                <a:cubicBezTo>
                  <a:pt x="207385" y="752359"/>
                  <a:pt x="208950" y="753924"/>
                  <a:pt x="208950" y="755848"/>
                </a:cubicBezTo>
                <a:lnTo>
                  <a:pt x="208950" y="820118"/>
                </a:lnTo>
                <a:cubicBezTo>
                  <a:pt x="208950" y="822042"/>
                  <a:pt x="207418" y="823607"/>
                  <a:pt x="205494" y="823607"/>
                </a:cubicBezTo>
                <a:lnTo>
                  <a:pt x="141191" y="823607"/>
                </a:lnTo>
                <a:cubicBezTo>
                  <a:pt x="139267" y="823607"/>
                  <a:pt x="137702" y="822042"/>
                  <a:pt x="137702" y="820118"/>
                </a:cubicBezTo>
                <a:lnTo>
                  <a:pt x="137702" y="755848"/>
                </a:lnTo>
                <a:cubicBezTo>
                  <a:pt x="137702" y="753924"/>
                  <a:pt x="139267" y="752359"/>
                  <a:pt x="141191" y="752359"/>
                </a:cubicBezTo>
                <a:close/>
                <a:moveTo>
                  <a:pt x="1101230" y="687535"/>
                </a:moveTo>
                <a:cubicBezTo>
                  <a:pt x="1098198" y="687535"/>
                  <a:pt x="1095720" y="690013"/>
                  <a:pt x="1095720" y="693046"/>
                </a:cubicBezTo>
                <a:lnTo>
                  <a:pt x="1095720" y="754088"/>
                </a:lnTo>
                <a:cubicBezTo>
                  <a:pt x="1095720" y="754381"/>
                  <a:pt x="1095980" y="754642"/>
                  <a:pt x="1096274" y="754642"/>
                </a:cubicBezTo>
                <a:lnTo>
                  <a:pt x="1034547" y="754642"/>
                </a:lnTo>
                <a:cubicBezTo>
                  <a:pt x="1031515" y="754642"/>
                  <a:pt x="1029036" y="757120"/>
                  <a:pt x="1029036" y="760152"/>
                </a:cubicBezTo>
                <a:lnTo>
                  <a:pt x="1029036" y="820868"/>
                </a:lnTo>
                <a:cubicBezTo>
                  <a:pt x="1029036" y="821097"/>
                  <a:pt x="1029232" y="821292"/>
                  <a:pt x="1029461" y="821292"/>
                </a:cubicBezTo>
                <a:lnTo>
                  <a:pt x="1161489" y="821292"/>
                </a:lnTo>
                <a:cubicBezTo>
                  <a:pt x="1164522" y="821292"/>
                  <a:pt x="1167000" y="818814"/>
                  <a:pt x="1167000" y="815781"/>
                </a:cubicBezTo>
                <a:lnTo>
                  <a:pt x="1167000" y="755033"/>
                </a:lnTo>
                <a:cubicBezTo>
                  <a:pt x="1167000" y="754838"/>
                  <a:pt x="1166837" y="754642"/>
                  <a:pt x="1166609" y="754642"/>
                </a:cubicBezTo>
                <a:lnTo>
                  <a:pt x="1230552" y="754642"/>
                </a:lnTo>
                <a:cubicBezTo>
                  <a:pt x="1233585" y="754642"/>
                  <a:pt x="1236063" y="752164"/>
                  <a:pt x="1236063" y="749131"/>
                </a:cubicBezTo>
                <a:lnTo>
                  <a:pt x="1236063" y="693144"/>
                </a:lnTo>
                <a:cubicBezTo>
                  <a:pt x="1236063" y="690046"/>
                  <a:pt x="1233552" y="687535"/>
                  <a:pt x="1230455" y="687535"/>
                </a:cubicBezTo>
                <a:close/>
                <a:moveTo>
                  <a:pt x="1445829" y="619026"/>
                </a:moveTo>
                <a:lnTo>
                  <a:pt x="1509544" y="619026"/>
                </a:lnTo>
                <a:lnTo>
                  <a:pt x="1509544" y="686589"/>
                </a:lnTo>
                <a:lnTo>
                  <a:pt x="1578868" y="686589"/>
                </a:lnTo>
                <a:lnTo>
                  <a:pt x="1578868" y="753990"/>
                </a:lnTo>
                <a:lnTo>
                  <a:pt x="1509544" y="753990"/>
                </a:lnTo>
                <a:lnTo>
                  <a:pt x="1509544" y="815782"/>
                </a:lnTo>
                <a:cubicBezTo>
                  <a:pt x="1509544" y="818847"/>
                  <a:pt x="1507066" y="821325"/>
                  <a:pt x="1504034" y="821325"/>
                </a:cubicBezTo>
                <a:lnTo>
                  <a:pt x="1445927" y="821325"/>
                </a:lnTo>
                <a:cubicBezTo>
                  <a:pt x="1442829" y="821325"/>
                  <a:pt x="1440318" y="818815"/>
                  <a:pt x="1440318" y="815717"/>
                </a:cubicBezTo>
                <a:lnTo>
                  <a:pt x="1440318" y="624537"/>
                </a:lnTo>
                <a:cubicBezTo>
                  <a:pt x="1440318" y="621504"/>
                  <a:pt x="1442796" y="619026"/>
                  <a:pt x="1445829" y="619026"/>
                </a:cubicBezTo>
                <a:close/>
                <a:moveTo>
                  <a:pt x="412292" y="617526"/>
                </a:moveTo>
                <a:lnTo>
                  <a:pt x="412292" y="683850"/>
                </a:lnTo>
                <a:cubicBezTo>
                  <a:pt x="412292" y="685774"/>
                  <a:pt x="413857" y="687339"/>
                  <a:pt x="415781" y="687339"/>
                </a:cubicBezTo>
                <a:lnTo>
                  <a:pt x="478551" y="687339"/>
                </a:lnTo>
                <a:cubicBezTo>
                  <a:pt x="480508" y="687339"/>
                  <a:pt x="482105" y="685741"/>
                  <a:pt x="482105" y="683785"/>
                </a:cubicBezTo>
                <a:lnTo>
                  <a:pt x="482105" y="621015"/>
                </a:lnTo>
                <a:cubicBezTo>
                  <a:pt x="482105" y="619091"/>
                  <a:pt x="480540" y="617526"/>
                  <a:pt x="478616" y="617526"/>
                </a:cubicBezTo>
                <a:close/>
                <a:moveTo>
                  <a:pt x="1515153" y="549702"/>
                </a:moveTo>
                <a:lnTo>
                  <a:pt x="1572217" y="549702"/>
                </a:lnTo>
                <a:cubicBezTo>
                  <a:pt x="1575249" y="549702"/>
                  <a:pt x="1577727" y="552180"/>
                  <a:pt x="1577727" y="555213"/>
                </a:cubicBezTo>
                <a:lnTo>
                  <a:pt x="1577727" y="617950"/>
                </a:lnTo>
                <a:lnTo>
                  <a:pt x="1509544" y="617950"/>
                </a:lnTo>
                <a:lnTo>
                  <a:pt x="1509544" y="555311"/>
                </a:lnTo>
                <a:cubicBezTo>
                  <a:pt x="1509544" y="552213"/>
                  <a:pt x="1512055" y="549702"/>
                  <a:pt x="1515153" y="549702"/>
                </a:cubicBezTo>
                <a:close/>
                <a:moveTo>
                  <a:pt x="5576" y="549702"/>
                </a:moveTo>
                <a:lnTo>
                  <a:pt x="66813" y="549702"/>
                </a:lnTo>
                <a:cubicBezTo>
                  <a:pt x="68737" y="549702"/>
                  <a:pt x="70302" y="551267"/>
                  <a:pt x="70302" y="553191"/>
                </a:cubicBezTo>
                <a:lnTo>
                  <a:pt x="70302" y="614428"/>
                </a:lnTo>
                <a:cubicBezTo>
                  <a:pt x="70302" y="616352"/>
                  <a:pt x="68737" y="617918"/>
                  <a:pt x="66813" y="617918"/>
                </a:cubicBezTo>
                <a:lnTo>
                  <a:pt x="5576" y="617918"/>
                </a:lnTo>
                <a:cubicBezTo>
                  <a:pt x="3652" y="617918"/>
                  <a:pt x="2087" y="616352"/>
                  <a:pt x="2087" y="614428"/>
                </a:cubicBezTo>
                <a:lnTo>
                  <a:pt x="2087" y="553191"/>
                </a:lnTo>
                <a:cubicBezTo>
                  <a:pt x="2087" y="551267"/>
                  <a:pt x="3652" y="549702"/>
                  <a:pt x="5576" y="549702"/>
                </a:cubicBezTo>
                <a:close/>
                <a:moveTo>
                  <a:pt x="829966" y="549636"/>
                </a:moveTo>
                <a:lnTo>
                  <a:pt x="888496" y="549636"/>
                </a:lnTo>
                <a:cubicBezTo>
                  <a:pt x="891594" y="549636"/>
                  <a:pt x="894105" y="552147"/>
                  <a:pt x="894105" y="555245"/>
                </a:cubicBezTo>
                <a:lnTo>
                  <a:pt x="894105" y="613776"/>
                </a:lnTo>
                <a:cubicBezTo>
                  <a:pt x="894105" y="616808"/>
                  <a:pt x="891627" y="619286"/>
                  <a:pt x="888594" y="619286"/>
                </a:cubicBezTo>
                <a:lnTo>
                  <a:pt x="824455" y="619286"/>
                </a:lnTo>
                <a:lnTo>
                  <a:pt x="824455" y="555147"/>
                </a:lnTo>
                <a:cubicBezTo>
                  <a:pt x="824455" y="552114"/>
                  <a:pt x="826933" y="549636"/>
                  <a:pt x="829966" y="549636"/>
                </a:cubicBezTo>
                <a:close/>
                <a:moveTo>
                  <a:pt x="1651291" y="549343"/>
                </a:moveTo>
                <a:lnTo>
                  <a:pt x="1709398" y="549343"/>
                </a:lnTo>
                <a:cubicBezTo>
                  <a:pt x="1712495" y="549343"/>
                  <a:pt x="1715006" y="551854"/>
                  <a:pt x="1715006" y="554952"/>
                </a:cubicBezTo>
                <a:lnTo>
                  <a:pt x="1715006" y="747925"/>
                </a:lnTo>
                <a:cubicBezTo>
                  <a:pt x="1715006" y="750957"/>
                  <a:pt x="1712528" y="753436"/>
                  <a:pt x="1709496" y="753436"/>
                </a:cubicBezTo>
                <a:lnTo>
                  <a:pt x="1645780" y="753436"/>
                </a:lnTo>
                <a:lnTo>
                  <a:pt x="1645780" y="686623"/>
                </a:lnTo>
                <a:lnTo>
                  <a:pt x="1578934" y="686623"/>
                </a:lnTo>
                <a:lnTo>
                  <a:pt x="1578934" y="618439"/>
                </a:lnTo>
                <a:lnTo>
                  <a:pt x="1645780" y="618439"/>
                </a:lnTo>
                <a:lnTo>
                  <a:pt x="1645780" y="554886"/>
                </a:lnTo>
                <a:cubicBezTo>
                  <a:pt x="1645780" y="551821"/>
                  <a:pt x="1648258" y="549343"/>
                  <a:pt x="1651291" y="549343"/>
                </a:cubicBezTo>
                <a:close/>
                <a:moveTo>
                  <a:pt x="417803" y="548071"/>
                </a:moveTo>
                <a:lnTo>
                  <a:pt x="545495" y="548071"/>
                </a:lnTo>
                <a:cubicBezTo>
                  <a:pt x="548527" y="548071"/>
                  <a:pt x="551005" y="550549"/>
                  <a:pt x="551005" y="553582"/>
                </a:cubicBezTo>
                <a:lnTo>
                  <a:pt x="551005" y="685089"/>
                </a:lnTo>
                <a:lnTo>
                  <a:pt x="613514" y="685089"/>
                </a:lnTo>
                <a:cubicBezTo>
                  <a:pt x="616547" y="685089"/>
                  <a:pt x="619025" y="687567"/>
                  <a:pt x="619025" y="690600"/>
                </a:cubicBezTo>
                <a:lnTo>
                  <a:pt x="619025" y="960266"/>
                </a:lnTo>
                <a:lnTo>
                  <a:pt x="549310" y="960266"/>
                </a:lnTo>
                <a:lnTo>
                  <a:pt x="549310" y="1027699"/>
                </a:lnTo>
                <a:lnTo>
                  <a:pt x="413107" y="1027699"/>
                </a:lnTo>
                <a:cubicBezTo>
                  <a:pt x="411151" y="1027699"/>
                  <a:pt x="409553" y="1029297"/>
                  <a:pt x="409553" y="1031253"/>
                </a:cubicBezTo>
                <a:lnTo>
                  <a:pt x="409553" y="1095393"/>
                </a:lnTo>
                <a:cubicBezTo>
                  <a:pt x="409553" y="1097316"/>
                  <a:pt x="411118" y="1098882"/>
                  <a:pt x="413042" y="1098882"/>
                </a:cubicBezTo>
                <a:lnTo>
                  <a:pt x="549636" y="1098882"/>
                </a:lnTo>
                <a:lnTo>
                  <a:pt x="549636" y="1028644"/>
                </a:lnTo>
                <a:lnTo>
                  <a:pt x="619025" y="1028644"/>
                </a:lnTo>
                <a:lnTo>
                  <a:pt x="619025" y="1094838"/>
                </a:lnTo>
                <a:cubicBezTo>
                  <a:pt x="619025" y="1097871"/>
                  <a:pt x="616547" y="1100349"/>
                  <a:pt x="613514" y="1100349"/>
                </a:cubicBezTo>
                <a:lnTo>
                  <a:pt x="549603" y="1100349"/>
                </a:lnTo>
                <a:lnTo>
                  <a:pt x="549603" y="1160641"/>
                </a:lnTo>
                <a:cubicBezTo>
                  <a:pt x="549603" y="1163673"/>
                  <a:pt x="547125" y="1166152"/>
                  <a:pt x="544093" y="1166152"/>
                </a:cubicBezTo>
                <a:lnTo>
                  <a:pt x="212635" y="1166152"/>
                </a:lnTo>
                <a:cubicBezTo>
                  <a:pt x="209602" y="1166152"/>
                  <a:pt x="207124" y="1163673"/>
                  <a:pt x="207124" y="1160641"/>
                </a:cubicBezTo>
                <a:lnTo>
                  <a:pt x="207124" y="1032558"/>
                </a:lnTo>
                <a:lnTo>
                  <a:pt x="143702" y="1032558"/>
                </a:lnTo>
                <a:cubicBezTo>
                  <a:pt x="140669" y="1032558"/>
                  <a:pt x="138191" y="1030079"/>
                  <a:pt x="138191" y="1027047"/>
                </a:cubicBezTo>
                <a:lnTo>
                  <a:pt x="138191" y="960788"/>
                </a:lnTo>
                <a:lnTo>
                  <a:pt x="5967" y="960788"/>
                </a:lnTo>
                <a:cubicBezTo>
                  <a:pt x="2934" y="960788"/>
                  <a:pt x="456" y="958309"/>
                  <a:pt x="456" y="955277"/>
                </a:cubicBezTo>
                <a:lnTo>
                  <a:pt x="456" y="894790"/>
                </a:lnTo>
                <a:cubicBezTo>
                  <a:pt x="456" y="891757"/>
                  <a:pt x="2934" y="889279"/>
                  <a:pt x="5967" y="889279"/>
                </a:cubicBezTo>
                <a:lnTo>
                  <a:pt x="207124" y="889279"/>
                </a:lnTo>
                <a:lnTo>
                  <a:pt x="207124" y="829183"/>
                </a:lnTo>
                <a:cubicBezTo>
                  <a:pt x="207124" y="826150"/>
                  <a:pt x="209602" y="823672"/>
                  <a:pt x="212635" y="823672"/>
                </a:cubicBezTo>
                <a:lnTo>
                  <a:pt x="273350" y="823672"/>
                </a:lnTo>
                <a:lnTo>
                  <a:pt x="273350" y="758000"/>
                </a:lnTo>
                <a:cubicBezTo>
                  <a:pt x="273350" y="754967"/>
                  <a:pt x="275828" y="752489"/>
                  <a:pt x="278861" y="752489"/>
                </a:cubicBezTo>
                <a:lnTo>
                  <a:pt x="343196" y="752489"/>
                </a:lnTo>
                <a:lnTo>
                  <a:pt x="343196" y="690600"/>
                </a:lnTo>
                <a:cubicBezTo>
                  <a:pt x="343196" y="689719"/>
                  <a:pt x="343425" y="688904"/>
                  <a:pt x="343783" y="688187"/>
                </a:cubicBezTo>
                <a:lnTo>
                  <a:pt x="278861" y="688187"/>
                </a:lnTo>
                <a:cubicBezTo>
                  <a:pt x="275828" y="688187"/>
                  <a:pt x="273350" y="685709"/>
                  <a:pt x="273350" y="682676"/>
                </a:cubicBezTo>
                <a:lnTo>
                  <a:pt x="273350" y="622189"/>
                </a:lnTo>
                <a:cubicBezTo>
                  <a:pt x="273350" y="619156"/>
                  <a:pt x="275828" y="616678"/>
                  <a:pt x="278861" y="616678"/>
                </a:cubicBezTo>
                <a:lnTo>
                  <a:pt x="412292" y="616678"/>
                </a:lnTo>
                <a:lnTo>
                  <a:pt x="412292" y="553582"/>
                </a:lnTo>
                <a:cubicBezTo>
                  <a:pt x="412292" y="550549"/>
                  <a:pt x="414770" y="548071"/>
                  <a:pt x="417803" y="548071"/>
                </a:cubicBezTo>
                <a:close/>
                <a:moveTo>
                  <a:pt x="142985" y="547288"/>
                </a:moveTo>
                <a:lnTo>
                  <a:pt x="203472" y="547288"/>
                </a:lnTo>
                <a:cubicBezTo>
                  <a:pt x="206505" y="547288"/>
                  <a:pt x="208983" y="549766"/>
                  <a:pt x="208983" y="552799"/>
                </a:cubicBezTo>
                <a:lnTo>
                  <a:pt x="208983" y="681567"/>
                </a:lnTo>
                <a:cubicBezTo>
                  <a:pt x="208983" y="684599"/>
                  <a:pt x="206538" y="687078"/>
                  <a:pt x="203472" y="687078"/>
                </a:cubicBezTo>
                <a:lnTo>
                  <a:pt x="142985" y="687078"/>
                </a:lnTo>
                <a:cubicBezTo>
                  <a:pt x="139952" y="687078"/>
                  <a:pt x="137474" y="684599"/>
                  <a:pt x="137474" y="681567"/>
                </a:cubicBezTo>
                <a:lnTo>
                  <a:pt x="137474" y="552799"/>
                </a:lnTo>
                <a:cubicBezTo>
                  <a:pt x="137474" y="549766"/>
                  <a:pt x="139952" y="547288"/>
                  <a:pt x="142985" y="547288"/>
                </a:cubicBezTo>
                <a:close/>
                <a:moveTo>
                  <a:pt x="691383" y="413010"/>
                </a:moveTo>
                <a:lnTo>
                  <a:pt x="749196" y="413010"/>
                </a:lnTo>
                <a:cubicBezTo>
                  <a:pt x="752294" y="413010"/>
                  <a:pt x="754805" y="415520"/>
                  <a:pt x="754805" y="418618"/>
                </a:cubicBezTo>
                <a:lnTo>
                  <a:pt x="754805" y="617526"/>
                </a:lnTo>
                <a:lnTo>
                  <a:pt x="824454" y="617526"/>
                </a:lnTo>
                <a:lnTo>
                  <a:pt x="824454" y="681666"/>
                </a:lnTo>
                <a:cubicBezTo>
                  <a:pt x="824454" y="684698"/>
                  <a:pt x="821976" y="687176"/>
                  <a:pt x="818943" y="687176"/>
                </a:cubicBezTo>
                <a:lnTo>
                  <a:pt x="761652" y="687176"/>
                </a:lnTo>
                <a:cubicBezTo>
                  <a:pt x="757869" y="687176"/>
                  <a:pt x="754804" y="684111"/>
                  <a:pt x="754804" y="680328"/>
                </a:cubicBezTo>
                <a:lnTo>
                  <a:pt x="754804" y="617592"/>
                </a:lnTo>
                <a:lnTo>
                  <a:pt x="754349" y="618048"/>
                </a:lnTo>
                <a:lnTo>
                  <a:pt x="692720" y="618048"/>
                </a:lnTo>
                <a:cubicBezTo>
                  <a:pt x="688937" y="618048"/>
                  <a:pt x="685872" y="614983"/>
                  <a:pt x="685872" y="611200"/>
                </a:cubicBezTo>
                <a:lnTo>
                  <a:pt x="685872" y="418553"/>
                </a:lnTo>
                <a:cubicBezTo>
                  <a:pt x="685872" y="415455"/>
                  <a:pt x="688318" y="413010"/>
                  <a:pt x="691383" y="413010"/>
                </a:cubicBezTo>
                <a:close/>
                <a:moveTo>
                  <a:pt x="1103186" y="408543"/>
                </a:moveTo>
                <a:lnTo>
                  <a:pt x="1160152" y="408543"/>
                </a:lnTo>
                <a:cubicBezTo>
                  <a:pt x="1163934" y="408543"/>
                  <a:pt x="1166999" y="411608"/>
                  <a:pt x="1166999" y="415390"/>
                </a:cubicBezTo>
                <a:lnTo>
                  <a:pt x="1166999" y="475128"/>
                </a:lnTo>
                <a:cubicBezTo>
                  <a:pt x="1166999" y="478193"/>
                  <a:pt x="1164521" y="480639"/>
                  <a:pt x="1161488" y="480639"/>
                </a:cubicBezTo>
                <a:lnTo>
                  <a:pt x="1098328" y="480639"/>
                </a:lnTo>
                <a:lnTo>
                  <a:pt x="1098328" y="549702"/>
                </a:lnTo>
                <a:lnTo>
                  <a:pt x="1161359" y="549702"/>
                </a:lnTo>
                <a:cubicBezTo>
                  <a:pt x="1164457" y="549702"/>
                  <a:pt x="1166967" y="552213"/>
                  <a:pt x="1166967" y="555311"/>
                </a:cubicBezTo>
                <a:lnTo>
                  <a:pt x="1166967" y="619124"/>
                </a:lnTo>
                <a:lnTo>
                  <a:pt x="1302420" y="619124"/>
                </a:lnTo>
                <a:lnTo>
                  <a:pt x="1302420" y="554854"/>
                </a:lnTo>
                <a:cubicBezTo>
                  <a:pt x="1302420" y="551822"/>
                  <a:pt x="1304898" y="549343"/>
                  <a:pt x="1307931" y="549343"/>
                </a:cubicBezTo>
                <a:lnTo>
                  <a:pt x="1366168" y="549343"/>
                </a:lnTo>
                <a:cubicBezTo>
                  <a:pt x="1369266" y="549343"/>
                  <a:pt x="1371777" y="551854"/>
                  <a:pt x="1371777" y="554952"/>
                </a:cubicBezTo>
                <a:lnTo>
                  <a:pt x="1371777" y="681112"/>
                </a:lnTo>
                <a:cubicBezTo>
                  <a:pt x="1371777" y="684144"/>
                  <a:pt x="1369298" y="686622"/>
                  <a:pt x="1366266" y="686622"/>
                </a:cubicBezTo>
                <a:lnTo>
                  <a:pt x="1304540" y="686622"/>
                </a:lnTo>
                <a:lnTo>
                  <a:pt x="1304540" y="754642"/>
                </a:lnTo>
                <a:lnTo>
                  <a:pt x="1368287" y="754642"/>
                </a:lnTo>
                <a:cubicBezTo>
                  <a:pt x="1371385" y="754642"/>
                  <a:pt x="1373896" y="757153"/>
                  <a:pt x="1373896" y="760250"/>
                </a:cubicBezTo>
                <a:lnTo>
                  <a:pt x="1373896" y="815814"/>
                </a:lnTo>
                <a:cubicBezTo>
                  <a:pt x="1373896" y="818846"/>
                  <a:pt x="1371418" y="821325"/>
                  <a:pt x="1368385" y="821325"/>
                </a:cubicBezTo>
                <a:lnTo>
                  <a:pt x="1368385" y="821260"/>
                </a:lnTo>
                <a:lnTo>
                  <a:pt x="1304507" y="821260"/>
                </a:lnTo>
                <a:lnTo>
                  <a:pt x="1304507" y="890062"/>
                </a:lnTo>
                <a:lnTo>
                  <a:pt x="1368255" y="890062"/>
                </a:lnTo>
                <a:cubicBezTo>
                  <a:pt x="1371353" y="890062"/>
                  <a:pt x="1373863" y="892573"/>
                  <a:pt x="1373863" y="895671"/>
                </a:cubicBezTo>
                <a:lnTo>
                  <a:pt x="1373863" y="953027"/>
                </a:lnTo>
                <a:cubicBezTo>
                  <a:pt x="1373863" y="956060"/>
                  <a:pt x="1371385" y="958538"/>
                  <a:pt x="1368353" y="958538"/>
                </a:cubicBezTo>
                <a:lnTo>
                  <a:pt x="1242878" y="958538"/>
                </a:lnTo>
                <a:cubicBezTo>
                  <a:pt x="1239096" y="958538"/>
                  <a:pt x="1236030" y="955473"/>
                  <a:pt x="1236030" y="951691"/>
                </a:cubicBezTo>
                <a:lnTo>
                  <a:pt x="1236030" y="891203"/>
                </a:lnTo>
                <a:cubicBezTo>
                  <a:pt x="1236030" y="890584"/>
                  <a:pt x="1236520" y="890095"/>
                  <a:pt x="1237139" y="890095"/>
                </a:cubicBezTo>
                <a:lnTo>
                  <a:pt x="1166967" y="890095"/>
                </a:lnTo>
                <a:lnTo>
                  <a:pt x="1166967" y="1008558"/>
                </a:lnTo>
                <a:cubicBezTo>
                  <a:pt x="1166967" y="1019319"/>
                  <a:pt x="1158229" y="1028025"/>
                  <a:pt x="1147501" y="1028025"/>
                </a:cubicBezTo>
                <a:lnTo>
                  <a:pt x="1035852" y="1028025"/>
                </a:lnTo>
                <a:cubicBezTo>
                  <a:pt x="1032069" y="1028025"/>
                  <a:pt x="1029004" y="1024960"/>
                  <a:pt x="1029004" y="1021178"/>
                </a:cubicBezTo>
                <a:lnTo>
                  <a:pt x="1029004" y="823020"/>
                </a:lnTo>
                <a:lnTo>
                  <a:pt x="965680" y="823020"/>
                </a:lnTo>
                <a:cubicBezTo>
                  <a:pt x="961897" y="823020"/>
                  <a:pt x="958832" y="819955"/>
                  <a:pt x="958832" y="816173"/>
                </a:cubicBezTo>
                <a:lnTo>
                  <a:pt x="958832" y="692133"/>
                </a:lnTo>
                <a:cubicBezTo>
                  <a:pt x="958832" y="689100"/>
                  <a:pt x="961310" y="686622"/>
                  <a:pt x="964343" y="686622"/>
                </a:cubicBezTo>
                <a:lnTo>
                  <a:pt x="1029004" y="686622"/>
                </a:lnTo>
                <a:lnTo>
                  <a:pt x="1029004" y="594570"/>
                </a:lnTo>
                <a:lnTo>
                  <a:pt x="1029004" y="555246"/>
                </a:lnTo>
                <a:lnTo>
                  <a:pt x="1029004" y="478617"/>
                </a:lnTo>
                <a:lnTo>
                  <a:pt x="1097675" y="478617"/>
                </a:lnTo>
                <a:lnTo>
                  <a:pt x="1097675" y="414053"/>
                </a:lnTo>
                <a:cubicBezTo>
                  <a:pt x="1097675" y="411021"/>
                  <a:pt x="1100153" y="408543"/>
                  <a:pt x="1103186" y="408543"/>
                </a:cubicBezTo>
                <a:close/>
                <a:moveTo>
                  <a:pt x="554886" y="343294"/>
                </a:moveTo>
                <a:lnTo>
                  <a:pt x="613416" y="343294"/>
                </a:lnTo>
                <a:cubicBezTo>
                  <a:pt x="616514" y="343294"/>
                  <a:pt x="619025" y="345804"/>
                  <a:pt x="619025" y="348902"/>
                </a:cubicBezTo>
                <a:lnTo>
                  <a:pt x="619025" y="474181"/>
                </a:lnTo>
                <a:cubicBezTo>
                  <a:pt x="619025" y="477214"/>
                  <a:pt x="616547" y="479692"/>
                  <a:pt x="613514" y="479692"/>
                </a:cubicBezTo>
                <a:lnTo>
                  <a:pt x="556223" y="479692"/>
                </a:lnTo>
                <a:cubicBezTo>
                  <a:pt x="552440" y="479692"/>
                  <a:pt x="549375" y="476627"/>
                  <a:pt x="549375" y="472844"/>
                </a:cubicBezTo>
                <a:lnTo>
                  <a:pt x="549375" y="348804"/>
                </a:lnTo>
                <a:cubicBezTo>
                  <a:pt x="549375" y="345739"/>
                  <a:pt x="551853" y="343294"/>
                  <a:pt x="554886" y="343294"/>
                </a:cubicBezTo>
                <a:close/>
                <a:moveTo>
                  <a:pt x="963430" y="272894"/>
                </a:moveTo>
                <a:lnTo>
                  <a:pt x="1025026" y="272894"/>
                </a:lnTo>
                <a:cubicBezTo>
                  <a:pt x="1026982" y="272894"/>
                  <a:pt x="1028580" y="274491"/>
                  <a:pt x="1028580" y="276448"/>
                </a:cubicBezTo>
                <a:lnTo>
                  <a:pt x="1028580" y="478616"/>
                </a:lnTo>
                <a:lnTo>
                  <a:pt x="964343" y="478616"/>
                </a:lnTo>
                <a:cubicBezTo>
                  <a:pt x="962354" y="478616"/>
                  <a:pt x="960723" y="476986"/>
                  <a:pt x="960723" y="474996"/>
                </a:cubicBezTo>
                <a:lnTo>
                  <a:pt x="960723" y="275600"/>
                </a:lnTo>
                <a:cubicBezTo>
                  <a:pt x="960756" y="274100"/>
                  <a:pt x="961962" y="272894"/>
                  <a:pt x="963430" y="272894"/>
                </a:cubicBezTo>
                <a:close/>
                <a:moveTo>
                  <a:pt x="1374353" y="138517"/>
                </a:moveTo>
                <a:cubicBezTo>
                  <a:pt x="1439079" y="138647"/>
                  <a:pt x="1503773" y="138647"/>
                  <a:pt x="1568499" y="138517"/>
                </a:cubicBezTo>
                <a:cubicBezTo>
                  <a:pt x="1572771" y="138517"/>
                  <a:pt x="1574173" y="139462"/>
                  <a:pt x="1574173" y="143995"/>
                </a:cubicBezTo>
                <a:cubicBezTo>
                  <a:pt x="1574010" y="208917"/>
                  <a:pt x="1574010" y="273839"/>
                  <a:pt x="1574140" y="338761"/>
                </a:cubicBezTo>
                <a:cubicBezTo>
                  <a:pt x="1574140" y="342935"/>
                  <a:pt x="1572934" y="343946"/>
                  <a:pt x="1568891" y="343913"/>
                </a:cubicBezTo>
                <a:cubicBezTo>
                  <a:pt x="1536348" y="343717"/>
                  <a:pt x="1503806" y="343783"/>
                  <a:pt x="1471230" y="343815"/>
                </a:cubicBezTo>
                <a:cubicBezTo>
                  <a:pt x="1439275" y="343815"/>
                  <a:pt x="1407286" y="343717"/>
                  <a:pt x="1375331" y="343913"/>
                </a:cubicBezTo>
                <a:cubicBezTo>
                  <a:pt x="1370505" y="343946"/>
                  <a:pt x="1368679" y="343130"/>
                  <a:pt x="1368711" y="337620"/>
                </a:cubicBezTo>
                <a:cubicBezTo>
                  <a:pt x="1368940" y="273089"/>
                  <a:pt x="1368907" y="208558"/>
                  <a:pt x="1368777" y="144060"/>
                </a:cubicBezTo>
                <a:cubicBezTo>
                  <a:pt x="1368777" y="139626"/>
                  <a:pt x="1369983" y="138517"/>
                  <a:pt x="1374353" y="138517"/>
                </a:cubicBezTo>
                <a:close/>
                <a:moveTo>
                  <a:pt x="141843" y="138517"/>
                </a:moveTo>
                <a:cubicBezTo>
                  <a:pt x="206570" y="138647"/>
                  <a:pt x="271264" y="138647"/>
                  <a:pt x="335990" y="138517"/>
                </a:cubicBezTo>
                <a:cubicBezTo>
                  <a:pt x="340262" y="138517"/>
                  <a:pt x="341664" y="139462"/>
                  <a:pt x="341664" y="143995"/>
                </a:cubicBezTo>
                <a:cubicBezTo>
                  <a:pt x="341501" y="208917"/>
                  <a:pt x="341501" y="273839"/>
                  <a:pt x="341631" y="338761"/>
                </a:cubicBezTo>
                <a:cubicBezTo>
                  <a:pt x="341631" y="342935"/>
                  <a:pt x="340425" y="343946"/>
                  <a:pt x="336382" y="343913"/>
                </a:cubicBezTo>
                <a:cubicBezTo>
                  <a:pt x="303839" y="343717"/>
                  <a:pt x="271297" y="343783"/>
                  <a:pt x="238721" y="343815"/>
                </a:cubicBezTo>
                <a:cubicBezTo>
                  <a:pt x="206766" y="343815"/>
                  <a:pt x="174777" y="343717"/>
                  <a:pt x="142822" y="343913"/>
                </a:cubicBezTo>
                <a:cubicBezTo>
                  <a:pt x="137996" y="343946"/>
                  <a:pt x="136170" y="343130"/>
                  <a:pt x="136202" y="337620"/>
                </a:cubicBezTo>
                <a:cubicBezTo>
                  <a:pt x="136431" y="273089"/>
                  <a:pt x="136398" y="208558"/>
                  <a:pt x="136268" y="144060"/>
                </a:cubicBezTo>
                <a:cubicBezTo>
                  <a:pt x="136268" y="139626"/>
                  <a:pt x="137474" y="138517"/>
                  <a:pt x="141843" y="138517"/>
                </a:cubicBezTo>
                <a:close/>
                <a:moveTo>
                  <a:pt x="754218" y="135518"/>
                </a:moveTo>
                <a:lnTo>
                  <a:pt x="953419" y="135518"/>
                </a:lnTo>
                <a:cubicBezTo>
                  <a:pt x="956516" y="135518"/>
                  <a:pt x="959027" y="138028"/>
                  <a:pt x="959027" y="141126"/>
                </a:cubicBezTo>
                <a:lnTo>
                  <a:pt x="959027" y="274199"/>
                </a:lnTo>
                <a:lnTo>
                  <a:pt x="894073" y="274199"/>
                </a:lnTo>
                <a:lnTo>
                  <a:pt x="894073" y="475128"/>
                </a:lnTo>
                <a:cubicBezTo>
                  <a:pt x="894073" y="477052"/>
                  <a:pt x="892508" y="478617"/>
                  <a:pt x="890584" y="478617"/>
                </a:cubicBezTo>
                <a:lnTo>
                  <a:pt x="829868" y="478617"/>
                </a:lnTo>
                <a:cubicBezTo>
                  <a:pt x="827879" y="478617"/>
                  <a:pt x="826248" y="476987"/>
                  <a:pt x="826248" y="474998"/>
                </a:cubicBezTo>
                <a:lnTo>
                  <a:pt x="826248" y="408574"/>
                </a:lnTo>
                <a:lnTo>
                  <a:pt x="755196" y="408574"/>
                </a:lnTo>
                <a:cubicBezTo>
                  <a:pt x="753272" y="408574"/>
                  <a:pt x="751707" y="407009"/>
                  <a:pt x="751707" y="405085"/>
                </a:cubicBezTo>
                <a:lnTo>
                  <a:pt x="751707" y="342772"/>
                </a:lnTo>
                <a:cubicBezTo>
                  <a:pt x="751707" y="340815"/>
                  <a:pt x="753305" y="339218"/>
                  <a:pt x="755261" y="339218"/>
                </a:cubicBezTo>
                <a:lnTo>
                  <a:pt x="826248" y="339218"/>
                </a:lnTo>
                <a:lnTo>
                  <a:pt x="826248" y="274199"/>
                </a:lnTo>
                <a:lnTo>
                  <a:pt x="761065" y="274199"/>
                </a:lnTo>
                <a:cubicBezTo>
                  <a:pt x="757283" y="274199"/>
                  <a:pt x="754218" y="271134"/>
                  <a:pt x="754218" y="267351"/>
                </a:cubicBezTo>
                <a:close/>
                <a:moveTo>
                  <a:pt x="1106610" y="71280"/>
                </a:moveTo>
                <a:lnTo>
                  <a:pt x="1167424" y="71280"/>
                </a:lnTo>
                <a:cubicBezTo>
                  <a:pt x="1169380" y="71280"/>
                  <a:pt x="1170978" y="72877"/>
                  <a:pt x="1170978" y="74834"/>
                </a:cubicBezTo>
                <a:lnTo>
                  <a:pt x="1170978" y="201352"/>
                </a:lnTo>
                <a:cubicBezTo>
                  <a:pt x="1170978" y="203276"/>
                  <a:pt x="1169413" y="204841"/>
                  <a:pt x="1167489" y="204841"/>
                </a:cubicBezTo>
                <a:lnTo>
                  <a:pt x="1117468" y="204841"/>
                </a:lnTo>
                <a:lnTo>
                  <a:pt x="1117468" y="204842"/>
                </a:lnTo>
                <a:lnTo>
                  <a:pt x="1032068" y="204842"/>
                </a:lnTo>
                <a:cubicBezTo>
                  <a:pt x="1030177" y="204842"/>
                  <a:pt x="1028612" y="203277"/>
                  <a:pt x="1028612" y="201353"/>
                </a:cubicBezTo>
                <a:lnTo>
                  <a:pt x="1028612" y="139072"/>
                </a:lnTo>
                <a:cubicBezTo>
                  <a:pt x="1028612" y="137115"/>
                  <a:pt x="1030210" y="135518"/>
                  <a:pt x="1032166" y="135518"/>
                </a:cubicBezTo>
                <a:lnTo>
                  <a:pt x="1103121" y="135518"/>
                </a:lnTo>
                <a:lnTo>
                  <a:pt x="1103121" y="74769"/>
                </a:lnTo>
                <a:cubicBezTo>
                  <a:pt x="1103121" y="72845"/>
                  <a:pt x="1104686" y="71280"/>
                  <a:pt x="1106610" y="71280"/>
                </a:cubicBezTo>
                <a:close/>
                <a:moveTo>
                  <a:pt x="1636029" y="69324"/>
                </a:moveTo>
                <a:cubicBezTo>
                  <a:pt x="1526011" y="69552"/>
                  <a:pt x="1415959" y="69520"/>
                  <a:pt x="1305941" y="69357"/>
                </a:cubicBezTo>
                <a:cubicBezTo>
                  <a:pt x="1300397" y="69357"/>
                  <a:pt x="1299680" y="71248"/>
                  <a:pt x="1299680" y="76106"/>
                </a:cubicBezTo>
                <a:cubicBezTo>
                  <a:pt x="1299811" y="186158"/>
                  <a:pt x="1299811" y="296176"/>
                  <a:pt x="1299647" y="406227"/>
                </a:cubicBezTo>
                <a:cubicBezTo>
                  <a:pt x="1299647" y="411510"/>
                  <a:pt x="1300821" y="413075"/>
                  <a:pt x="1306332" y="413075"/>
                </a:cubicBezTo>
                <a:cubicBezTo>
                  <a:pt x="1416351" y="412879"/>
                  <a:pt x="1526402" y="412912"/>
                  <a:pt x="1636420" y="413042"/>
                </a:cubicBezTo>
                <a:cubicBezTo>
                  <a:pt x="1641605" y="413042"/>
                  <a:pt x="1643333" y="411966"/>
                  <a:pt x="1643268" y="406390"/>
                </a:cubicBezTo>
                <a:cubicBezTo>
                  <a:pt x="1643040" y="351479"/>
                  <a:pt x="1643138" y="296535"/>
                  <a:pt x="1643138" y="241623"/>
                </a:cubicBezTo>
                <a:cubicBezTo>
                  <a:pt x="1643138" y="186712"/>
                  <a:pt x="1643073" y="131768"/>
                  <a:pt x="1643268" y="76857"/>
                </a:cubicBezTo>
                <a:cubicBezTo>
                  <a:pt x="1643301" y="71183"/>
                  <a:pt x="1642290" y="69324"/>
                  <a:pt x="1636029" y="69324"/>
                </a:cubicBezTo>
                <a:close/>
                <a:moveTo>
                  <a:pt x="403521" y="69324"/>
                </a:moveTo>
                <a:cubicBezTo>
                  <a:pt x="293503" y="69552"/>
                  <a:pt x="183451" y="69520"/>
                  <a:pt x="73433" y="69357"/>
                </a:cubicBezTo>
                <a:cubicBezTo>
                  <a:pt x="67889" y="69357"/>
                  <a:pt x="67172" y="71248"/>
                  <a:pt x="67172" y="76106"/>
                </a:cubicBezTo>
                <a:cubicBezTo>
                  <a:pt x="67303" y="186158"/>
                  <a:pt x="67303" y="296176"/>
                  <a:pt x="67139" y="406227"/>
                </a:cubicBezTo>
                <a:cubicBezTo>
                  <a:pt x="67139" y="411510"/>
                  <a:pt x="68313" y="413075"/>
                  <a:pt x="73824" y="413075"/>
                </a:cubicBezTo>
                <a:cubicBezTo>
                  <a:pt x="183843" y="412879"/>
                  <a:pt x="293894" y="412912"/>
                  <a:pt x="403912" y="413042"/>
                </a:cubicBezTo>
                <a:cubicBezTo>
                  <a:pt x="409097" y="413042"/>
                  <a:pt x="410825" y="411966"/>
                  <a:pt x="410760" y="406390"/>
                </a:cubicBezTo>
                <a:cubicBezTo>
                  <a:pt x="410532" y="351479"/>
                  <a:pt x="410630" y="296535"/>
                  <a:pt x="410630" y="241623"/>
                </a:cubicBezTo>
                <a:cubicBezTo>
                  <a:pt x="410630" y="186712"/>
                  <a:pt x="410564" y="131768"/>
                  <a:pt x="410760" y="76857"/>
                </a:cubicBezTo>
                <a:cubicBezTo>
                  <a:pt x="410793" y="71183"/>
                  <a:pt x="409782" y="69324"/>
                  <a:pt x="403521" y="69324"/>
                </a:cubicBezTo>
                <a:close/>
                <a:moveTo>
                  <a:pt x="1239291" y="1924"/>
                </a:moveTo>
                <a:lnTo>
                  <a:pt x="1712136" y="1924"/>
                </a:lnTo>
                <a:lnTo>
                  <a:pt x="1712861" y="2656"/>
                </a:lnTo>
                <a:lnTo>
                  <a:pt x="1715006" y="3782"/>
                </a:lnTo>
                <a:lnTo>
                  <a:pt x="1715028" y="4846"/>
                </a:lnTo>
                <a:lnTo>
                  <a:pt x="1715331" y="5152"/>
                </a:lnTo>
                <a:lnTo>
                  <a:pt x="1715331" y="477964"/>
                </a:lnTo>
                <a:cubicBezTo>
                  <a:pt x="1715331" y="479725"/>
                  <a:pt x="1713896" y="481160"/>
                  <a:pt x="1712136" y="481160"/>
                </a:cubicBezTo>
                <a:lnTo>
                  <a:pt x="1239291" y="481160"/>
                </a:lnTo>
                <a:lnTo>
                  <a:pt x="1238731" y="480600"/>
                </a:lnTo>
                <a:lnTo>
                  <a:pt x="1238349" y="480655"/>
                </a:lnTo>
                <a:lnTo>
                  <a:pt x="1237431" y="479300"/>
                </a:lnTo>
                <a:lnTo>
                  <a:pt x="1236095" y="477964"/>
                </a:lnTo>
                <a:lnTo>
                  <a:pt x="1236095" y="5119"/>
                </a:lnTo>
                <a:cubicBezTo>
                  <a:pt x="1236095" y="3358"/>
                  <a:pt x="1237530" y="1924"/>
                  <a:pt x="1239291" y="1924"/>
                </a:cubicBezTo>
                <a:close/>
                <a:moveTo>
                  <a:pt x="662884" y="1924"/>
                </a:moveTo>
                <a:lnTo>
                  <a:pt x="748609" y="1924"/>
                </a:lnTo>
                <a:cubicBezTo>
                  <a:pt x="751707" y="1924"/>
                  <a:pt x="754218" y="4434"/>
                  <a:pt x="754218" y="7532"/>
                </a:cubicBezTo>
                <a:lnTo>
                  <a:pt x="754218" y="134735"/>
                </a:lnTo>
                <a:lnTo>
                  <a:pt x="686198" y="134735"/>
                </a:lnTo>
                <a:lnTo>
                  <a:pt x="686198" y="271427"/>
                </a:lnTo>
                <a:cubicBezTo>
                  <a:pt x="686198" y="273351"/>
                  <a:pt x="684633" y="274916"/>
                  <a:pt x="682709" y="274916"/>
                </a:cubicBezTo>
                <a:lnTo>
                  <a:pt x="621961" y="274916"/>
                </a:lnTo>
                <a:cubicBezTo>
                  <a:pt x="619972" y="274916"/>
                  <a:pt x="618341" y="273286"/>
                  <a:pt x="618341" y="271297"/>
                </a:cubicBezTo>
                <a:lnTo>
                  <a:pt x="618341" y="204874"/>
                </a:lnTo>
                <a:lnTo>
                  <a:pt x="552473" y="204874"/>
                </a:lnTo>
                <a:cubicBezTo>
                  <a:pt x="550582" y="204841"/>
                  <a:pt x="549017" y="203276"/>
                  <a:pt x="549017" y="201385"/>
                </a:cubicBezTo>
                <a:lnTo>
                  <a:pt x="549017" y="139072"/>
                </a:lnTo>
                <a:cubicBezTo>
                  <a:pt x="549017" y="137115"/>
                  <a:pt x="550615" y="135518"/>
                  <a:pt x="552571" y="135518"/>
                </a:cubicBezTo>
                <a:lnTo>
                  <a:pt x="618341" y="135518"/>
                </a:lnTo>
                <a:lnTo>
                  <a:pt x="618341" y="71312"/>
                </a:lnTo>
                <a:lnTo>
                  <a:pt x="552506" y="71312"/>
                </a:lnTo>
                <a:cubicBezTo>
                  <a:pt x="550582" y="71280"/>
                  <a:pt x="549017" y="69714"/>
                  <a:pt x="549017" y="67790"/>
                </a:cubicBezTo>
                <a:lnTo>
                  <a:pt x="549017" y="5510"/>
                </a:lnTo>
                <a:cubicBezTo>
                  <a:pt x="549017" y="3553"/>
                  <a:pt x="550615" y="1956"/>
                  <a:pt x="552571" y="1956"/>
                </a:cubicBezTo>
                <a:lnTo>
                  <a:pt x="662852" y="1956"/>
                </a:lnTo>
                <a:close/>
                <a:moveTo>
                  <a:pt x="6782" y="1924"/>
                </a:moveTo>
                <a:lnTo>
                  <a:pt x="479628" y="1924"/>
                </a:lnTo>
                <a:lnTo>
                  <a:pt x="480379" y="2683"/>
                </a:lnTo>
                <a:lnTo>
                  <a:pt x="481551" y="3456"/>
                </a:lnTo>
                <a:lnTo>
                  <a:pt x="481571" y="3887"/>
                </a:lnTo>
                <a:lnTo>
                  <a:pt x="482823" y="5152"/>
                </a:lnTo>
                <a:lnTo>
                  <a:pt x="482823" y="477964"/>
                </a:lnTo>
                <a:lnTo>
                  <a:pt x="481272" y="479515"/>
                </a:lnTo>
                <a:lnTo>
                  <a:pt x="481258" y="479693"/>
                </a:lnTo>
                <a:lnTo>
                  <a:pt x="481081" y="479707"/>
                </a:lnTo>
                <a:lnTo>
                  <a:pt x="479628" y="481160"/>
                </a:lnTo>
                <a:lnTo>
                  <a:pt x="6782" y="481160"/>
                </a:lnTo>
                <a:lnTo>
                  <a:pt x="5416" y="479794"/>
                </a:lnTo>
                <a:lnTo>
                  <a:pt x="4467" y="479726"/>
                </a:lnTo>
                <a:lnTo>
                  <a:pt x="4473" y="478850"/>
                </a:lnTo>
                <a:lnTo>
                  <a:pt x="3587" y="477964"/>
                </a:lnTo>
                <a:lnTo>
                  <a:pt x="3587" y="5119"/>
                </a:lnTo>
                <a:cubicBezTo>
                  <a:pt x="3587" y="3358"/>
                  <a:pt x="5022" y="1924"/>
                  <a:pt x="6782" y="1924"/>
                </a:cubicBezTo>
                <a:close/>
                <a:moveTo>
                  <a:pt x="832509" y="0"/>
                </a:moveTo>
                <a:lnTo>
                  <a:pt x="885790" y="0"/>
                </a:lnTo>
                <a:cubicBezTo>
                  <a:pt x="890192" y="0"/>
                  <a:pt x="893779" y="3587"/>
                  <a:pt x="893779" y="7989"/>
                </a:cubicBezTo>
                <a:lnTo>
                  <a:pt x="893779" y="62085"/>
                </a:lnTo>
                <a:cubicBezTo>
                  <a:pt x="893779" y="66095"/>
                  <a:pt x="890519" y="69356"/>
                  <a:pt x="886508" y="69356"/>
                </a:cubicBezTo>
                <a:lnTo>
                  <a:pt x="832411" y="69356"/>
                </a:lnTo>
                <a:cubicBezTo>
                  <a:pt x="828042" y="69324"/>
                  <a:pt x="824455" y="65769"/>
                  <a:pt x="824455" y="61367"/>
                </a:cubicBezTo>
                <a:lnTo>
                  <a:pt x="824455" y="8054"/>
                </a:lnTo>
                <a:cubicBezTo>
                  <a:pt x="824455" y="3587"/>
                  <a:pt x="828075" y="0"/>
                  <a:pt x="832509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scene3d>
            <a:camera prst="perspectiveRelaxed"/>
            <a:lightRig rig="balanced" dir="t"/>
          </a:scene3d>
          <a:sp3d extrusionH="177800" prstMaterial="matte">
            <a:extrusionClr>
              <a:schemeClr val="accent1">
                <a:lumMod val="50000"/>
              </a:schemeClr>
            </a:extrusionClr>
            <a:contourClr>
              <a:schemeClr val="bg1"/>
            </a:contourClr>
          </a:sp3d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A3462739-3D39-4389-9A78-1E1563463FAA}"/>
              </a:ext>
            </a:extLst>
          </p:cNvPr>
          <p:cNvGrpSpPr/>
          <p:nvPr/>
        </p:nvGrpSpPr>
        <p:grpSpPr>
          <a:xfrm>
            <a:off x="702318" y="1592555"/>
            <a:ext cx="2168951" cy="4660565"/>
            <a:chOff x="702318" y="1592555"/>
            <a:chExt cx="2168951" cy="4660565"/>
          </a:xfrm>
        </p:grpSpPr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82DAF19B-2CC3-41B5-9A82-A7AF7C7F3BA1}"/>
                </a:ext>
              </a:extLst>
            </p:cNvPr>
            <p:cNvGrpSpPr/>
            <p:nvPr/>
          </p:nvGrpSpPr>
          <p:grpSpPr>
            <a:xfrm>
              <a:off x="702318" y="1592555"/>
              <a:ext cx="2168951" cy="1132579"/>
              <a:chOff x="5769894" y="1706056"/>
              <a:chExt cx="2508009" cy="1132579"/>
            </a:xfrm>
          </p:grpSpPr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DA3A465D-9562-4FA9-BDA6-F462AC94C22E}"/>
                  </a:ext>
                </a:extLst>
              </p:cNvPr>
              <p:cNvSpPr txBox="1"/>
              <p:nvPr/>
            </p:nvSpPr>
            <p:spPr>
              <a:xfrm>
                <a:off x="5769894" y="1706056"/>
                <a:ext cx="106089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accent1"/>
                    </a:solidFill>
                    <a:cs typeface="Arial" pitchFamily="34" charset="0"/>
                  </a:rPr>
                  <a:t>30%</a:t>
                </a:r>
                <a:endParaRPr lang="ko-KR" altLang="en-US" sz="24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94718F88-0776-4524-AD76-BF303B55356D}"/>
                  </a:ext>
                </a:extLst>
              </p:cNvPr>
              <p:cNvGrpSpPr/>
              <p:nvPr/>
            </p:nvGrpSpPr>
            <p:grpSpPr>
              <a:xfrm>
                <a:off x="5769895" y="2125421"/>
                <a:ext cx="2508008" cy="713214"/>
                <a:chOff x="6565695" y="2005884"/>
                <a:chExt cx="2037996" cy="713214"/>
              </a:xfrm>
            </p:grpSpPr>
            <p:sp>
              <p:nvSpPr>
                <p:cNvPr id="354" name="TextBox 353">
                  <a:extLst>
                    <a:ext uri="{FF2B5EF4-FFF2-40B4-BE49-F238E27FC236}">
                      <a16:creationId xmlns:a16="http://schemas.microsoft.com/office/drawing/2014/main" id="{F70AB6E5-32F7-4CD9-9DF2-11962E3BC796}"/>
                    </a:ext>
                  </a:extLst>
                </p:cNvPr>
                <p:cNvSpPr txBox="1"/>
                <p:nvPr/>
              </p:nvSpPr>
              <p:spPr>
                <a:xfrm>
                  <a:off x="6565695" y="2257433"/>
                  <a:ext cx="203799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Easy to change colors, photos and Text.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C1F936AE-63D0-4E62-8B84-6F5AC2B339E5}"/>
                    </a:ext>
                  </a:extLst>
                </p:cNvPr>
                <p:cNvSpPr txBox="1"/>
                <p:nvPr/>
              </p:nvSpPr>
              <p:spPr>
                <a:xfrm>
                  <a:off x="6565695" y="2005884"/>
                  <a:ext cx="203799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Your Text  Here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C2BDFB74-71CE-4711-B832-B299429FE746}"/>
                </a:ext>
              </a:extLst>
            </p:cNvPr>
            <p:cNvGrpSpPr/>
            <p:nvPr/>
          </p:nvGrpSpPr>
          <p:grpSpPr>
            <a:xfrm>
              <a:off x="702318" y="2768550"/>
              <a:ext cx="2168951" cy="1132579"/>
              <a:chOff x="5769894" y="1706056"/>
              <a:chExt cx="2508009" cy="1132579"/>
            </a:xfrm>
          </p:grpSpPr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85C46632-5C11-4ABF-A258-B86560200DEB}"/>
                  </a:ext>
                </a:extLst>
              </p:cNvPr>
              <p:cNvSpPr txBox="1"/>
              <p:nvPr/>
            </p:nvSpPr>
            <p:spPr>
              <a:xfrm>
                <a:off x="5769894" y="1706056"/>
                <a:ext cx="106089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accent2"/>
                    </a:solidFill>
                    <a:cs typeface="Arial" pitchFamily="34" charset="0"/>
                  </a:rPr>
                  <a:t>45%</a:t>
                </a:r>
                <a:endParaRPr lang="ko-KR" altLang="en-US" sz="24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68BC2357-83C6-469E-9242-AD6218D17F8F}"/>
                  </a:ext>
                </a:extLst>
              </p:cNvPr>
              <p:cNvGrpSpPr/>
              <p:nvPr/>
            </p:nvGrpSpPr>
            <p:grpSpPr>
              <a:xfrm>
                <a:off x="5769895" y="2125421"/>
                <a:ext cx="2508008" cy="713214"/>
                <a:chOff x="6565695" y="2005884"/>
                <a:chExt cx="2037996" cy="713214"/>
              </a:xfrm>
            </p:grpSpPr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86EF0789-F864-4816-8D66-C538E3008563}"/>
                    </a:ext>
                  </a:extLst>
                </p:cNvPr>
                <p:cNvSpPr txBox="1"/>
                <p:nvPr/>
              </p:nvSpPr>
              <p:spPr>
                <a:xfrm>
                  <a:off x="6565695" y="2257433"/>
                  <a:ext cx="203799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Easy to change colors, photos and Text.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3BEA8E75-BC08-4300-8149-183CADD602EA}"/>
                    </a:ext>
                  </a:extLst>
                </p:cNvPr>
                <p:cNvSpPr txBox="1"/>
                <p:nvPr/>
              </p:nvSpPr>
              <p:spPr>
                <a:xfrm>
                  <a:off x="6565695" y="2005884"/>
                  <a:ext cx="203799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Your Text  Here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5D9B6DAB-241A-4EC9-A236-F69D6FE1B8A3}"/>
                </a:ext>
              </a:extLst>
            </p:cNvPr>
            <p:cNvGrpSpPr/>
            <p:nvPr/>
          </p:nvGrpSpPr>
          <p:grpSpPr>
            <a:xfrm>
              <a:off x="702318" y="3944545"/>
              <a:ext cx="2168951" cy="1132579"/>
              <a:chOff x="5769894" y="1706056"/>
              <a:chExt cx="2508009" cy="1132579"/>
            </a:xfrm>
          </p:grpSpPr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238ECD78-A72E-441A-9002-965F048E7162}"/>
                  </a:ext>
                </a:extLst>
              </p:cNvPr>
              <p:cNvSpPr txBox="1"/>
              <p:nvPr/>
            </p:nvSpPr>
            <p:spPr>
              <a:xfrm>
                <a:off x="5769894" y="1706056"/>
                <a:ext cx="106089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accent3"/>
                    </a:solidFill>
                    <a:cs typeface="Arial" pitchFamily="34" charset="0"/>
                  </a:rPr>
                  <a:t>60%</a:t>
                </a:r>
                <a:endParaRPr lang="ko-KR" altLang="en-US" sz="24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6137ABE9-F949-49E8-B5B2-37B1C3D430D0}"/>
                  </a:ext>
                </a:extLst>
              </p:cNvPr>
              <p:cNvGrpSpPr/>
              <p:nvPr/>
            </p:nvGrpSpPr>
            <p:grpSpPr>
              <a:xfrm>
                <a:off x="5769895" y="2125421"/>
                <a:ext cx="2508008" cy="713214"/>
                <a:chOff x="6565695" y="2005884"/>
                <a:chExt cx="2037996" cy="713214"/>
              </a:xfrm>
            </p:grpSpPr>
            <p:sp>
              <p:nvSpPr>
                <p:cNvPr id="364" name="TextBox 363">
                  <a:extLst>
                    <a:ext uri="{FF2B5EF4-FFF2-40B4-BE49-F238E27FC236}">
                      <a16:creationId xmlns:a16="http://schemas.microsoft.com/office/drawing/2014/main" id="{93A003F6-7F5F-42DD-8CA2-A1CF826F1E18}"/>
                    </a:ext>
                  </a:extLst>
                </p:cNvPr>
                <p:cNvSpPr txBox="1"/>
                <p:nvPr/>
              </p:nvSpPr>
              <p:spPr>
                <a:xfrm>
                  <a:off x="6565695" y="2257433"/>
                  <a:ext cx="203799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Easy to change colors, photos and Text.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37A0B4A2-EFBA-4953-806D-3489D6860233}"/>
                    </a:ext>
                  </a:extLst>
                </p:cNvPr>
                <p:cNvSpPr txBox="1"/>
                <p:nvPr/>
              </p:nvSpPr>
              <p:spPr>
                <a:xfrm>
                  <a:off x="6565695" y="2005884"/>
                  <a:ext cx="203799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Your Text  Here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5A823E53-4AC6-48E3-A4A1-8D18875ED16E}"/>
                </a:ext>
              </a:extLst>
            </p:cNvPr>
            <p:cNvGrpSpPr/>
            <p:nvPr/>
          </p:nvGrpSpPr>
          <p:grpSpPr>
            <a:xfrm>
              <a:off x="702318" y="5120541"/>
              <a:ext cx="2168951" cy="1132579"/>
              <a:chOff x="5769894" y="1706056"/>
              <a:chExt cx="2508009" cy="1132579"/>
            </a:xfrm>
          </p:grpSpPr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DAA04EA2-80F5-40BE-8A38-84021BD3FB23}"/>
                  </a:ext>
                </a:extLst>
              </p:cNvPr>
              <p:cNvSpPr txBox="1"/>
              <p:nvPr/>
            </p:nvSpPr>
            <p:spPr>
              <a:xfrm>
                <a:off x="5769894" y="1706056"/>
                <a:ext cx="106089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accent4"/>
                    </a:solidFill>
                    <a:cs typeface="Arial" pitchFamily="34" charset="0"/>
                  </a:rPr>
                  <a:t>80%</a:t>
                </a:r>
                <a:endParaRPr lang="ko-KR" altLang="en-US" sz="24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E0CC1C00-D9DF-4476-A389-156DAF6BD712}"/>
                  </a:ext>
                </a:extLst>
              </p:cNvPr>
              <p:cNvGrpSpPr/>
              <p:nvPr/>
            </p:nvGrpSpPr>
            <p:grpSpPr>
              <a:xfrm>
                <a:off x="5769895" y="2125421"/>
                <a:ext cx="2508008" cy="713214"/>
                <a:chOff x="6565695" y="2005884"/>
                <a:chExt cx="2037996" cy="713214"/>
              </a:xfrm>
            </p:grpSpPr>
            <p:sp>
              <p:nvSpPr>
                <p:cNvPr id="369" name="TextBox 368">
                  <a:extLst>
                    <a:ext uri="{FF2B5EF4-FFF2-40B4-BE49-F238E27FC236}">
                      <a16:creationId xmlns:a16="http://schemas.microsoft.com/office/drawing/2014/main" id="{DEE82D7B-B9EB-4E3A-BE79-CFDA38D386DF}"/>
                    </a:ext>
                  </a:extLst>
                </p:cNvPr>
                <p:cNvSpPr txBox="1"/>
                <p:nvPr/>
              </p:nvSpPr>
              <p:spPr>
                <a:xfrm>
                  <a:off x="6565695" y="2257433"/>
                  <a:ext cx="203799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Easy to change colors, photos and Text.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C94D191F-3D75-4A11-BC1B-532EAB4AC05B}"/>
                    </a:ext>
                  </a:extLst>
                </p:cNvPr>
                <p:cNvSpPr txBox="1"/>
                <p:nvPr/>
              </p:nvSpPr>
              <p:spPr>
                <a:xfrm>
                  <a:off x="6565695" y="2005884"/>
                  <a:ext cx="203799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Your Text  Here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995259E-1246-44C3-AA56-2EC91E2F52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42B19B-4CA0-41B8-9163-B78A7D8C44FE}"/>
              </a:ext>
            </a:extLst>
          </p:cNvPr>
          <p:cNvSpPr txBox="1"/>
          <p:nvPr/>
        </p:nvSpPr>
        <p:spPr>
          <a:xfrm>
            <a:off x="7108913" y="4467269"/>
            <a:ext cx="2193673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35%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8C8BA53-933C-4E8B-8BF2-42EBFE34863D}"/>
              </a:ext>
            </a:extLst>
          </p:cNvPr>
          <p:cNvGrpSpPr/>
          <p:nvPr/>
        </p:nvGrpSpPr>
        <p:grpSpPr>
          <a:xfrm>
            <a:off x="4982586" y="5573708"/>
            <a:ext cx="4320000" cy="923330"/>
            <a:chOff x="7319298" y="1641574"/>
            <a:chExt cx="4320000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E808CA-3A38-4AE9-BAF1-5A26C1A6C221}"/>
                </a:ext>
              </a:extLst>
            </p:cNvPr>
            <p:cNvSpPr txBox="1"/>
            <p:nvPr/>
          </p:nvSpPr>
          <p:spPr>
            <a:xfrm>
              <a:off x="7319298" y="1918573"/>
              <a:ext cx="43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ADF288-32EA-4CDC-944B-77ED9D76CFEC}"/>
                </a:ext>
              </a:extLst>
            </p:cNvPr>
            <p:cNvSpPr txBox="1"/>
            <p:nvPr/>
          </p:nvSpPr>
          <p:spPr>
            <a:xfrm>
              <a:off x="7319298" y="1641574"/>
              <a:ext cx="432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C556B62-1D88-4802-8F18-855015AB99C8}"/>
              </a:ext>
            </a:extLst>
          </p:cNvPr>
          <p:cNvGrpSpPr/>
          <p:nvPr/>
        </p:nvGrpSpPr>
        <p:grpSpPr>
          <a:xfrm>
            <a:off x="9834458" y="4762931"/>
            <a:ext cx="1740415" cy="1740415"/>
            <a:chOff x="5572899" y="3891288"/>
            <a:chExt cx="1045029" cy="104502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089863-DCAD-4B80-89E9-52F346984B3F}"/>
                </a:ext>
              </a:extLst>
            </p:cNvPr>
            <p:cNvSpPr/>
            <p:nvPr/>
          </p:nvSpPr>
          <p:spPr>
            <a:xfrm>
              <a:off x="5572899" y="3891288"/>
              <a:ext cx="1045029" cy="1045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DF19F75-6523-46B0-B6F8-6F6F6065C49F}"/>
                </a:ext>
              </a:extLst>
            </p:cNvPr>
            <p:cNvGrpSpPr/>
            <p:nvPr/>
          </p:nvGrpSpPr>
          <p:grpSpPr>
            <a:xfrm>
              <a:off x="5637139" y="3939653"/>
              <a:ext cx="917684" cy="916899"/>
              <a:chOff x="3590925" y="923925"/>
              <a:chExt cx="5010626" cy="5006339"/>
            </a:xfrm>
          </p:grpSpPr>
          <p:sp>
            <p:nvSpPr>
              <p:cNvPr id="12" name="Graphic 2">
                <a:extLst>
                  <a:ext uri="{FF2B5EF4-FFF2-40B4-BE49-F238E27FC236}">
                    <a16:creationId xmlns:a16="http://schemas.microsoft.com/office/drawing/2014/main" id="{E5D816FD-6E99-4D2A-97CD-0C5E4D40D298}"/>
                  </a:ext>
                </a:extLst>
              </p:cNvPr>
              <p:cNvSpPr/>
              <p:nvPr/>
            </p:nvSpPr>
            <p:spPr>
              <a:xfrm>
                <a:off x="8000428" y="2529649"/>
                <a:ext cx="199167" cy="199358"/>
              </a:xfrm>
              <a:custGeom>
                <a:avLst/>
                <a:gdLst>
                  <a:gd name="connsiteX0" fmla="*/ 0 w 199167"/>
                  <a:gd name="connsiteY0" fmla="*/ 199358 h 199358"/>
                  <a:gd name="connsiteX1" fmla="*/ 0 w 199167"/>
                  <a:gd name="connsiteY1" fmla="*/ 16383 h 199358"/>
                  <a:gd name="connsiteX2" fmla="*/ 16383 w 199167"/>
                  <a:gd name="connsiteY2" fmla="*/ 0 h 199358"/>
                  <a:gd name="connsiteX3" fmla="*/ 183071 w 199167"/>
                  <a:gd name="connsiteY3" fmla="*/ 0 h 199358"/>
                  <a:gd name="connsiteX4" fmla="*/ 199168 w 199167"/>
                  <a:gd name="connsiteY4" fmla="*/ 16097 h 199358"/>
                  <a:gd name="connsiteX5" fmla="*/ 199168 w 199167"/>
                  <a:gd name="connsiteY5" fmla="*/ 199358 h 199358"/>
                  <a:gd name="connsiteX6" fmla="*/ 0 w 199167"/>
                  <a:gd name="connsiteY6" fmla="*/ 199358 h 199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167" h="199358">
                    <a:moveTo>
                      <a:pt x="0" y="199358"/>
                    </a:moveTo>
                    <a:lnTo>
                      <a:pt x="0" y="16383"/>
                    </a:lnTo>
                    <a:cubicBezTo>
                      <a:pt x="0" y="7334"/>
                      <a:pt x="7334" y="0"/>
                      <a:pt x="16383" y="0"/>
                    </a:cubicBezTo>
                    <a:lnTo>
                      <a:pt x="183071" y="0"/>
                    </a:lnTo>
                    <a:cubicBezTo>
                      <a:pt x="191929" y="0"/>
                      <a:pt x="199168" y="7239"/>
                      <a:pt x="199168" y="16097"/>
                    </a:cubicBezTo>
                    <a:lnTo>
                      <a:pt x="199168" y="199358"/>
                    </a:lnTo>
                    <a:lnTo>
                      <a:pt x="0" y="19935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Graphic 2">
                <a:extLst>
                  <a:ext uri="{FF2B5EF4-FFF2-40B4-BE49-F238E27FC236}">
                    <a16:creationId xmlns:a16="http://schemas.microsoft.com/office/drawing/2014/main" id="{C8414BCE-F92D-4597-9832-83D05A8837F8}"/>
                  </a:ext>
                </a:extLst>
              </p:cNvPr>
              <p:cNvSpPr/>
              <p:nvPr/>
            </p:nvSpPr>
            <p:spPr>
              <a:xfrm>
                <a:off x="7869269" y="2929508"/>
                <a:ext cx="333755" cy="196881"/>
              </a:xfrm>
              <a:custGeom>
                <a:avLst/>
                <a:gdLst>
                  <a:gd name="connsiteX0" fmla="*/ 333756 w 333755"/>
                  <a:gd name="connsiteY0" fmla="*/ 196882 h 196881"/>
                  <a:gd name="connsiteX1" fmla="*/ 16383 w 333755"/>
                  <a:gd name="connsiteY1" fmla="*/ 196882 h 196881"/>
                  <a:gd name="connsiteX2" fmla="*/ 0 w 333755"/>
                  <a:gd name="connsiteY2" fmla="*/ 180499 h 196881"/>
                  <a:gd name="connsiteX3" fmla="*/ 0 w 333755"/>
                  <a:gd name="connsiteY3" fmla="*/ 16097 h 196881"/>
                  <a:gd name="connsiteX4" fmla="*/ 16097 w 333755"/>
                  <a:gd name="connsiteY4" fmla="*/ 0 h 196881"/>
                  <a:gd name="connsiteX5" fmla="*/ 333661 w 333755"/>
                  <a:gd name="connsiteY5" fmla="*/ 0 h 196881"/>
                  <a:gd name="connsiteX6" fmla="*/ 333661 w 333755"/>
                  <a:gd name="connsiteY6" fmla="*/ 196882 h 196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5" h="196881">
                    <a:moveTo>
                      <a:pt x="333756" y="196882"/>
                    </a:moveTo>
                    <a:lnTo>
                      <a:pt x="16383" y="196882"/>
                    </a:lnTo>
                    <a:cubicBezTo>
                      <a:pt x="7334" y="196882"/>
                      <a:pt x="0" y="189548"/>
                      <a:pt x="0" y="180499"/>
                    </a:cubicBezTo>
                    <a:lnTo>
                      <a:pt x="0" y="16097"/>
                    </a:lnTo>
                    <a:cubicBezTo>
                      <a:pt x="0" y="7239"/>
                      <a:pt x="7239" y="0"/>
                      <a:pt x="16097" y="0"/>
                    </a:cubicBezTo>
                    <a:lnTo>
                      <a:pt x="333661" y="0"/>
                    </a:lnTo>
                    <a:lnTo>
                      <a:pt x="333661" y="196882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Graphic 2">
                <a:extLst>
                  <a:ext uri="{FF2B5EF4-FFF2-40B4-BE49-F238E27FC236}">
                    <a16:creationId xmlns:a16="http://schemas.microsoft.com/office/drawing/2014/main" id="{7AC42DEA-990A-4D4E-AEF3-2B996315E4C5}"/>
                  </a:ext>
                </a:extLst>
              </p:cNvPr>
              <p:cNvSpPr/>
              <p:nvPr/>
            </p:nvSpPr>
            <p:spPr>
              <a:xfrm>
                <a:off x="7798212" y="2732150"/>
                <a:ext cx="202215" cy="590931"/>
              </a:xfrm>
              <a:custGeom>
                <a:avLst/>
                <a:gdLst>
                  <a:gd name="connsiteX0" fmla="*/ 186119 w 202215"/>
                  <a:gd name="connsiteY0" fmla="*/ 590931 h 590931"/>
                  <a:gd name="connsiteX1" fmla="*/ 16383 w 202215"/>
                  <a:gd name="connsiteY1" fmla="*/ 590931 h 590931"/>
                  <a:gd name="connsiteX2" fmla="*/ 0 w 202215"/>
                  <a:gd name="connsiteY2" fmla="*/ 574548 h 590931"/>
                  <a:gd name="connsiteX3" fmla="*/ 0 w 202215"/>
                  <a:gd name="connsiteY3" fmla="*/ 16097 h 590931"/>
                  <a:gd name="connsiteX4" fmla="*/ 16097 w 202215"/>
                  <a:gd name="connsiteY4" fmla="*/ 0 h 590931"/>
                  <a:gd name="connsiteX5" fmla="*/ 202216 w 202215"/>
                  <a:gd name="connsiteY5" fmla="*/ 0 h 590931"/>
                  <a:gd name="connsiteX6" fmla="*/ 202216 w 202215"/>
                  <a:gd name="connsiteY6" fmla="*/ 574738 h 590931"/>
                  <a:gd name="connsiteX7" fmla="*/ 186119 w 202215"/>
                  <a:gd name="connsiteY7" fmla="*/ 590931 h 590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215" h="590931">
                    <a:moveTo>
                      <a:pt x="186119" y="590931"/>
                    </a:moveTo>
                    <a:lnTo>
                      <a:pt x="16383" y="590931"/>
                    </a:lnTo>
                    <a:cubicBezTo>
                      <a:pt x="7334" y="590931"/>
                      <a:pt x="0" y="583597"/>
                      <a:pt x="0" y="574548"/>
                    </a:cubicBezTo>
                    <a:lnTo>
                      <a:pt x="0" y="16097"/>
                    </a:lnTo>
                    <a:cubicBezTo>
                      <a:pt x="0" y="7239"/>
                      <a:pt x="7239" y="0"/>
                      <a:pt x="16097" y="0"/>
                    </a:cubicBezTo>
                    <a:lnTo>
                      <a:pt x="202216" y="0"/>
                    </a:lnTo>
                    <a:lnTo>
                      <a:pt x="202216" y="574738"/>
                    </a:lnTo>
                    <a:cubicBezTo>
                      <a:pt x="202216" y="583692"/>
                      <a:pt x="194977" y="590931"/>
                      <a:pt x="186119" y="5909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Graphic 2">
                <a:extLst>
                  <a:ext uri="{FF2B5EF4-FFF2-40B4-BE49-F238E27FC236}">
                    <a16:creationId xmlns:a16="http://schemas.microsoft.com/office/drawing/2014/main" id="{F5932578-5A8C-4D69-8BB7-961AB9C34A64}"/>
                  </a:ext>
                </a:extLst>
              </p:cNvPr>
              <p:cNvSpPr/>
              <p:nvPr/>
            </p:nvSpPr>
            <p:spPr>
              <a:xfrm>
                <a:off x="8203025" y="2730436"/>
                <a:ext cx="340042" cy="199167"/>
              </a:xfrm>
              <a:custGeom>
                <a:avLst/>
                <a:gdLst>
                  <a:gd name="connsiteX0" fmla="*/ 0 w 340042"/>
                  <a:gd name="connsiteY0" fmla="*/ 0 h 199167"/>
                  <a:gd name="connsiteX1" fmla="*/ 323660 w 340042"/>
                  <a:gd name="connsiteY1" fmla="*/ 0 h 199167"/>
                  <a:gd name="connsiteX2" fmla="*/ 340042 w 340042"/>
                  <a:gd name="connsiteY2" fmla="*/ 16383 h 199167"/>
                  <a:gd name="connsiteX3" fmla="*/ 340042 w 340042"/>
                  <a:gd name="connsiteY3" fmla="*/ 183071 h 199167"/>
                  <a:gd name="connsiteX4" fmla="*/ 323945 w 340042"/>
                  <a:gd name="connsiteY4" fmla="*/ 199168 h 199167"/>
                  <a:gd name="connsiteX5" fmla="*/ 95 w 340042"/>
                  <a:gd name="connsiteY5" fmla="*/ 199168 h 199167"/>
                  <a:gd name="connsiteX6" fmla="*/ 95 w 340042"/>
                  <a:gd name="connsiteY6" fmla="*/ 0 h 199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0042" h="199167">
                    <a:moveTo>
                      <a:pt x="0" y="0"/>
                    </a:moveTo>
                    <a:lnTo>
                      <a:pt x="323660" y="0"/>
                    </a:lnTo>
                    <a:cubicBezTo>
                      <a:pt x="332708" y="0"/>
                      <a:pt x="340042" y="7334"/>
                      <a:pt x="340042" y="16383"/>
                    </a:cubicBezTo>
                    <a:lnTo>
                      <a:pt x="340042" y="183071"/>
                    </a:lnTo>
                    <a:cubicBezTo>
                      <a:pt x="340042" y="191929"/>
                      <a:pt x="332804" y="199168"/>
                      <a:pt x="323945" y="199168"/>
                    </a:cubicBezTo>
                    <a:lnTo>
                      <a:pt x="95" y="199168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Graphic 2">
                <a:extLst>
                  <a:ext uri="{FF2B5EF4-FFF2-40B4-BE49-F238E27FC236}">
                    <a16:creationId xmlns:a16="http://schemas.microsoft.com/office/drawing/2014/main" id="{831774DA-1FE8-4C98-8256-7F4F35A9EEF4}"/>
                  </a:ext>
                </a:extLst>
              </p:cNvPr>
              <p:cNvSpPr/>
              <p:nvPr/>
            </p:nvSpPr>
            <p:spPr>
              <a:xfrm>
                <a:off x="8398383" y="2528601"/>
                <a:ext cx="202215" cy="596169"/>
              </a:xfrm>
              <a:custGeom>
                <a:avLst/>
                <a:gdLst>
                  <a:gd name="connsiteX0" fmla="*/ 16097 w 202215"/>
                  <a:gd name="connsiteY0" fmla="*/ 0 h 596169"/>
                  <a:gd name="connsiteX1" fmla="*/ 185833 w 202215"/>
                  <a:gd name="connsiteY1" fmla="*/ 0 h 596169"/>
                  <a:gd name="connsiteX2" fmla="*/ 202216 w 202215"/>
                  <a:gd name="connsiteY2" fmla="*/ 16383 h 596169"/>
                  <a:gd name="connsiteX3" fmla="*/ 202216 w 202215"/>
                  <a:gd name="connsiteY3" fmla="*/ 580072 h 596169"/>
                  <a:gd name="connsiteX4" fmla="*/ 186119 w 202215"/>
                  <a:gd name="connsiteY4" fmla="*/ 596170 h 596169"/>
                  <a:gd name="connsiteX5" fmla="*/ 0 w 202215"/>
                  <a:gd name="connsiteY5" fmla="*/ 596170 h 596169"/>
                  <a:gd name="connsiteX6" fmla="*/ 0 w 202215"/>
                  <a:gd name="connsiteY6" fmla="*/ 16192 h 596169"/>
                  <a:gd name="connsiteX7" fmla="*/ 16097 w 202215"/>
                  <a:gd name="connsiteY7" fmla="*/ 0 h 59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215" h="596169">
                    <a:moveTo>
                      <a:pt x="16097" y="0"/>
                    </a:moveTo>
                    <a:lnTo>
                      <a:pt x="185833" y="0"/>
                    </a:lnTo>
                    <a:cubicBezTo>
                      <a:pt x="194881" y="0"/>
                      <a:pt x="202216" y="7334"/>
                      <a:pt x="202216" y="16383"/>
                    </a:cubicBezTo>
                    <a:lnTo>
                      <a:pt x="202216" y="580072"/>
                    </a:lnTo>
                    <a:cubicBezTo>
                      <a:pt x="202216" y="588931"/>
                      <a:pt x="194977" y="596170"/>
                      <a:pt x="186119" y="596170"/>
                    </a:cubicBezTo>
                    <a:lnTo>
                      <a:pt x="0" y="596170"/>
                    </a:lnTo>
                    <a:lnTo>
                      <a:pt x="0" y="16192"/>
                    </a:lnTo>
                    <a:cubicBezTo>
                      <a:pt x="0" y="7239"/>
                      <a:pt x="7239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Graphic 2">
                <a:extLst>
                  <a:ext uri="{FF2B5EF4-FFF2-40B4-BE49-F238E27FC236}">
                    <a16:creationId xmlns:a16="http://schemas.microsoft.com/office/drawing/2014/main" id="{CEDB23F9-49DA-4342-BC5E-19DAF6D13630}"/>
                  </a:ext>
                </a:extLst>
              </p:cNvPr>
              <p:cNvSpPr/>
              <p:nvPr/>
            </p:nvSpPr>
            <p:spPr>
              <a:xfrm>
                <a:off x="7990808" y="4331112"/>
                <a:ext cx="275463" cy="202215"/>
              </a:xfrm>
              <a:custGeom>
                <a:avLst/>
                <a:gdLst>
                  <a:gd name="connsiteX0" fmla="*/ 16097 w 275463"/>
                  <a:gd name="connsiteY0" fmla="*/ 0 h 202215"/>
                  <a:gd name="connsiteX1" fmla="*/ 259080 w 275463"/>
                  <a:gd name="connsiteY1" fmla="*/ 0 h 202215"/>
                  <a:gd name="connsiteX2" fmla="*/ 275463 w 275463"/>
                  <a:gd name="connsiteY2" fmla="*/ 16383 h 202215"/>
                  <a:gd name="connsiteX3" fmla="*/ 275463 w 275463"/>
                  <a:gd name="connsiteY3" fmla="*/ 186119 h 202215"/>
                  <a:gd name="connsiteX4" fmla="*/ 259366 w 275463"/>
                  <a:gd name="connsiteY4" fmla="*/ 202216 h 202215"/>
                  <a:gd name="connsiteX5" fmla="*/ 0 w 275463"/>
                  <a:gd name="connsiteY5" fmla="*/ 202216 h 202215"/>
                  <a:gd name="connsiteX6" fmla="*/ 0 w 275463"/>
                  <a:gd name="connsiteY6" fmla="*/ 16097 h 202215"/>
                  <a:gd name="connsiteX7" fmla="*/ 16097 w 275463"/>
                  <a:gd name="connsiteY7" fmla="*/ 0 h 202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5463" h="202215">
                    <a:moveTo>
                      <a:pt x="16097" y="0"/>
                    </a:moveTo>
                    <a:lnTo>
                      <a:pt x="259080" y="0"/>
                    </a:lnTo>
                    <a:cubicBezTo>
                      <a:pt x="268129" y="0"/>
                      <a:pt x="275463" y="7334"/>
                      <a:pt x="275463" y="16383"/>
                    </a:cubicBezTo>
                    <a:lnTo>
                      <a:pt x="275463" y="186119"/>
                    </a:lnTo>
                    <a:cubicBezTo>
                      <a:pt x="275463" y="194977"/>
                      <a:pt x="268224" y="202216"/>
                      <a:pt x="259366" y="202216"/>
                    </a:cubicBezTo>
                    <a:lnTo>
                      <a:pt x="0" y="202216"/>
                    </a:lnTo>
                    <a:lnTo>
                      <a:pt x="0" y="16097"/>
                    </a:lnTo>
                    <a:cubicBezTo>
                      <a:pt x="0" y="7239"/>
                      <a:pt x="7144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Graphic 2">
                <a:extLst>
                  <a:ext uri="{FF2B5EF4-FFF2-40B4-BE49-F238E27FC236}">
                    <a16:creationId xmlns:a16="http://schemas.microsoft.com/office/drawing/2014/main" id="{47F328BB-2CEB-483A-A03B-1994E5B758A4}"/>
                  </a:ext>
                </a:extLst>
              </p:cNvPr>
              <p:cNvSpPr/>
              <p:nvPr/>
            </p:nvSpPr>
            <p:spPr>
              <a:xfrm>
                <a:off x="8398383" y="4329969"/>
                <a:ext cx="203168" cy="802290"/>
              </a:xfrm>
              <a:custGeom>
                <a:avLst/>
                <a:gdLst>
                  <a:gd name="connsiteX0" fmla="*/ 476 w 203168"/>
                  <a:gd name="connsiteY0" fmla="*/ 0 h 802290"/>
                  <a:gd name="connsiteX1" fmla="*/ 186785 w 203168"/>
                  <a:gd name="connsiteY1" fmla="*/ 0 h 802290"/>
                  <a:gd name="connsiteX2" fmla="*/ 203168 w 203168"/>
                  <a:gd name="connsiteY2" fmla="*/ 16383 h 802290"/>
                  <a:gd name="connsiteX3" fmla="*/ 203168 w 203168"/>
                  <a:gd name="connsiteY3" fmla="*/ 786194 h 802290"/>
                  <a:gd name="connsiteX4" fmla="*/ 187071 w 203168"/>
                  <a:gd name="connsiteY4" fmla="*/ 802291 h 802290"/>
                  <a:gd name="connsiteX5" fmla="*/ 20003 w 203168"/>
                  <a:gd name="connsiteY5" fmla="*/ 802291 h 802290"/>
                  <a:gd name="connsiteX6" fmla="*/ 0 w 203168"/>
                  <a:gd name="connsiteY6" fmla="*/ 782288 h 802290"/>
                  <a:gd name="connsiteX7" fmla="*/ 0 w 203168"/>
                  <a:gd name="connsiteY7" fmla="*/ 571 h 802290"/>
                  <a:gd name="connsiteX8" fmla="*/ 476 w 203168"/>
                  <a:gd name="connsiteY8" fmla="*/ 0 h 802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168" h="802290">
                    <a:moveTo>
                      <a:pt x="476" y="0"/>
                    </a:moveTo>
                    <a:lnTo>
                      <a:pt x="186785" y="0"/>
                    </a:lnTo>
                    <a:cubicBezTo>
                      <a:pt x="195834" y="0"/>
                      <a:pt x="203168" y="7334"/>
                      <a:pt x="203168" y="16383"/>
                    </a:cubicBezTo>
                    <a:lnTo>
                      <a:pt x="203168" y="786194"/>
                    </a:lnTo>
                    <a:cubicBezTo>
                      <a:pt x="203168" y="795052"/>
                      <a:pt x="195929" y="802291"/>
                      <a:pt x="187071" y="802291"/>
                    </a:cubicBezTo>
                    <a:lnTo>
                      <a:pt x="20003" y="802291"/>
                    </a:lnTo>
                    <a:cubicBezTo>
                      <a:pt x="8954" y="802291"/>
                      <a:pt x="0" y="793337"/>
                      <a:pt x="0" y="782288"/>
                    </a:cubicBezTo>
                    <a:lnTo>
                      <a:pt x="0" y="571"/>
                    </a:lnTo>
                    <a:cubicBezTo>
                      <a:pt x="0" y="190"/>
                      <a:pt x="190" y="0"/>
                      <a:pt x="4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Graphic 2">
                <a:extLst>
                  <a:ext uri="{FF2B5EF4-FFF2-40B4-BE49-F238E27FC236}">
                    <a16:creationId xmlns:a16="http://schemas.microsoft.com/office/drawing/2014/main" id="{B765114C-CC57-47A8-9B57-1F3DEF548976}"/>
                  </a:ext>
                </a:extLst>
              </p:cNvPr>
              <p:cNvSpPr/>
              <p:nvPr/>
            </p:nvSpPr>
            <p:spPr>
              <a:xfrm>
                <a:off x="8202739" y="4127182"/>
                <a:ext cx="195643" cy="802290"/>
              </a:xfrm>
              <a:custGeom>
                <a:avLst/>
                <a:gdLst>
                  <a:gd name="connsiteX0" fmla="*/ 16097 w 195643"/>
                  <a:gd name="connsiteY0" fmla="*/ 0 h 802290"/>
                  <a:gd name="connsiteX1" fmla="*/ 179261 w 195643"/>
                  <a:gd name="connsiteY1" fmla="*/ 0 h 802290"/>
                  <a:gd name="connsiteX2" fmla="*/ 195644 w 195643"/>
                  <a:gd name="connsiteY2" fmla="*/ 16383 h 802290"/>
                  <a:gd name="connsiteX3" fmla="*/ 195644 w 195643"/>
                  <a:gd name="connsiteY3" fmla="*/ 802291 h 802290"/>
                  <a:gd name="connsiteX4" fmla="*/ 20003 w 195643"/>
                  <a:gd name="connsiteY4" fmla="*/ 802291 h 802290"/>
                  <a:gd name="connsiteX5" fmla="*/ 0 w 195643"/>
                  <a:gd name="connsiteY5" fmla="*/ 782288 h 802290"/>
                  <a:gd name="connsiteX6" fmla="*/ 0 w 195643"/>
                  <a:gd name="connsiteY6" fmla="*/ 16193 h 802290"/>
                  <a:gd name="connsiteX7" fmla="*/ 16097 w 195643"/>
                  <a:gd name="connsiteY7" fmla="*/ 0 h 802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643" h="802290">
                    <a:moveTo>
                      <a:pt x="16097" y="0"/>
                    </a:moveTo>
                    <a:lnTo>
                      <a:pt x="179261" y="0"/>
                    </a:lnTo>
                    <a:cubicBezTo>
                      <a:pt x="188309" y="0"/>
                      <a:pt x="195644" y="7334"/>
                      <a:pt x="195644" y="16383"/>
                    </a:cubicBezTo>
                    <a:lnTo>
                      <a:pt x="195644" y="802291"/>
                    </a:lnTo>
                    <a:lnTo>
                      <a:pt x="20003" y="802291"/>
                    </a:lnTo>
                    <a:cubicBezTo>
                      <a:pt x="8954" y="802291"/>
                      <a:pt x="0" y="793337"/>
                      <a:pt x="0" y="782288"/>
                    </a:cubicBezTo>
                    <a:lnTo>
                      <a:pt x="0" y="16193"/>
                    </a:lnTo>
                    <a:cubicBezTo>
                      <a:pt x="0" y="7239"/>
                      <a:pt x="7144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Graphic 2">
                <a:extLst>
                  <a:ext uri="{FF2B5EF4-FFF2-40B4-BE49-F238E27FC236}">
                    <a16:creationId xmlns:a16="http://schemas.microsoft.com/office/drawing/2014/main" id="{D55B902B-0499-4872-91BD-2B67617E2BAB}"/>
                  </a:ext>
                </a:extLst>
              </p:cNvPr>
              <p:cNvSpPr/>
              <p:nvPr/>
            </p:nvSpPr>
            <p:spPr>
              <a:xfrm>
                <a:off x="7792974" y="3724656"/>
                <a:ext cx="409670" cy="202215"/>
              </a:xfrm>
              <a:custGeom>
                <a:avLst/>
                <a:gdLst>
                  <a:gd name="connsiteX0" fmla="*/ 16097 w 409670"/>
                  <a:gd name="connsiteY0" fmla="*/ 0 h 202215"/>
                  <a:gd name="connsiteX1" fmla="*/ 405289 w 409670"/>
                  <a:gd name="connsiteY1" fmla="*/ 0 h 202215"/>
                  <a:gd name="connsiteX2" fmla="*/ 409670 w 409670"/>
                  <a:gd name="connsiteY2" fmla="*/ 4381 h 202215"/>
                  <a:gd name="connsiteX3" fmla="*/ 409670 w 409670"/>
                  <a:gd name="connsiteY3" fmla="*/ 186118 h 202215"/>
                  <a:gd name="connsiteX4" fmla="*/ 393573 w 409670"/>
                  <a:gd name="connsiteY4" fmla="*/ 202216 h 202215"/>
                  <a:gd name="connsiteX5" fmla="*/ 18479 w 409670"/>
                  <a:gd name="connsiteY5" fmla="*/ 202216 h 202215"/>
                  <a:gd name="connsiteX6" fmla="*/ 0 w 409670"/>
                  <a:gd name="connsiteY6" fmla="*/ 183737 h 202215"/>
                  <a:gd name="connsiteX7" fmla="*/ 0 w 409670"/>
                  <a:gd name="connsiteY7" fmla="*/ 16097 h 202215"/>
                  <a:gd name="connsiteX8" fmla="*/ 16097 w 409670"/>
                  <a:gd name="connsiteY8" fmla="*/ 0 h 202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670" h="202215">
                    <a:moveTo>
                      <a:pt x="16097" y="0"/>
                    </a:moveTo>
                    <a:lnTo>
                      <a:pt x="405289" y="0"/>
                    </a:lnTo>
                    <a:cubicBezTo>
                      <a:pt x="407670" y="0"/>
                      <a:pt x="409670" y="2000"/>
                      <a:pt x="409670" y="4381"/>
                    </a:cubicBezTo>
                    <a:lnTo>
                      <a:pt x="409670" y="186118"/>
                    </a:lnTo>
                    <a:cubicBezTo>
                      <a:pt x="409670" y="194977"/>
                      <a:pt x="402431" y="202216"/>
                      <a:pt x="393573" y="202216"/>
                    </a:cubicBezTo>
                    <a:lnTo>
                      <a:pt x="18479" y="202216"/>
                    </a:lnTo>
                    <a:cubicBezTo>
                      <a:pt x="8287" y="202216"/>
                      <a:pt x="0" y="193929"/>
                      <a:pt x="0" y="183737"/>
                    </a:cubicBezTo>
                    <a:lnTo>
                      <a:pt x="0" y="16097"/>
                    </a:lnTo>
                    <a:cubicBezTo>
                      <a:pt x="0" y="7239"/>
                      <a:pt x="7239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Graphic 2">
                <a:extLst>
                  <a:ext uri="{FF2B5EF4-FFF2-40B4-BE49-F238E27FC236}">
                    <a16:creationId xmlns:a16="http://schemas.microsoft.com/office/drawing/2014/main" id="{05969900-F4B7-4CDA-8384-FE85710D072C}"/>
                  </a:ext>
                </a:extLst>
              </p:cNvPr>
              <p:cNvSpPr/>
              <p:nvPr/>
            </p:nvSpPr>
            <p:spPr>
              <a:xfrm>
                <a:off x="8203212" y="3525488"/>
                <a:ext cx="339950" cy="202215"/>
              </a:xfrm>
              <a:custGeom>
                <a:avLst/>
                <a:gdLst>
                  <a:gd name="connsiteX0" fmla="*/ 16006 w 339950"/>
                  <a:gd name="connsiteY0" fmla="*/ 0 h 202215"/>
                  <a:gd name="connsiteX1" fmla="*/ 323568 w 339950"/>
                  <a:gd name="connsiteY1" fmla="*/ 0 h 202215"/>
                  <a:gd name="connsiteX2" fmla="*/ 339951 w 339950"/>
                  <a:gd name="connsiteY2" fmla="*/ 16383 h 202215"/>
                  <a:gd name="connsiteX3" fmla="*/ 339951 w 339950"/>
                  <a:gd name="connsiteY3" fmla="*/ 186119 h 202215"/>
                  <a:gd name="connsiteX4" fmla="*/ 323853 w 339950"/>
                  <a:gd name="connsiteY4" fmla="*/ 202216 h 202215"/>
                  <a:gd name="connsiteX5" fmla="*/ 4 w 339950"/>
                  <a:gd name="connsiteY5" fmla="*/ 202216 h 202215"/>
                  <a:gd name="connsiteX6" fmla="*/ 4 w 339950"/>
                  <a:gd name="connsiteY6" fmla="*/ 16097 h 202215"/>
                  <a:gd name="connsiteX7" fmla="*/ 16006 w 339950"/>
                  <a:gd name="connsiteY7" fmla="*/ 0 h 202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9950" h="202215">
                    <a:moveTo>
                      <a:pt x="16006" y="0"/>
                    </a:moveTo>
                    <a:lnTo>
                      <a:pt x="323568" y="0"/>
                    </a:lnTo>
                    <a:cubicBezTo>
                      <a:pt x="332617" y="0"/>
                      <a:pt x="339951" y="7334"/>
                      <a:pt x="339951" y="16383"/>
                    </a:cubicBezTo>
                    <a:lnTo>
                      <a:pt x="339951" y="186119"/>
                    </a:lnTo>
                    <a:cubicBezTo>
                      <a:pt x="339951" y="194977"/>
                      <a:pt x="332712" y="202216"/>
                      <a:pt x="323853" y="202216"/>
                    </a:cubicBezTo>
                    <a:lnTo>
                      <a:pt x="4" y="202216"/>
                    </a:lnTo>
                    <a:lnTo>
                      <a:pt x="4" y="16097"/>
                    </a:lnTo>
                    <a:cubicBezTo>
                      <a:pt x="-187" y="7239"/>
                      <a:pt x="7052" y="0"/>
                      <a:pt x="160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Graphic 2">
                <a:extLst>
                  <a:ext uri="{FF2B5EF4-FFF2-40B4-BE49-F238E27FC236}">
                    <a16:creationId xmlns:a16="http://schemas.microsoft.com/office/drawing/2014/main" id="{D5C25CBF-42E2-42E7-BAFC-729C2582937D}"/>
                  </a:ext>
                </a:extLst>
              </p:cNvPr>
              <p:cNvSpPr/>
              <p:nvPr/>
            </p:nvSpPr>
            <p:spPr>
              <a:xfrm>
                <a:off x="8398383" y="3326511"/>
                <a:ext cx="202215" cy="596169"/>
              </a:xfrm>
              <a:custGeom>
                <a:avLst/>
                <a:gdLst>
                  <a:gd name="connsiteX0" fmla="*/ 16097 w 202215"/>
                  <a:gd name="connsiteY0" fmla="*/ 0 h 596169"/>
                  <a:gd name="connsiteX1" fmla="*/ 185833 w 202215"/>
                  <a:gd name="connsiteY1" fmla="*/ 0 h 596169"/>
                  <a:gd name="connsiteX2" fmla="*/ 202216 w 202215"/>
                  <a:gd name="connsiteY2" fmla="*/ 16383 h 596169"/>
                  <a:gd name="connsiteX3" fmla="*/ 202216 w 202215"/>
                  <a:gd name="connsiteY3" fmla="*/ 580073 h 596169"/>
                  <a:gd name="connsiteX4" fmla="*/ 186119 w 202215"/>
                  <a:gd name="connsiteY4" fmla="*/ 596170 h 596169"/>
                  <a:gd name="connsiteX5" fmla="*/ 0 w 202215"/>
                  <a:gd name="connsiteY5" fmla="*/ 596170 h 596169"/>
                  <a:gd name="connsiteX6" fmla="*/ 0 w 202215"/>
                  <a:gd name="connsiteY6" fmla="*/ 16192 h 596169"/>
                  <a:gd name="connsiteX7" fmla="*/ 16097 w 202215"/>
                  <a:gd name="connsiteY7" fmla="*/ 0 h 59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215" h="596169">
                    <a:moveTo>
                      <a:pt x="16097" y="0"/>
                    </a:moveTo>
                    <a:lnTo>
                      <a:pt x="185833" y="0"/>
                    </a:lnTo>
                    <a:cubicBezTo>
                      <a:pt x="194881" y="0"/>
                      <a:pt x="202216" y="7334"/>
                      <a:pt x="202216" y="16383"/>
                    </a:cubicBezTo>
                    <a:lnTo>
                      <a:pt x="202216" y="580073"/>
                    </a:lnTo>
                    <a:cubicBezTo>
                      <a:pt x="202216" y="588931"/>
                      <a:pt x="194977" y="596170"/>
                      <a:pt x="186119" y="596170"/>
                    </a:cubicBezTo>
                    <a:lnTo>
                      <a:pt x="0" y="596170"/>
                    </a:lnTo>
                    <a:lnTo>
                      <a:pt x="0" y="16192"/>
                    </a:lnTo>
                    <a:cubicBezTo>
                      <a:pt x="0" y="7239"/>
                      <a:pt x="7239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Graphic 2">
                <a:extLst>
                  <a:ext uri="{FF2B5EF4-FFF2-40B4-BE49-F238E27FC236}">
                    <a16:creationId xmlns:a16="http://schemas.microsoft.com/office/drawing/2014/main" id="{1CDED1BE-FEAD-442D-9CA2-33C42082151A}"/>
                  </a:ext>
                </a:extLst>
              </p:cNvPr>
              <p:cNvSpPr/>
              <p:nvPr/>
            </p:nvSpPr>
            <p:spPr>
              <a:xfrm>
                <a:off x="7808118" y="5722619"/>
                <a:ext cx="202215" cy="202216"/>
              </a:xfrm>
              <a:custGeom>
                <a:avLst/>
                <a:gdLst>
                  <a:gd name="connsiteX0" fmla="*/ 18097 w 202215"/>
                  <a:gd name="connsiteY0" fmla="*/ 0 h 202216"/>
                  <a:gd name="connsiteX1" fmla="*/ 185833 w 202215"/>
                  <a:gd name="connsiteY1" fmla="*/ 0 h 202216"/>
                  <a:gd name="connsiteX2" fmla="*/ 202216 w 202215"/>
                  <a:gd name="connsiteY2" fmla="*/ 16383 h 202216"/>
                  <a:gd name="connsiteX3" fmla="*/ 202216 w 202215"/>
                  <a:gd name="connsiteY3" fmla="*/ 186119 h 202216"/>
                  <a:gd name="connsiteX4" fmla="*/ 186119 w 202215"/>
                  <a:gd name="connsiteY4" fmla="*/ 202216 h 202216"/>
                  <a:gd name="connsiteX5" fmla="*/ 20003 w 202215"/>
                  <a:gd name="connsiteY5" fmla="*/ 202216 h 202216"/>
                  <a:gd name="connsiteX6" fmla="*/ 0 w 202215"/>
                  <a:gd name="connsiteY6" fmla="*/ 182213 h 202216"/>
                  <a:gd name="connsiteX7" fmla="*/ 0 w 202215"/>
                  <a:gd name="connsiteY7" fmla="*/ 18098 h 202216"/>
                  <a:gd name="connsiteX8" fmla="*/ 18097 w 202215"/>
                  <a:gd name="connsiteY8" fmla="*/ 0 h 202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215" h="202216">
                    <a:moveTo>
                      <a:pt x="18097" y="0"/>
                    </a:moveTo>
                    <a:lnTo>
                      <a:pt x="185833" y="0"/>
                    </a:lnTo>
                    <a:cubicBezTo>
                      <a:pt x="194881" y="0"/>
                      <a:pt x="202216" y="7334"/>
                      <a:pt x="202216" y="16383"/>
                    </a:cubicBezTo>
                    <a:lnTo>
                      <a:pt x="202216" y="186119"/>
                    </a:lnTo>
                    <a:cubicBezTo>
                      <a:pt x="202216" y="194977"/>
                      <a:pt x="194977" y="202216"/>
                      <a:pt x="186119" y="202216"/>
                    </a:cubicBezTo>
                    <a:lnTo>
                      <a:pt x="20003" y="202216"/>
                    </a:lnTo>
                    <a:cubicBezTo>
                      <a:pt x="8954" y="202216"/>
                      <a:pt x="0" y="193263"/>
                      <a:pt x="0" y="182213"/>
                    </a:cubicBezTo>
                    <a:lnTo>
                      <a:pt x="0" y="18098"/>
                    </a:lnTo>
                    <a:cubicBezTo>
                      <a:pt x="0" y="8096"/>
                      <a:pt x="8096" y="0"/>
                      <a:pt x="18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Graphic 2">
                <a:extLst>
                  <a:ext uri="{FF2B5EF4-FFF2-40B4-BE49-F238E27FC236}">
                    <a16:creationId xmlns:a16="http://schemas.microsoft.com/office/drawing/2014/main" id="{DB52CDBF-9BEF-452B-871F-73B12AA9D7CB}"/>
                  </a:ext>
                </a:extLst>
              </p:cNvPr>
              <p:cNvSpPr/>
              <p:nvPr/>
            </p:nvSpPr>
            <p:spPr>
              <a:xfrm>
                <a:off x="8399335" y="5722619"/>
                <a:ext cx="202215" cy="202216"/>
              </a:xfrm>
              <a:custGeom>
                <a:avLst/>
                <a:gdLst>
                  <a:gd name="connsiteX0" fmla="*/ 16097 w 202215"/>
                  <a:gd name="connsiteY0" fmla="*/ 0 h 202216"/>
                  <a:gd name="connsiteX1" fmla="*/ 185833 w 202215"/>
                  <a:gd name="connsiteY1" fmla="*/ 0 h 202216"/>
                  <a:gd name="connsiteX2" fmla="*/ 202216 w 202215"/>
                  <a:gd name="connsiteY2" fmla="*/ 16383 h 202216"/>
                  <a:gd name="connsiteX3" fmla="*/ 202216 w 202215"/>
                  <a:gd name="connsiteY3" fmla="*/ 186119 h 202216"/>
                  <a:gd name="connsiteX4" fmla="*/ 186118 w 202215"/>
                  <a:gd name="connsiteY4" fmla="*/ 202216 h 202216"/>
                  <a:gd name="connsiteX5" fmla="*/ 20003 w 202215"/>
                  <a:gd name="connsiteY5" fmla="*/ 202216 h 202216"/>
                  <a:gd name="connsiteX6" fmla="*/ 0 w 202215"/>
                  <a:gd name="connsiteY6" fmla="*/ 182213 h 202216"/>
                  <a:gd name="connsiteX7" fmla="*/ 0 w 202215"/>
                  <a:gd name="connsiteY7" fmla="*/ 16097 h 202216"/>
                  <a:gd name="connsiteX8" fmla="*/ 16097 w 202215"/>
                  <a:gd name="connsiteY8" fmla="*/ 0 h 202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215" h="202216">
                    <a:moveTo>
                      <a:pt x="16097" y="0"/>
                    </a:moveTo>
                    <a:lnTo>
                      <a:pt x="185833" y="0"/>
                    </a:lnTo>
                    <a:cubicBezTo>
                      <a:pt x="194882" y="0"/>
                      <a:pt x="202216" y="7334"/>
                      <a:pt x="202216" y="16383"/>
                    </a:cubicBezTo>
                    <a:lnTo>
                      <a:pt x="202216" y="186119"/>
                    </a:lnTo>
                    <a:cubicBezTo>
                      <a:pt x="202216" y="194977"/>
                      <a:pt x="194976" y="202216"/>
                      <a:pt x="186118" y="202216"/>
                    </a:cubicBezTo>
                    <a:lnTo>
                      <a:pt x="20003" y="202216"/>
                    </a:lnTo>
                    <a:cubicBezTo>
                      <a:pt x="8954" y="202216"/>
                      <a:pt x="0" y="193263"/>
                      <a:pt x="0" y="182213"/>
                    </a:cubicBezTo>
                    <a:lnTo>
                      <a:pt x="0" y="16097"/>
                    </a:lnTo>
                    <a:cubicBezTo>
                      <a:pt x="0" y="7239"/>
                      <a:pt x="7144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Graphic 2">
                <a:extLst>
                  <a:ext uri="{FF2B5EF4-FFF2-40B4-BE49-F238E27FC236}">
                    <a16:creationId xmlns:a16="http://schemas.microsoft.com/office/drawing/2014/main" id="{404D76E5-8409-4575-9922-C1B53843FB41}"/>
                  </a:ext>
                </a:extLst>
              </p:cNvPr>
              <p:cNvSpPr/>
              <p:nvPr/>
            </p:nvSpPr>
            <p:spPr>
              <a:xfrm>
                <a:off x="6797325" y="2117312"/>
                <a:ext cx="202501" cy="210597"/>
              </a:xfrm>
              <a:custGeom>
                <a:avLst/>
                <a:gdLst>
                  <a:gd name="connsiteX0" fmla="*/ 186404 w 202501"/>
                  <a:gd name="connsiteY0" fmla="*/ 210598 h 210597"/>
                  <a:gd name="connsiteX1" fmla="*/ 381 w 202501"/>
                  <a:gd name="connsiteY1" fmla="*/ 210598 h 210597"/>
                  <a:gd name="connsiteX2" fmla="*/ 0 w 202501"/>
                  <a:gd name="connsiteY2" fmla="*/ 210217 h 210597"/>
                  <a:gd name="connsiteX3" fmla="*/ 0 w 202501"/>
                  <a:gd name="connsiteY3" fmla="*/ 16097 h 210597"/>
                  <a:gd name="connsiteX4" fmla="*/ 16097 w 202501"/>
                  <a:gd name="connsiteY4" fmla="*/ 0 h 210597"/>
                  <a:gd name="connsiteX5" fmla="*/ 182499 w 202501"/>
                  <a:gd name="connsiteY5" fmla="*/ 0 h 210597"/>
                  <a:gd name="connsiteX6" fmla="*/ 202502 w 202501"/>
                  <a:gd name="connsiteY6" fmla="*/ 20002 h 210597"/>
                  <a:gd name="connsiteX7" fmla="*/ 202502 w 202501"/>
                  <a:gd name="connsiteY7" fmla="*/ 194501 h 210597"/>
                  <a:gd name="connsiteX8" fmla="*/ 186404 w 202501"/>
                  <a:gd name="connsiteY8" fmla="*/ 210598 h 210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501" h="210597">
                    <a:moveTo>
                      <a:pt x="186404" y="210598"/>
                    </a:moveTo>
                    <a:lnTo>
                      <a:pt x="381" y="210598"/>
                    </a:lnTo>
                    <a:cubicBezTo>
                      <a:pt x="190" y="210598"/>
                      <a:pt x="0" y="210407"/>
                      <a:pt x="0" y="210217"/>
                    </a:cubicBezTo>
                    <a:lnTo>
                      <a:pt x="0" y="16097"/>
                    </a:lnTo>
                    <a:cubicBezTo>
                      <a:pt x="0" y="7239"/>
                      <a:pt x="7239" y="0"/>
                      <a:pt x="16097" y="0"/>
                    </a:cubicBezTo>
                    <a:lnTo>
                      <a:pt x="182499" y="0"/>
                    </a:lnTo>
                    <a:cubicBezTo>
                      <a:pt x="193548" y="0"/>
                      <a:pt x="202502" y="8954"/>
                      <a:pt x="202502" y="20002"/>
                    </a:cubicBezTo>
                    <a:lnTo>
                      <a:pt x="202502" y="194501"/>
                    </a:lnTo>
                    <a:cubicBezTo>
                      <a:pt x="202502" y="203454"/>
                      <a:pt x="195263" y="210598"/>
                      <a:pt x="186404" y="2105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Graphic 2">
                <a:extLst>
                  <a:ext uri="{FF2B5EF4-FFF2-40B4-BE49-F238E27FC236}">
                    <a16:creationId xmlns:a16="http://schemas.microsoft.com/office/drawing/2014/main" id="{A0838D38-1AA6-4954-93D1-C6302B5B1C64}"/>
                  </a:ext>
                </a:extLst>
              </p:cNvPr>
              <p:cNvSpPr/>
              <p:nvPr/>
            </p:nvSpPr>
            <p:spPr>
              <a:xfrm>
                <a:off x="6595586" y="1319784"/>
                <a:ext cx="259556" cy="202501"/>
              </a:xfrm>
              <a:custGeom>
                <a:avLst/>
                <a:gdLst>
                  <a:gd name="connsiteX0" fmla="*/ 0 w 259556"/>
                  <a:gd name="connsiteY0" fmla="*/ 192310 h 202501"/>
                  <a:gd name="connsiteX1" fmla="*/ 0 w 259556"/>
                  <a:gd name="connsiteY1" fmla="*/ 10382 h 202501"/>
                  <a:gd name="connsiteX2" fmla="*/ 10382 w 259556"/>
                  <a:gd name="connsiteY2" fmla="*/ 0 h 202501"/>
                  <a:gd name="connsiteX3" fmla="*/ 249364 w 259556"/>
                  <a:gd name="connsiteY3" fmla="*/ 0 h 202501"/>
                  <a:gd name="connsiteX4" fmla="*/ 259556 w 259556"/>
                  <a:gd name="connsiteY4" fmla="*/ 10192 h 202501"/>
                  <a:gd name="connsiteX5" fmla="*/ 259556 w 259556"/>
                  <a:gd name="connsiteY5" fmla="*/ 202501 h 202501"/>
                  <a:gd name="connsiteX6" fmla="*/ 10096 w 259556"/>
                  <a:gd name="connsiteY6" fmla="*/ 202501 h 202501"/>
                  <a:gd name="connsiteX7" fmla="*/ 0 w 259556"/>
                  <a:gd name="connsiteY7" fmla="*/ 192310 h 202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556" h="202501">
                    <a:moveTo>
                      <a:pt x="0" y="192310"/>
                    </a:moveTo>
                    <a:lnTo>
                      <a:pt x="0" y="10382"/>
                    </a:lnTo>
                    <a:cubicBezTo>
                      <a:pt x="0" y="4667"/>
                      <a:pt x="4667" y="0"/>
                      <a:pt x="10382" y="0"/>
                    </a:cubicBezTo>
                    <a:lnTo>
                      <a:pt x="249364" y="0"/>
                    </a:lnTo>
                    <a:cubicBezTo>
                      <a:pt x="254984" y="0"/>
                      <a:pt x="259556" y="4572"/>
                      <a:pt x="259556" y="10192"/>
                    </a:cubicBezTo>
                    <a:lnTo>
                      <a:pt x="259556" y="202501"/>
                    </a:lnTo>
                    <a:lnTo>
                      <a:pt x="10096" y="202501"/>
                    </a:lnTo>
                    <a:cubicBezTo>
                      <a:pt x="4572" y="202501"/>
                      <a:pt x="0" y="197929"/>
                      <a:pt x="0" y="1923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Graphic 2">
                <a:extLst>
                  <a:ext uri="{FF2B5EF4-FFF2-40B4-BE49-F238E27FC236}">
                    <a16:creationId xmlns:a16="http://schemas.microsoft.com/office/drawing/2014/main" id="{71856CC5-B840-4D00-B6F6-9B2599E43977}"/>
                  </a:ext>
                </a:extLst>
              </p:cNvPr>
              <p:cNvSpPr/>
              <p:nvPr/>
            </p:nvSpPr>
            <p:spPr>
              <a:xfrm>
                <a:off x="6813232" y="1132141"/>
                <a:ext cx="198215" cy="390143"/>
              </a:xfrm>
              <a:custGeom>
                <a:avLst/>
                <a:gdLst>
                  <a:gd name="connsiteX0" fmla="*/ 10192 w 198215"/>
                  <a:gd name="connsiteY0" fmla="*/ 0 h 390143"/>
                  <a:gd name="connsiteX1" fmla="*/ 187833 w 198215"/>
                  <a:gd name="connsiteY1" fmla="*/ 0 h 390143"/>
                  <a:gd name="connsiteX2" fmla="*/ 198215 w 198215"/>
                  <a:gd name="connsiteY2" fmla="*/ 10382 h 390143"/>
                  <a:gd name="connsiteX3" fmla="*/ 198215 w 198215"/>
                  <a:gd name="connsiteY3" fmla="*/ 379952 h 390143"/>
                  <a:gd name="connsiteX4" fmla="*/ 188024 w 198215"/>
                  <a:gd name="connsiteY4" fmla="*/ 390144 h 390143"/>
                  <a:gd name="connsiteX5" fmla="*/ 10573 w 198215"/>
                  <a:gd name="connsiteY5" fmla="*/ 390144 h 390143"/>
                  <a:gd name="connsiteX6" fmla="*/ 0 w 198215"/>
                  <a:gd name="connsiteY6" fmla="*/ 379571 h 390143"/>
                  <a:gd name="connsiteX7" fmla="*/ 0 w 198215"/>
                  <a:gd name="connsiteY7" fmla="*/ 10192 h 390143"/>
                  <a:gd name="connsiteX8" fmla="*/ 10192 w 198215"/>
                  <a:gd name="connsiteY8" fmla="*/ 0 h 390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215" h="390143">
                    <a:moveTo>
                      <a:pt x="10192" y="0"/>
                    </a:moveTo>
                    <a:lnTo>
                      <a:pt x="187833" y="0"/>
                    </a:lnTo>
                    <a:cubicBezTo>
                      <a:pt x="193548" y="0"/>
                      <a:pt x="198215" y="4667"/>
                      <a:pt x="198215" y="10382"/>
                    </a:cubicBezTo>
                    <a:lnTo>
                      <a:pt x="198215" y="379952"/>
                    </a:lnTo>
                    <a:cubicBezTo>
                      <a:pt x="198215" y="385572"/>
                      <a:pt x="193643" y="390144"/>
                      <a:pt x="188024" y="390144"/>
                    </a:cubicBezTo>
                    <a:lnTo>
                      <a:pt x="10573" y="390144"/>
                    </a:lnTo>
                    <a:cubicBezTo>
                      <a:pt x="4763" y="390144"/>
                      <a:pt x="0" y="385382"/>
                      <a:pt x="0" y="379571"/>
                    </a:cubicBezTo>
                    <a:lnTo>
                      <a:pt x="0" y="10192"/>
                    </a:lnTo>
                    <a:cubicBezTo>
                      <a:pt x="0" y="4572"/>
                      <a:pt x="4572" y="0"/>
                      <a:pt x="101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Graphic 2">
                <a:extLst>
                  <a:ext uri="{FF2B5EF4-FFF2-40B4-BE49-F238E27FC236}">
                    <a16:creationId xmlns:a16="http://schemas.microsoft.com/office/drawing/2014/main" id="{3E0E1F43-1639-4BB1-A070-FD25042E3A43}"/>
                  </a:ext>
                </a:extLst>
              </p:cNvPr>
              <p:cNvSpPr/>
              <p:nvPr/>
            </p:nvSpPr>
            <p:spPr>
              <a:xfrm>
                <a:off x="6397275" y="1721072"/>
                <a:ext cx="198215" cy="600932"/>
              </a:xfrm>
              <a:custGeom>
                <a:avLst/>
                <a:gdLst>
                  <a:gd name="connsiteX0" fmla="*/ 7906 w 198215"/>
                  <a:gd name="connsiteY0" fmla="*/ 0 h 600932"/>
                  <a:gd name="connsiteX1" fmla="*/ 187833 w 198215"/>
                  <a:gd name="connsiteY1" fmla="*/ 0 h 600932"/>
                  <a:gd name="connsiteX2" fmla="*/ 198215 w 198215"/>
                  <a:gd name="connsiteY2" fmla="*/ 10382 h 600932"/>
                  <a:gd name="connsiteX3" fmla="*/ 198215 w 198215"/>
                  <a:gd name="connsiteY3" fmla="*/ 600932 h 600932"/>
                  <a:gd name="connsiteX4" fmla="*/ 10573 w 198215"/>
                  <a:gd name="connsiteY4" fmla="*/ 600932 h 600932"/>
                  <a:gd name="connsiteX5" fmla="*/ 0 w 198215"/>
                  <a:gd name="connsiteY5" fmla="*/ 590359 h 600932"/>
                  <a:gd name="connsiteX6" fmla="*/ 0 w 198215"/>
                  <a:gd name="connsiteY6" fmla="*/ 7906 h 600932"/>
                  <a:gd name="connsiteX7" fmla="*/ 7906 w 198215"/>
                  <a:gd name="connsiteY7" fmla="*/ 0 h 600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8215" h="600932">
                    <a:moveTo>
                      <a:pt x="7906" y="0"/>
                    </a:moveTo>
                    <a:lnTo>
                      <a:pt x="187833" y="0"/>
                    </a:lnTo>
                    <a:cubicBezTo>
                      <a:pt x="193548" y="0"/>
                      <a:pt x="198215" y="4667"/>
                      <a:pt x="198215" y="10382"/>
                    </a:cubicBezTo>
                    <a:lnTo>
                      <a:pt x="198215" y="600932"/>
                    </a:lnTo>
                    <a:lnTo>
                      <a:pt x="10573" y="600932"/>
                    </a:lnTo>
                    <a:cubicBezTo>
                      <a:pt x="4763" y="600932"/>
                      <a:pt x="0" y="596170"/>
                      <a:pt x="0" y="590359"/>
                    </a:cubicBezTo>
                    <a:lnTo>
                      <a:pt x="0" y="7906"/>
                    </a:lnTo>
                    <a:cubicBezTo>
                      <a:pt x="95" y="3524"/>
                      <a:pt x="3620" y="0"/>
                      <a:pt x="79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Graphic 2">
                <a:extLst>
                  <a:ext uri="{FF2B5EF4-FFF2-40B4-BE49-F238E27FC236}">
                    <a16:creationId xmlns:a16="http://schemas.microsoft.com/office/drawing/2014/main" id="{A3B1EDCF-2B69-4856-8F46-146C489868C1}"/>
                  </a:ext>
                </a:extLst>
              </p:cNvPr>
              <p:cNvSpPr/>
              <p:nvPr/>
            </p:nvSpPr>
            <p:spPr>
              <a:xfrm>
                <a:off x="5999225" y="923925"/>
                <a:ext cx="202501" cy="202596"/>
              </a:xfrm>
              <a:custGeom>
                <a:avLst/>
                <a:gdLst>
                  <a:gd name="connsiteX0" fmla="*/ 0 w 202501"/>
                  <a:gd name="connsiteY0" fmla="*/ 179261 h 202596"/>
                  <a:gd name="connsiteX1" fmla="*/ 0 w 202501"/>
                  <a:gd name="connsiteY1" fmla="*/ 23527 h 202596"/>
                  <a:gd name="connsiteX2" fmla="*/ 23527 w 202501"/>
                  <a:gd name="connsiteY2" fmla="*/ 0 h 202596"/>
                  <a:gd name="connsiteX3" fmla="*/ 179165 w 202501"/>
                  <a:gd name="connsiteY3" fmla="*/ 0 h 202596"/>
                  <a:gd name="connsiteX4" fmla="*/ 202502 w 202501"/>
                  <a:gd name="connsiteY4" fmla="*/ 23336 h 202596"/>
                  <a:gd name="connsiteX5" fmla="*/ 202502 w 202501"/>
                  <a:gd name="connsiteY5" fmla="*/ 181356 h 202596"/>
                  <a:gd name="connsiteX6" fmla="*/ 181261 w 202501"/>
                  <a:gd name="connsiteY6" fmla="*/ 202597 h 202596"/>
                  <a:gd name="connsiteX7" fmla="*/ 23241 w 202501"/>
                  <a:gd name="connsiteY7" fmla="*/ 202597 h 202596"/>
                  <a:gd name="connsiteX8" fmla="*/ 0 w 202501"/>
                  <a:gd name="connsiteY8" fmla="*/ 179261 h 202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501" h="202596">
                    <a:moveTo>
                      <a:pt x="0" y="179261"/>
                    </a:moveTo>
                    <a:lnTo>
                      <a:pt x="0" y="23527"/>
                    </a:lnTo>
                    <a:cubicBezTo>
                      <a:pt x="0" y="10478"/>
                      <a:pt x="10573" y="0"/>
                      <a:pt x="23527" y="0"/>
                    </a:cubicBezTo>
                    <a:lnTo>
                      <a:pt x="179165" y="0"/>
                    </a:lnTo>
                    <a:cubicBezTo>
                      <a:pt x="192024" y="0"/>
                      <a:pt x="202502" y="10478"/>
                      <a:pt x="202502" y="23336"/>
                    </a:cubicBezTo>
                    <a:lnTo>
                      <a:pt x="202502" y="181356"/>
                    </a:lnTo>
                    <a:cubicBezTo>
                      <a:pt x="202502" y="193072"/>
                      <a:pt x="192977" y="202597"/>
                      <a:pt x="181261" y="202597"/>
                    </a:cubicBezTo>
                    <a:lnTo>
                      <a:pt x="23241" y="202597"/>
                    </a:lnTo>
                    <a:cubicBezTo>
                      <a:pt x="10478" y="202502"/>
                      <a:pt x="0" y="192119"/>
                      <a:pt x="0" y="1792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Graphic 2">
                <a:extLst>
                  <a:ext uri="{FF2B5EF4-FFF2-40B4-BE49-F238E27FC236}">
                    <a16:creationId xmlns:a16="http://schemas.microsoft.com/office/drawing/2014/main" id="{290E62FF-ACB3-49CE-A4BB-5FA379DEB609}"/>
                  </a:ext>
                </a:extLst>
              </p:cNvPr>
              <p:cNvSpPr/>
              <p:nvPr/>
            </p:nvSpPr>
            <p:spPr>
              <a:xfrm>
                <a:off x="5194649" y="1319784"/>
                <a:ext cx="259556" cy="202596"/>
              </a:xfrm>
              <a:custGeom>
                <a:avLst/>
                <a:gdLst>
                  <a:gd name="connsiteX0" fmla="*/ 0 w 259556"/>
                  <a:gd name="connsiteY0" fmla="*/ 192405 h 202596"/>
                  <a:gd name="connsiteX1" fmla="*/ 0 w 259556"/>
                  <a:gd name="connsiteY1" fmla="*/ 10382 h 202596"/>
                  <a:gd name="connsiteX2" fmla="*/ 10382 w 259556"/>
                  <a:gd name="connsiteY2" fmla="*/ 0 h 202596"/>
                  <a:gd name="connsiteX3" fmla="*/ 249365 w 259556"/>
                  <a:gd name="connsiteY3" fmla="*/ 0 h 202596"/>
                  <a:gd name="connsiteX4" fmla="*/ 259556 w 259556"/>
                  <a:gd name="connsiteY4" fmla="*/ 10192 h 202596"/>
                  <a:gd name="connsiteX5" fmla="*/ 259556 w 259556"/>
                  <a:gd name="connsiteY5" fmla="*/ 202597 h 202596"/>
                  <a:gd name="connsiteX6" fmla="*/ 10096 w 259556"/>
                  <a:gd name="connsiteY6" fmla="*/ 202597 h 202596"/>
                  <a:gd name="connsiteX7" fmla="*/ 0 w 259556"/>
                  <a:gd name="connsiteY7" fmla="*/ 192405 h 202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556" h="202596">
                    <a:moveTo>
                      <a:pt x="0" y="192405"/>
                    </a:moveTo>
                    <a:lnTo>
                      <a:pt x="0" y="10382"/>
                    </a:lnTo>
                    <a:cubicBezTo>
                      <a:pt x="0" y="4667"/>
                      <a:pt x="4667" y="0"/>
                      <a:pt x="10382" y="0"/>
                    </a:cubicBezTo>
                    <a:lnTo>
                      <a:pt x="249365" y="0"/>
                    </a:lnTo>
                    <a:cubicBezTo>
                      <a:pt x="254984" y="0"/>
                      <a:pt x="259556" y="4572"/>
                      <a:pt x="259556" y="10192"/>
                    </a:cubicBezTo>
                    <a:lnTo>
                      <a:pt x="259556" y="202597"/>
                    </a:lnTo>
                    <a:lnTo>
                      <a:pt x="10096" y="202597"/>
                    </a:lnTo>
                    <a:cubicBezTo>
                      <a:pt x="4572" y="202501"/>
                      <a:pt x="0" y="197929"/>
                      <a:pt x="0" y="1924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Graphic 2">
                <a:extLst>
                  <a:ext uri="{FF2B5EF4-FFF2-40B4-BE49-F238E27FC236}">
                    <a16:creationId xmlns:a16="http://schemas.microsoft.com/office/drawing/2014/main" id="{5C5BEDDA-AF8A-4C27-B718-E7F06CD61E21}"/>
                  </a:ext>
                </a:extLst>
              </p:cNvPr>
              <p:cNvSpPr/>
              <p:nvPr/>
            </p:nvSpPr>
            <p:spPr>
              <a:xfrm>
                <a:off x="5397150" y="1033367"/>
                <a:ext cx="198215" cy="693610"/>
              </a:xfrm>
              <a:custGeom>
                <a:avLst/>
                <a:gdLst>
                  <a:gd name="connsiteX0" fmla="*/ 10192 w 198215"/>
                  <a:gd name="connsiteY0" fmla="*/ 0 h 693610"/>
                  <a:gd name="connsiteX1" fmla="*/ 187833 w 198215"/>
                  <a:gd name="connsiteY1" fmla="*/ 0 h 693610"/>
                  <a:gd name="connsiteX2" fmla="*/ 198215 w 198215"/>
                  <a:gd name="connsiteY2" fmla="*/ 10382 h 693610"/>
                  <a:gd name="connsiteX3" fmla="*/ 198215 w 198215"/>
                  <a:gd name="connsiteY3" fmla="*/ 683419 h 693610"/>
                  <a:gd name="connsiteX4" fmla="*/ 188023 w 198215"/>
                  <a:gd name="connsiteY4" fmla="*/ 693611 h 693610"/>
                  <a:gd name="connsiteX5" fmla="*/ 10573 w 198215"/>
                  <a:gd name="connsiteY5" fmla="*/ 693611 h 693610"/>
                  <a:gd name="connsiteX6" fmla="*/ 0 w 198215"/>
                  <a:gd name="connsiteY6" fmla="*/ 683038 h 693610"/>
                  <a:gd name="connsiteX7" fmla="*/ 0 w 198215"/>
                  <a:gd name="connsiteY7" fmla="*/ 10097 h 693610"/>
                  <a:gd name="connsiteX8" fmla="*/ 10192 w 198215"/>
                  <a:gd name="connsiteY8" fmla="*/ 0 h 693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215" h="693610">
                    <a:moveTo>
                      <a:pt x="10192" y="0"/>
                    </a:moveTo>
                    <a:lnTo>
                      <a:pt x="187833" y="0"/>
                    </a:lnTo>
                    <a:cubicBezTo>
                      <a:pt x="193548" y="0"/>
                      <a:pt x="198215" y="4667"/>
                      <a:pt x="198215" y="10382"/>
                    </a:cubicBezTo>
                    <a:lnTo>
                      <a:pt x="198215" y="683419"/>
                    </a:lnTo>
                    <a:cubicBezTo>
                      <a:pt x="198215" y="689039"/>
                      <a:pt x="193643" y="693611"/>
                      <a:pt x="188023" y="693611"/>
                    </a:cubicBezTo>
                    <a:lnTo>
                      <a:pt x="10573" y="693611"/>
                    </a:lnTo>
                    <a:cubicBezTo>
                      <a:pt x="4763" y="693611"/>
                      <a:pt x="0" y="688848"/>
                      <a:pt x="0" y="683038"/>
                    </a:cubicBezTo>
                    <a:lnTo>
                      <a:pt x="0" y="10097"/>
                    </a:lnTo>
                    <a:cubicBezTo>
                      <a:pt x="0" y="4477"/>
                      <a:pt x="4572" y="0"/>
                      <a:pt x="101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Graphic 2">
                <a:extLst>
                  <a:ext uri="{FF2B5EF4-FFF2-40B4-BE49-F238E27FC236}">
                    <a16:creationId xmlns:a16="http://schemas.microsoft.com/office/drawing/2014/main" id="{6AA6D83B-E506-4D21-8E65-07AD3B6919FC}"/>
                  </a:ext>
                </a:extLst>
              </p:cNvPr>
              <p:cNvSpPr/>
              <p:nvPr/>
            </p:nvSpPr>
            <p:spPr>
              <a:xfrm>
                <a:off x="5511165" y="929544"/>
                <a:ext cx="282892" cy="387953"/>
              </a:xfrm>
              <a:custGeom>
                <a:avLst/>
                <a:gdLst>
                  <a:gd name="connsiteX0" fmla="*/ 16097 w 282892"/>
                  <a:gd name="connsiteY0" fmla="*/ 0 h 387953"/>
                  <a:gd name="connsiteX1" fmla="*/ 266509 w 282892"/>
                  <a:gd name="connsiteY1" fmla="*/ 0 h 387953"/>
                  <a:gd name="connsiteX2" fmla="*/ 282892 w 282892"/>
                  <a:gd name="connsiteY2" fmla="*/ 16383 h 387953"/>
                  <a:gd name="connsiteX3" fmla="*/ 282892 w 282892"/>
                  <a:gd name="connsiteY3" fmla="*/ 387953 h 387953"/>
                  <a:gd name="connsiteX4" fmla="*/ 20002 w 282892"/>
                  <a:gd name="connsiteY4" fmla="*/ 387953 h 387953"/>
                  <a:gd name="connsiteX5" fmla="*/ 0 w 282892"/>
                  <a:gd name="connsiteY5" fmla="*/ 367951 h 387953"/>
                  <a:gd name="connsiteX6" fmla="*/ 0 w 282892"/>
                  <a:gd name="connsiteY6" fmla="*/ 16193 h 387953"/>
                  <a:gd name="connsiteX7" fmla="*/ 16097 w 282892"/>
                  <a:gd name="connsiteY7" fmla="*/ 0 h 387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2892" h="387953">
                    <a:moveTo>
                      <a:pt x="16097" y="0"/>
                    </a:moveTo>
                    <a:lnTo>
                      <a:pt x="266509" y="0"/>
                    </a:lnTo>
                    <a:cubicBezTo>
                      <a:pt x="275558" y="0"/>
                      <a:pt x="282892" y="7334"/>
                      <a:pt x="282892" y="16383"/>
                    </a:cubicBezTo>
                    <a:lnTo>
                      <a:pt x="282892" y="387953"/>
                    </a:lnTo>
                    <a:lnTo>
                      <a:pt x="20002" y="387953"/>
                    </a:lnTo>
                    <a:cubicBezTo>
                      <a:pt x="8953" y="387953"/>
                      <a:pt x="0" y="379000"/>
                      <a:pt x="0" y="367951"/>
                    </a:cubicBezTo>
                    <a:lnTo>
                      <a:pt x="0" y="16193"/>
                    </a:lnTo>
                    <a:cubicBezTo>
                      <a:pt x="0" y="7239"/>
                      <a:pt x="7144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Graphic 2">
                <a:extLst>
                  <a:ext uri="{FF2B5EF4-FFF2-40B4-BE49-F238E27FC236}">
                    <a16:creationId xmlns:a16="http://schemas.microsoft.com/office/drawing/2014/main" id="{CB21DAFD-DDD1-4CF9-B02A-D863A3F7A9CF}"/>
                  </a:ext>
                </a:extLst>
              </p:cNvPr>
              <p:cNvSpPr/>
              <p:nvPr/>
            </p:nvSpPr>
            <p:spPr>
              <a:xfrm>
                <a:off x="5194649" y="929640"/>
                <a:ext cx="433197" cy="202596"/>
              </a:xfrm>
              <a:custGeom>
                <a:avLst/>
                <a:gdLst>
                  <a:gd name="connsiteX0" fmla="*/ 0 w 433197"/>
                  <a:gd name="connsiteY0" fmla="*/ 192310 h 202596"/>
                  <a:gd name="connsiteX1" fmla="*/ 0 w 433197"/>
                  <a:gd name="connsiteY1" fmla="*/ 10382 h 202596"/>
                  <a:gd name="connsiteX2" fmla="*/ 10382 w 433197"/>
                  <a:gd name="connsiteY2" fmla="*/ 0 h 202596"/>
                  <a:gd name="connsiteX3" fmla="*/ 423005 w 433197"/>
                  <a:gd name="connsiteY3" fmla="*/ 0 h 202596"/>
                  <a:gd name="connsiteX4" fmla="*/ 433197 w 433197"/>
                  <a:gd name="connsiteY4" fmla="*/ 10192 h 202596"/>
                  <a:gd name="connsiteX5" fmla="*/ 433197 w 433197"/>
                  <a:gd name="connsiteY5" fmla="*/ 202597 h 202596"/>
                  <a:gd name="connsiteX6" fmla="*/ 10192 w 433197"/>
                  <a:gd name="connsiteY6" fmla="*/ 202597 h 202596"/>
                  <a:gd name="connsiteX7" fmla="*/ 0 w 433197"/>
                  <a:gd name="connsiteY7" fmla="*/ 192310 h 202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3197" h="202596">
                    <a:moveTo>
                      <a:pt x="0" y="192310"/>
                    </a:moveTo>
                    <a:lnTo>
                      <a:pt x="0" y="10382"/>
                    </a:lnTo>
                    <a:cubicBezTo>
                      <a:pt x="0" y="4667"/>
                      <a:pt x="4667" y="0"/>
                      <a:pt x="10382" y="0"/>
                    </a:cubicBezTo>
                    <a:lnTo>
                      <a:pt x="423005" y="0"/>
                    </a:lnTo>
                    <a:cubicBezTo>
                      <a:pt x="428625" y="0"/>
                      <a:pt x="433197" y="4572"/>
                      <a:pt x="433197" y="10192"/>
                    </a:cubicBezTo>
                    <a:lnTo>
                      <a:pt x="433197" y="202597"/>
                    </a:lnTo>
                    <a:lnTo>
                      <a:pt x="10192" y="202597"/>
                    </a:lnTo>
                    <a:cubicBezTo>
                      <a:pt x="4572" y="202502"/>
                      <a:pt x="0" y="197929"/>
                      <a:pt x="0" y="1923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Graphic 2">
                <a:extLst>
                  <a:ext uri="{FF2B5EF4-FFF2-40B4-BE49-F238E27FC236}">
                    <a16:creationId xmlns:a16="http://schemas.microsoft.com/office/drawing/2014/main" id="{D27F1A6F-FA38-4DEB-A049-DA31DB435D4E}"/>
                  </a:ext>
                </a:extLst>
              </p:cNvPr>
              <p:cNvSpPr/>
              <p:nvPr/>
            </p:nvSpPr>
            <p:spPr>
              <a:xfrm>
                <a:off x="5594413" y="2130361"/>
                <a:ext cx="201358" cy="598931"/>
              </a:xfrm>
              <a:custGeom>
                <a:avLst/>
                <a:gdLst>
                  <a:gd name="connsiteX0" fmla="*/ 16097 w 201358"/>
                  <a:gd name="connsiteY0" fmla="*/ 0 h 598931"/>
                  <a:gd name="connsiteX1" fmla="*/ 184975 w 201358"/>
                  <a:gd name="connsiteY1" fmla="*/ 0 h 598931"/>
                  <a:gd name="connsiteX2" fmla="*/ 201359 w 201358"/>
                  <a:gd name="connsiteY2" fmla="*/ 16383 h 598931"/>
                  <a:gd name="connsiteX3" fmla="*/ 201359 w 201358"/>
                  <a:gd name="connsiteY3" fmla="*/ 597598 h 598931"/>
                  <a:gd name="connsiteX4" fmla="*/ 200025 w 201358"/>
                  <a:gd name="connsiteY4" fmla="*/ 598932 h 598931"/>
                  <a:gd name="connsiteX5" fmla="*/ 20003 w 201358"/>
                  <a:gd name="connsiteY5" fmla="*/ 598932 h 598931"/>
                  <a:gd name="connsiteX6" fmla="*/ 0 w 201358"/>
                  <a:gd name="connsiteY6" fmla="*/ 578930 h 598931"/>
                  <a:gd name="connsiteX7" fmla="*/ 0 w 201358"/>
                  <a:gd name="connsiteY7" fmla="*/ 16192 h 598931"/>
                  <a:gd name="connsiteX8" fmla="*/ 16097 w 201358"/>
                  <a:gd name="connsiteY8" fmla="*/ 0 h 598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358" h="598931">
                    <a:moveTo>
                      <a:pt x="16097" y="0"/>
                    </a:moveTo>
                    <a:lnTo>
                      <a:pt x="184975" y="0"/>
                    </a:lnTo>
                    <a:cubicBezTo>
                      <a:pt x="194024" y="0"/>
                      <a:pt x="201359" y="7334"/>
                      <a:pt x="201359" y="16383"/>
                    </a:cubicBezTo>
                    <a:lnTo>
                      <a:pt x="201359" y="597598"/>
                    </a:lnTo>
                    <a:cubicBezTo>
                      <a:pt x="201359" y="598360"/>
                      <a:pt x="200787" y="598932"/>
                      <a:pt x="200025" y="598932"/>
                    </a:cubicBezTo>
                    <a:lnTo>
                      <a:pt x="20003" y="598932"/>
                    </a:lnTo>
                    <a:cubicBezTo>
                      <a:pt x="8954" y="598932"/>
                      <a:pt x="0" y="589979"/>
                      <a:pt x="0" y="578930"/>
                    </a:cubicBezTo>
                    <a:lnTo>
                      <a:pt x="0" y="16192"/>
                    </a:lnTo>
                    <a:cubicBezTo>
                      <a:pt x="0" y="7144"/>
                      <a:pt x="7144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Graphic 2">
                <a:extLst>
                  <a:ext uri="{FF2B5EF4-FFF2-40B4-BE49-F238E27FC236}">
                    <a16:creationId xmlns:a16="http://schemas.microsoft.com/office/drawing/2014/main" id="{5AB6E90C-EA03-427D-AFCA-D1466A3DA987}"/>
                  </a:ext>
                </a:extLst>
              </p:cNvPr>
              <p:cNvSpPr/>
              <p:nvPr/>
            </p:nvSpPr>
            <p:spPr>
              <a:xfrm>
                <a:off x="5795771" y="2727769"/>
                <a:ext cx="203454" cy="203454"/>
              </a:xfrm>
              <a:custGeom>
                <a:avLst/>
                <a:gdLst>
                  <a:gd name="connsiteX0" fmla="*/ 0 w 203454"/>
                  <a:gd name="connsiteY0" fmla="*/ 0 h 203454"/>
                  <a:gd name="connsiteX1" fmla="*/ 203454 w 203454"/>
                  <a:gd name="connsiteY1" fmla="*/ 0 h 203454"/>
                  <a:gd name="connsiteX2" fmla="*/ 203454 w 203454"/>
                  <a:gd name="connsiteY2" fmla="*/ 0 h 203454"/>
                  <a:gd name="connsiteX3" fmla="*/ 203454 w 203454"/>
                  <a:gd name="connsiteY3" fmla="*/ 187357 h 203454"/>
                  <a:gd name="connsiteX4" fmla="*/ 187357 w 203454"/>
                  <a:gd name="connsiteY4" fmla="*/ 203454 h 203454"/>
                  <a:gd name="connsiteX5" fmla="*/ 20003 w 203454"/>
                  <a:gd name="connsiteY5" fmla="*/ 203454 h 203454"/>
                  <a:gd name="connsiteX6" fmla="*/ 0 w 203454"/>
                  <a:gd name="connsiteY6" fmla="*/ 183451 h 203454"/>
                  <a:gd name="connsiteX7" fmla="*/ 0 w 203454"/>
                  <a:gd name="connsiteY7" fmla="*/ 0 h 203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3454" h="203454">
                    <a:moveTo>
                      <a:pt x="0" y="0"/>
                    </a:moveTo>
                    <a:lnTo>
                      <a:pt x="203454" y="0"/>
                    </a:lnTo>
                    <a:cubicBezTo>
                      <a:pt x="203454" y="0"/>
                      <a:pt x="203454" y="0"/>
                      <a:pt x="203454" y="0"/>
                    </a:cubicBezTo>
                    <a:lnTo>
                      <a:pt x="203454" y="187357"/>
                    </a:lnTo>
                    <a:cubicBezTo>
                      <a:pt x="203454" y="196215"/>
                      <a:pt x="196215" y="203454"/>
                      <a:pt x="187357" y="203454"/>
                    </a:cubicBezTo>
                    <a:lnTo>
                      <a:pt x="20003" y="203454"/>
                    </a:lnTo>
                    <a:cubicBezTo>
                      <a:pt x="8954" y="203454"/>
                      <a:pt x="0" y="194500"/>
                      <a:pt x="0" y="18345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Graphic 2">
                <a:extLst>
                  <a:ext uri="{FF2B5EF4-FFF2-40B4-BE49-F238E27FC236}">
                    <a16:creationId xmlns:a16="http://schemas.microsoft.com/office/drawing/2014/main" id="{ADAF1D78-F7AA-4977-85F2-5C3AE21E2F6C}"/>
                  </a:ext>
                </a:extLst>
              </p:cNvPr>
              <p:cNvSpPr/>
              <p:nvPr/>
            </p:nvSpPr>
            <p:spPr>
              <a:xfrm>
                <a:off x="5999225" y="2529458"/>
                <a:ext cx="203454" cy="203454"/>
              </a:xfrm>
              <a:custGeom>
                <a:avLst/>
                <a:gdLst>
                  <a:gd name="connsiteX0" fmla="*/ 16097 w 203454"/>
                  <a:gd name="connsiteY0" fmla="*/ 0 h 203454"/>
                  <a:gd name="connsiteX1" fmla="*/ 187071 w 203454"/>
                  <a:gd name="connsiteY1" fmla="*/ 0 h 203454"/>
                  <a:gd name="connsiteX2" fmla="*/ 203454 w 203454"/>
                  <a:gd name="connsiteY2" fmla="*/ 16383 h 203454"/>
                  <a:gd name="connsiteX3" fmla="*/ 203454 w 203454"/>
                  <a:gd name="connsiteY3" fmla="*/ 187357 h 203454"/>
                  <a:gd name="connsiteX4" fmla="*/ 187357 w 203454"/>
                  <a:gd name="connsiteY4" fmla="*/ 203454 h 203454"/>
                  <a:gd name="connsiteX5" fmla="*/ 0 w 203454"/>
                  <a:gd name="connsiteY5" fmla="*/ 203454 h 203454"/>
                  <a:gd name="connsiteX6" fmla="*/ 0 w 203454"/>
                  <a:gd name="connsiteY6" fmla="*/ 16097 h 203454"/>
                  <a:gd name="connsiteX7" fmla="*/ 16097 w 203454"/>
                  <a:gd name="connsiteY7" fmla="*/ 0 h 203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3454" h="203454">
                    <a:moveTo>
                      <a:pt x="16097" y="0"/>
                    </a:moveTo>
                    <a:lnTo>
                      <a:pt x="187071" y="0"/>
                    </a:lnTo>
                    <a:cubicBezTo>
                      <a:pt x="196120" y="0"/>
                      <a:pt x="203454" y="7334"/>
                      <a:pt x="203454" y="16383"/>
                    </a:cubicBezTo>
                    <a:lnTo>
                      <a:pt x="203454" y="187357"/>
                    </a:lnTo>
                    <a:cubicBezTo>
                      <a:pt x="203454" y="196215"/>
                      <a:pt x="196215" y="203454"/>
                      <a:pt x="187357" y="203454"/>
                    </a:cubicBezTo>
                    <a:lnTo>
                      <a:pt x="0" y="203454"/>
                    </a:lnTo>
                    <a:lnTo>
                      <a:pt x="0" y="16097"/>
                    </a:lnTo>
                    <a:cubicBezTo>
                      <a:pt x="0" y="7239"/>
                      <a:pt x="7239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Graphic 2">
                <a:extLst>
                  <a:ext uri="{FF2B5EF4-FFF2-40B4-BE49-F238E27FC236}">
                    <a16:creationId xmlns:a16="http://schemas.microsoft.com/office/drawing/2014/main" id="{4D050F80-EFB2-4B53-9576-8FA2FD6B4509}"/>
                  </a:ext>
                </a:extLst>
              </p:cNvPr>
              <p:cNvSpPr/>
              <p:nvPr/>
            </p:nvSpPr>
            <p:spPr>
              <a:xfrm>
                <a:off x="5195696" y="1926716"/>
                <a:ext cx="203454" cy="398430"/>
              </a:xfrm>
              <a:custGeom>
                <a:avLst/>
                <a:gdLst>
                  <a:gd name="connsiteX0" fmla="*/ 16097 w 203454"/>
                  <a:gd name="connsiteY0" fmla="*/ 0 h 398430"/>
                  <a:gd name="connsiteX1" fmla="*/ 187071 w 203454"/>
                  <a:gd name="connsiteY1" fmla="*/ 0 h 398430"/>
                  <a:gd name="connsiteX2" fmla="*/ 203454 w 203454"/>
                  <a:gd name="connsiteY2" fmla="*/ 16383 h 398430"/>
                  <a:gd name="connsiteX3" fmla="*/ 203454 w 203454"/>
                  <a:gd name="connsiteY3" fmla="*/ 382334 h 398430"/>
                  <a:gd name="connsiteX4" fmla="*/ 187357 w 203454"/>
                  <a:gd name="connsiteY4" fmla="*/ 398431 h 398430"/>
                  <a:gd name="connsiteX5" fmla="*/ 20003 w 203454"/>
                  <a:gd name="connsiteY5" fmla="*/ 398431 h 398430"/>
                  <a:gd name="connsiteX6" fmla="*/ 0 w 203454"/>
                  <a:gd name="connsiteY6" fmla="*/ 378428 h 398430"/>
                  <a:gd name="connsiteX7" fmla="*/ 0 w 203454"/>
                  <a:gd name="connsiteY7" fmla="*/ 16097 h 398430"/>
                  <a:gd name="connsiteX8" fmla="*/ 16097 w 203454"/>
                  <a:gd name="connsiteY8" fmla="*/ 0 h 39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454" h="398430">
                    <a:moveTo>
                      <a:pt x="16097" y="0"/>
                    </a:moveTo>
                    <a:lnTo>
                      <a:pt x="187071" y="0"/>
                    </a:lnTo>
                    <a:cubicBezTo>
                      <a:pt x="196120" y="0"/>
                      <a:pt x="203454" y="7334"/>
                      <a:pt x="203454" y="16383"/>
                    </a:cubicBezTo>
                    <a:lnTo>
                      <a:pt x="203454" y="382334"/>
                    </a:lnTo>
                    <a:cubicBezTo>
                      <a:pt x="203454" y="391192"/>
                      <a:pt x="196215" y="398431"/>
                      <a:pt x="187357" y="398431"/>
                    </a:cubicBezTo>
                    <a:lnTo>
                      <a:pt x="20003" y="398431"/>
                    </a:lnTo>
                    <a:cubicBezTo>
                      <a:pt x="8954" y="398431"/>
                      <a:pt x="0" y="389477"/>
                      <a:pt x="0" y="378428"/>
                    </a:cubicBezTo>
                    <a:lnTo>
                      <a:pt x="0" y="16097"/>
                    </a:lnTo>
                    <a:cubicBezTo>
                      <a:pt x="0" y="7144"/>
                      <a:pt x="7239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Graphic 2">
                <a:extLst>
                  <a:ext uri="{FF2B5EF4-FFF2-40B4-BE49-F238E27FC236}">
                    <a16:creationId xmlns:a16="http://schemas.microsoft.com/office/drawing/2014/main" id="{A9E7F343-26C6-4DAE-9086-2181AFCB21C9}"/>
                  </a:ext>
                </a:extLst>
              </p:cNvPr>
              <p:cNvSpPr/>
              <p:nvPr/>
            </p:nvSpPr>
            <p:spPr>
              <a:xfrm>
                <a:off x="5786723" y="1914810"/>
                <a:ext cx="259556" cy="202596"/>
              </a:xfrm>
              <a:custGeom>
                <a:avLst/>
                <a:gdLst>
                  <a:gd name="connsiteX0" fmla="*/ 0 w 259556"/>
                  <a:gd name="connsiteY0" fmla="*/ 192405 h 202596"/>
                  <a:gd name="connsiteX1" fmla="*/ 0 w 259556"/>
                  <a:gd name="connsiteY1" fmla="*/ 10382 h 202596"/>
                  <a:gd name="connsiteX2" fmla="*/ 10382 w 259556"/>
                  <a:gd name="connsiteY2" fmla="*/ 0 h 202596"/>
                  <a:gd name="connsiteX3" fmla="*/ 249364 w 259556"/>
                  <a:gd name="connsiteY3" fmla="*/ 0 h 202596"/>
                  <a:gd name="connsiteX4" fmla="*/ 259556 w 259556"/>
                  <a:gd name="connsiteY4" fmla="*/ 10192 h 202596"/>
                  <a:gd name="connsiteX5" fmla="*/ 259556 w 259556"/>
                  <a:gd name="connsiteY5" fmla="*/ 202597 h 202596"/>
                  <a:gd name="connsiteX6" fmla="*/ 10192 w 259556"/>
                  <a:gd name="connsiteY6" fmla="*/ 202597 h 202596"/>
                  <a:gd name="connsiteX7" fmla="*/ 0 w 259556"/>
                  <a:gd name="connsiteY7" fmla="*/ 192405 h 202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556" h="202596">
                    <a:moveTo>
                      <a:pt x="0" y="192405"/>
                    </a:moveTo>
                    <a:lnTo>
                      <a:pt x="0" y="10382"/>
                    </a:lnTo>
                    <a:cubicBezTo>
                      <a:pt x="0" y="4667"/>
                      <a:pt x="4667" y="0"/>
                      <a:pt x="10382" y="0"/>
                    </a:cubicBezTo>
                    <a:lnTo>
                      <a:pt x="249364" y="0"/>
                    </a:lnTo>
                    <a:cubicBezTo>
                      <a:pt x="254984" y="0"/>
                      <a:pt x="259556" y="4572"/>
                      <a:pt x="259556" y="10192"/>
                    </a:cubicBezTo>
                    <a:lnTo>
                      <a:pt x="259556" y="202597"/>
                    </a:lnTo>
                    <a:lnTo>
                      <a:pt x="10192" y="202597"/>
                    </a:lnTo>
                    <a:cubicBezTo>
                      <a:pt x="4572" y="202597"/>
                      <a:pt x="0" y="198025"/>
                      <a:pt x="0" y="1924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Graphic 2">
                <a:extLst>
                  <a:ext uri="{FF2B5EF4-FFF2-40B4-BE49-F238E27FC236}">
                    <a16:creationId xmlns:a16="http://schemas.microsoft.com/office/drawing/2014/main" id="{707FEAEA-0888-408E-A88E-CE38DAE0B528}"/>
                  </a:ext>
                </a:extLst>
              </p:cNvPr>
              <p:cNvSpPr/>
              <p:nvPr/>
            </p:nvSpPr>
            <p:spPr>
              <a:xfrm>
                <a:off x="6004463" y="1628393"/>
                <a:ext cx="198121" cy="693610"/>
              </a:xfrm>
              <a:custGeom>
                <a:avLst/>
                <a:gdLst>
                  <a:gd name="connsiteX0" fmla="*/ 10098 w 198121"/>
                  <a:gd name="connsiteY0" fmla="*/ 0 h 693610"/>
                  <a:gd name="connsiteX1" fmla="*/ 187739 w 198121"/>
                  <a:gd name="connsiteY1" fmla="*/ 0 h 693610"/>
                  <a:gd name="connsiteX2" fmla="*/ 198121 w 198121"/>
                  <a:gd name="connsiteY2" fmla="*/ 10382 h 693610"/>
                  <a:gd name="connsiteX3" fmla="*/ 198121 w 198121"/>
                  <a:gd name="connsiteY3" fmla="*/ 683419 h 693610"/>
                  <a:gd name="connsiteX4" fmla="*/ 187930 w 198121"/>
                  <a:gd name="connsiteY4" fmla="*/ 693611 h 693610"/>
                  <a:gd name="connsiteX5" fmla="*/ 10574 w 198121"/>
                  <a:gd name="connsiteY5" fmla="*/ 693611 h 693610"/>
                  <a:gd name="connsiteX6" fmla="*/ 1 w 198121"/>
                  <a:gd name="connsiteY6" fmla="*/ 683038 h 693610"/>
                  <a:gd name="connsiteX7" fmla="*/ 1 w 198121"/>
                  <a:gd name="connsiteY7" fmla="*/ 10192 h 693610"/>
                  <a:gd name="connsiteX8" fmla="*/ 10098 w 198121"/>
                  <a:gd name="connsiteY8" fmla="*/ 0 h 693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121" h="693610">
                    <a:moveTo>
                      <a:pt x="10098" y="0"/>
                    </a:moveTo>
                    <a:lnTo>
                      <a:pt x="187739" y="0"/>
                    </a:lnTo>
                    <a:cubicBezTo>
                      <a:pt x="193454" y="0"/>
                      <a:pt x="198121" y="4667"/>
                      <a:pt x="198121" y="10382"/>
                    </a:cubicBezTo>
                    <a:lnTo>
                      <a:pt x="198121" y="683419"/>
                    </a:lnTo>
                    <a:cubicBezTo>
                      <a:pt x="198121" y="689039"/>
                      <a:pt x="193549" y="693611"/>
                      <a:pt x="187930" y="693611"/>
                    </a:cubicBezTo>
                    <a:lnTo>
                      <a:pt x="10574" y="693611"/>
                    </a:lnTo>
                    <a:cubicBezTo>
                      <a:pt x="4764" y="693611"/>
                      <a:pt x="1" y="688848"/>
                      <a:pt x="1" y="683038"/>
                    </a:cubicBezTo>
                    <a:lnTo>
                      <a:pt x="1" y="10192"/>
                    </a:lnTo>
                    <a:cubicBezTo>
                      <a:pt x="-94" y="4572"/>
                      <a:pt x="4478" y="0"/>
                      <a:pt x="100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Graphic 2">
                <a:extLst>
                  <a:ext uri="{FF2B5EF4-FFF2-40B4-BE49-F238E27FC236}">
                    <a16:creationId xmlns:a16="http://schemas.microsoft.com/office/drawing/2014/main" id="{0816D576-49C0-4A37-9A82-A7F9087E4AC1}"/>
                  </a:ext>
                </a:extLst>
              </p:cNvPr>
              <p:cNvSpPr/>
              <p:nvPr/>
            </p:nvSpPr>
            <p:spPr>
              <a:xfrm>
                <a:off x="5794533" y="4135183"/>
                <a:ext cx="407955" cy="194786"/>
              </a:xfrm>
              <a:custGeom>
                <a:avLst/>
                <a:gdLst>
                  <a:gd name="connsiteX0" fmla="*/ 16097 w 407955"/>
                  <a:gd name="connsiteY0" fmla="*/ 0 h 194786"/>
                  <a:gd name="connsiteX1" fmla="*/ 391573 w 407955"/>
                  <a:gd name="connsiteY1" fmla="*/ 0 h 194786"/>
                  <a:gd name="connsiteX2" fmla="*/ 407956 w 407955"/>
                  <a:gd name="connsiteY2" fmla="*/ 16383 h 194786"/>
                  <a:gd name="connsiteX3" fmla="*/ 407956 w 407955"/>
                  <a:gd name="connsiteY3" fmla="*/ 194786 h 194786"/>
                  <a:gd name="connsiteX4" fmla="*/ 2762 w 407955"/>
                  <a:gd name="connsiteY4" fmla="*/ 194786 h 194786"/>
                  <a:gd name="connsiteX5" fmla="*/ 0 w 407955"/>
                  <a:gd name="connsiteY5" fmla="*/ 192024 h 194786"/>
                  <a:gd name="connsiteX6" fmla="*/ 0 w 407955"/>
                  <a:gd name="connsiteY6" fmla="*/ 16192 h 194786"/>
                  <a:gd name="connsiteX7" fmla="*/ 16097 w 407955"/>
                  <a:gd name="connsiteY7" fmla="*/ 0 h 19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955" h="194786">
                    <a:moveTo>
                      <a:pt x="16097" y="0"/>
                    </a:moveTo>
                    <a:lnTo>
                      <a:pt x="391573" y="0"/>
                    </a:lnTo>
                    <a:cubicBezTo>
                      <a:pt x="400621" y="0"/>
                      <a:pt x="407956" y="7334"/>
                      <a:pt x="407956" y="16383"/>
                    </a:cubicBezTo>
                    <a:lnTo>
                      <a:pt x="407956" y="194786"/>
                    </a:lnTo>
                    <a:lnTo>
                      <a:pt x="2762" y="194786"/>
                    </a:lnTo>
                    <a:cubicBezTo>
                      <a:pt x="1238" y="194786"/>
                      <a:pt x="0" y="193548"/>
                      <a:pt x="0" y="192024"/>
                    </a:cubicBezTo>
                    <a:lnTo>
                      <a:pt x="0" y="16192"/>
                    </a:lnTo>
                    <a:cubicBezTo>
                      <a:pt x="0" y="7239"/>
                      <a:pt x="7144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Graphic 2">
                <a:extLst>
                  <a:ext uri="{FF2B5EF4-FFF2-40B4-BE49-F238E27FC236}">
                    <a16:creationId xmlns:a16="http://schemas.microsoft.com/office/drawing/2014/main" id="{2BD18D2D-DDD0-4DEB-A221-93E19DDF1F6A}"/>
                  </a:ext>
                </a:extLst>
              </p:cNvPr>
              <p:cNvSpPr/>
              <p:nvPr/>
            </p:nvSpPr>
            <p:spPr>
              <a:xfrm>
                <a:off x="5598033" y="4728591"/>
                <a:ext cx="597026" cy="196691"/>
              </a:xfrm>
              <a:custGeom>
                <a:avLst/>
                <a:gdLst>
                  <a:gd name="connsiteX0" fmla="*/ 16097 w 597026"/>
                  <a:gd name="connsiteY0" fmla="*/ 0 h 196691"/>
                  <a:gd name="connsiteX1" fmla="*/ 592931 w 597026"/>
                  <a:gd name="connsiteY1" fmla="*/ 0 h 196691"/>
                  <a:gd name="connsiteX2" fmla="*/ 597027 w 597026"/>
                  <a:gd name="connsiteY2" fmla="*/ 4096 h 196691"/>
                  <a:gd name="connsiteX3" fmla="*/ 597027 w 597026"/>
                  <a:gd name="connsiteY3" fmla="*/ 180594 h 196691"/>
                  <a:gd name="connsiteX4" fmla="*/ 580930 w 597026"/>
                  <a:gd name="connsiteY4" fmla="*/ 196691 h 196691"/>
                  <a:gd name="connsiteX5" fmla="*/ 20003 w 597026"/>
                  <a:gd name="connsiteY5" fmla="*/ 196691 h 196691"/>
                  <a:gd name="connsiteX6" fmla="*/ 0 w 597026"/>
                  <a:gd name="connsiteY6" fmla="*/ 176689 h 196691"/>
                  <a:gd name="connsiteX7" fmla="*/ 0 w 597026"/>
                  <a:gd name="connsiteY7" fmla="*/ 16193 h 196691"/>
                  <a:gd name="connsiteX8" fmla="*/ 16097 w 597026"/>
                  <a:gd name="connsiteY8" fmla="*/ 0 h 19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7026" h="196691">
                    <a:moveTo>
                      <a:pt x="16097" y="0"/>
                    </a:moveTo>
                    <a:lnTo>
                      <a:pt x="592931" y="0"/>
                    </a:lnTo>
                    <a:cubicBezTo>
                      <a:pt x="595217" y="0"/>
                      <a:pt x="597027" y="1810"/>
                      <a:pt x="597027" y="4096"/>
                    </a:cubicBezTo>
                    <a:lnTo>
                      <a:pt x="597027" y="180594"/>
                    </a:lnTo>
                    <a:cubicBezTo>
                      <a:pt x="597027" y="189452"/>
                      <a:pt x="589788" y="196691"/>
                      <a:pt x="580930" y="196691"/>
                    </a:cubicBezTo>
                    <a:lnTo>
                      <a:pt x="20003" y="196691"/>
                    </a:lnTo>
                    <a:cubicBezTo>
                      <a:pt x="8954" y="196691"/>
                      <a:pt x="0" y="187738"/>
                      <a:pt x="0" y="176689"/>
                    </a:cubicBezTo>
                    <a:lnTo>
                      <a:pt x="0" y="16193"/>
                    </a:lnTo>
                    <a:cubicBezTo>
                      <a:pt x="0" y="7239"/>
                      <a:pt x="7144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Graphic 2">
                <a:extLst>
                  <a:ext uri="{FF2B5EF4-FFF2-40B4-BE49-F238E27FC236}">
                    <a16:creationId xmlns:a16="http://schemas.microsoft.com/office/drawing/2014/main" id="{D23E722F-8870-4E95-AE4D-887A355FE894}"/>
                  </a:ext>
                </a:extLst>
              </p:cNvPr>
              <p:cNvSpPr/>
              <p:nvPr/>
            </p:nvSpPr>
            <p:spPr>
              <a:xfrm>
                <a:off x="5999797" y="4328064"/>
                <a:ext cx="400526" cy="400526"/>
              </a:xfrm>
              <a:custGeom>
                <a:avLst/>
                <a:gdLst>
                  <a:gd name="connsiteX0" fmla="*/ 8477 w 400526"/>
                  <a:gd name="connsiteY0" fmla="*/ 0 h 400526"/>
                  <a:gd name="connsiteX1" fmla="*/ 384143 w 400526"/>
                  <a:gd name="connsiteY1" fmla="*/ 0 h 400526"/>
                  <a:gd name="connsiteX2" fmla="*/ 400526 w 400526"/>
                  <a:gd name="connsiteY2" fmla="*/ 16383 h 400526"/>
                  <a:gd name="connsiteX3" fmla="*/ 400526 w 400526"/>
                  <a:gd name="connsiteY3" fmla="*/ 384429 h 400526"/>
                  <a:gd name="connsiteX4" fmla="*/ 384429 w 400526"/>
                  <a:gd name="connsiteY4" fmla="*/ 400526 h 400526"/>
                  <a:gd name="connsiteX5" fmla="*/ 0 w 400526"/>
                  <a:gd name="connsiteY5" fmla="*/ 400526 h 400526"/>
                  <a:gd name="connsiteX6" fmla="*/ 0 w 400526"/>
                  <a:gd name="connsiteY6" fmla="*/ 8572 h 400526"/>
                  <a:gd name="connsiteX7" fmla="*/ 8477 w 400526"/>
                  <a:gd name="connsiteY7" fmla="*/ 0 h 40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0526" h="400526">
                    <a:moveTo>
                      <a:pt x="8477" y="0"/>
                    </a:moveTo>
                    <a:lnTo>
                      <a:pt x="384143" y="0"/>
                    </a:lnTo>
                    <a:cubicBezTo>
                      <a:pt x="393192" y="0"/>
                      <a:pt x="400526" y="7334"/>
                      <a:pt x="400526" y="16383"/>
                    </a:cubicBezTo>
                    <a:lnTo>
                      <a:pt x="400526" y="384429"/>
                    </a:lnTo>
                    <a:cubicBezTo>
                      <a:pt x="400526" y="393287"/>
                      <a:pt x="393287" y="400526"/>
                      <a:pt x="384429" y="400526"/>
                    </a:cubicBezTo>
                    <a:lnTo>
                      <a:pt x="0" y="400526"/>
                    </a:lnTo>
                    <a:lnTo>
                      <a:pt x="0" y="8572"/>
                    </a:lnTo>
                    <a:cubicBezTo>
                      <a:pt x="0" y="3810"/>
                      <a:pt x="3810" y="0"/>
                      <a:pt x="84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Graphic 2">
                <a:extLst>
                  <a:ext uri="{FF2B5EF4-FFF2-40B4-BE49-F238E27FC236}">
                    <a16:creationId xmlns:a16="http://schemas.microsoft.com/office/drawing/2014/main" id="{54B2A94A-261D-4DB2-BE96-09B950881722}"/>
                  </a:ext>
                </a:extLst>
              </p:cNvPr>
              <p:cNvSpPr/>
              <p:nvPr/>
            </p:nvSpPr>
            <p:spPr>
              <a:xfrm>
                <a:off x="5598033" y="4328064"/>
                <a:ext cx="194691" cy="194690"/>
              </a:xfrm>
              <a:custGeom>
                <a:avLst/>
                <a:gdLst>
                  <a:gd name="connsiteX0" fmla="*/ 16097 w 194691"/>
                  <a:gd name="connsiteY0" fmla="*/ 0 h 194690"/>
                  <a:gd name="connsiteX1" fmla="*/ 191738 w 194691"/>
                  <a:gd name="connsiteY1" fmla="*/ 0 h 194690"/>
                  <a:gd name="connsiteX2" fmla="*/ 194691 w 194691"/>
                  <a:gd name="connsiteY2" fmla="*/ 2953 h 194690"/>
                  <a:gd name="connsiteX3" fmla="*/ 194691 w 194691"/>
                  <a:gd name="connsiteY3" fmla="*/ 178594 h 194690"/>
                  <a:gd name="connsiteX4" fmla="*/ 178594 w 194691"/>
                  <a:gd name="connsiteY4" fmla="*/ 194691 h 194690"/>
                  <a:gd name="connsiteX5" fmla="*/ 20003 w 194691"/>
                  <a:gd name="connsiteY5" fmla="*/ 194691 h 194690"/>
                  <a:gd name="connsiteX6" fmla="*/ 0 w 194691"/>
                  <a:gd name="connsiteY6" fmla="*/ 174688 h 194690"/>
                  <a:gd name="connsiteX7" fmla="*/ 0 w 194691"/>
                  <a:gd name="connsiteY7" fmla="*/ 16097 h 194690"/>
                  <a:gd name="connsiteX8" fmla="*/ 16097 w 194691"/>
                  <a:gd name="connsiteY8" fmla="*/ 0 h 194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691" h="194690">
                    <a:moveTo>
                      <a:pt x="16097" y="0"/>
                    </a:moveTo>
                    <a:lnTo>
                      <a:pt x="191738" y="0"/>
                    </a:lnTo>
                    <a:cubicBezTo>
                      <a:pt x="193358" y="0"/>
                      <a:pt x="194691" y="1333"/>
                      <a:pt x="194691" y="2953"/>
                    </a:cubicBezTo>
                    <a:lnTo>
                      <a:pt x="194691" y="178594"/>
                    </a:lnTo>
                    <a:cubicBezTo>
                      <a:pt x="194691" y="187452"/>
                      <a:pt x="187452" y="194691"/>
                      <a:pt x="178594" y="194691"/>
                    </a:cubicBezTo>
                    <a:lnTo>
                      <a:pt x="20003" y="194691"/>
                    </a:lnTo>
                    <a:cubicBezTo>
                      <a:pt x="8954" y="194691"/>
                      <a:pt x="0" y="185738"/>
                      <a:pt x="0" y="174688"/>
                    </a:cubicBezTo>
                    <a:lnTo>
                      <a:pt x="0" y="16097"/>
                    </a:lnTo>
                    <a:cubicBezTo>
                      <a:pt x="0" y="7239"/>
                      <a:pt x="7144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Graphic 2">
                <a:extLst>
                  <a:ext uri="{FF2B5EF4-FFF2-40B4-BE49-F238E27FC236}">
                    <a16:creationId xmlns:a16="http://schemas.microsoft.com/office/drawing/2014/main" id="{F15C755A-87B9-4EF0-ACFC-6C8E6494EACD}"/>
                  </a:ext>
                </a:extLst>
              </p:cNvPr>
              <p:cNvSpPr/>
              <p:nvPr/>
            </p:nvSpPr>
            <p:spPr>
              <a:xfrm>
                <a:off x="5799954" y="5736621"/>
                <a:ext cx="600368" cy="193643"/>
              </a:xfrm>
              <a:custGeom>
                <a:avLst/>
                <a:gdLst>
                  <a:gd name="connsiteX0" fmla="*/ 1627 w 600368"/>
                  <a:gd name="connsiteY0" fmla="*/ 0 h 193643"/>
                  <a:gd name="connsiteX1" fmla="*/ 583986 w 600368"/>
                  <a:gd name="connsiteY1" fmla="*/ 0 h 193643"/>
                  <a:gd name="connsiteX2" fmla="*/ 600369 w 600368"/>
                  <a:gd name="connsiteY2" fmla="*/ 16383 h 193643"/>
                  <a:gd name="connsiteX3" fmla="*/ 600369 w 600368"/>
                  <a:gd name="connsiteY3" fmla="*/ 177546 h 193643"/>
                  <a:gd name="connsiteX4" fmla="*/ 584272 w 600368"/>
                  <a:gd name="connsiteY4" fmla="*/ 193643 h 193643"/>
                  <a:gd name="connsiteX5" fmla="*/ 20011 w 600368"/>
                  <a:gd name="connsiteY5" fmla="*/ 193643 h 193643"/>
                  <a:gd name="connsiteX6" fmla="*/ 8 w 600368"/>
                  <a:gd name="connsiteY6" fmla="*/ 173641 h 193643"/>
                  <a:gd name="connsiteX7" fmla="*/ 8 w 600368"/>
                  <a:gd name="connsiteY7" fmla="*/ 1715 h 193643"/>
                  <a:gd name="connsiteX8" fmla="*/ 1627 w 600368"/>
                  <a:gd name="connsiteY8" fmla="*/ 0 h 193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0368" h="193643">
                    <a:moveTo>
                      <a:pt x="1627" y="0"/>
                    </a:moveTo>
                    <a:lnTo>
                      <a:pt x="583986" y="0"/>
                    </a:lnTo>
                    <a:cubicBezTo>
                      <a:pt x="593035" y="0"/>
                      <a:pt x="600369" y="7334"/>
                      <a:pt x="600369" y="16383"/>
                    </a:cubicBezTo>
                    <a:lnTo>
                      <a:pt x="600369" y="177546"/>
                    </a:lnTo>
                    <a:cubicBezTo>
                      <a:pt x="600369" y="186405"/>
                      <a:pt x="593130" y="193643"/>
                      <a:pt x="584272" y="193643"/>
                    </a:cubicBezTo>
                    <a:lnTo>
                      <a:pt x="20011" y="193643"/>
                    </a:lnTo>
                    <a:cubicBezTo>
                      <a:pt x="8962" y="193643"/>
                      <a:pt x="8" y="184690"/>
                      <a:pt x="8" y="173641"/>
                    </a:cubicBezTo>
                    <a:lnTo>
                      <a:pt x="8" y="1715"/>
                    </a:lnTo>
                    <a:cubicBezTo>
                      <a:pt x="-87" y="762"/>
                      <a:pt x="675" y="0"/>
                      <a:pt x="16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Graphic 2">
                <a:extLst>
                  <a:ext uri="{FF2B5EF4-FFF2-40B4-BE49-F238E27FC236}">
                    <a16:creationId xmlns:a16="http://schemas.microsoft.com/office/drawing/2014/main" id="{754B9AFA-8FA1-46F3-8BBD-5A14302C3365}"/>
                  </a:ext>
                </a:extLst>
              </p:cNvPr>
              <p:cNvSpPr/>
              <p:nvPr/>
            </p:nvSpPr>
            <p:spPr>
              <a:xfrm>
                <a:off x="6196202" y="5537168"/>
                <a:ext cx="204120" cy="248126"/>
              </a:xfrm>
              <a:custGeom>
                <a:avLst/>
                <a:gdLst>
                  <a:gd name="connsiteX0" fmla="*/ 16097 w 204120"/>
                  <a:gd name="connsiteY0" fmla="*/ 0 h 248126"/>
                  <a:gd name="connsiteX1" fmla="*/ 187738 w 204120"/>
                  <a:gd name="connsiteY1" fmla="*/ 0 h 248126"/>
                  <a:gd name="connsiteX2" fmla="*/ 204121 w 204120"/>
                  <a:gd name="connsiteY2" fmla="*/ 16383 h 248126"/>
                  <a:gd name="connsiteX3" fmla="*/ 204121 w 204120"/>
                  <a:gd name="connsiteY3" fmla="*/ 232029 h 248126"/>
                  <a:gd name="connsiteX4" fmla="*/ 188024 w 204120"/>
                  <a:gd name="connsiteY4" fmla="*/ 248126 h 248126"/>
                  <a:gd name="connsiteX5" fmla="*/ 20003 w 204120"/>
                  <a:gd name="connsiteY5" fmla="*/ 248126 h 248126"/>
                  <a:gd name="connsiteX6" fmla="*/ 0 w 204120"/>
                  <a:gd name="connsiteY6" fmla="*/ 228124 h 248126"/>
                  <a:gd name="connsiteX7" fmla="*/ 0 w 204120"/>
                  <a:gd name="connsiteY7" fmla="*/ 16097 h 248126"/>
                  <a:gd name="connsiteX8" fmla="*/ 16097 w 204120"/>
                  <a:gd name="connsiteY8" fmla="*/ 0 h 248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120" h="248126">
                    <a:moveTo>
                      <a:pt x="16097" y="0"/>
                    </a:moveTo>
                    <a:lnTo>
                      <a:pt x="187738" y="0"/>
                    </a:lnTo>
                    <a:cubicBezTo>
                      <a:pt x="196787" y="0"/>
                      <a:pt x="204121" y="7334"/>
                      <a:pt x="204121" y="16383"/>
                    </a:cubicBezTo>
                    <a:lnTo>
                      <a:pt x="204121" y="232029"/>
                    </a:lnTo>
                    <a:cubicBezTo>
                      <a:pt x="204121" y="240887"/>
                      <a:pt x="196882" y="248126"/>
                      <a:pt x="188024" y="248126"/>
                    </a:cubicBezTo>
                    <a:lnTo>
                      <a:pt x="20003" y="248126"/>
                    </a:lnTo>
                    <a:cubicBezTo>
                      <a:pt x="8954" y="248126"/>
                      <a:pt x="0" y="239173"/>
                      <a:pt x="0" y="228124"/>
                    </a:cubicBezTo>
                    <a:lnTo>
                      <a:pt x="0" y="16097"/>
                    </a:lnTo>
                    <a:cubicBezTo>
                      <a:pt x="0" y="7239"/>
                      <a:pt x="7239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Graphic 2">
                <a:extLst>
                  <a:ext uri="{FF2B5EF4-FFF2-40B4-BE49-F238E27FC236}">
                    <a16:creationId xmlns:a16="http://schemas.microsoft.com/office/drawing/2014/main" id="{8502E920-DB82-453A-B726-A657A2279603}"/>
                  </a:ext>
                </a:extLst>
              </p:cNvPr>
              <p:cNvSpPr/>
              <p:nvPr/>
            </p:nvSpPr>
            <p:spPr>
              <a:xfrm>
                <a:off x="5399150" y="5132927"/>
                <a:ext cx="401288" cy="599122"/>
              </a:xfrm>
              <a:custGeom>
                <a:avLst/>
                <a:gdLst>
                  <a:gd name="connsiteX0" fmla="*/ 25717 w 401288"/>
                  <a:gd name="connsiteY0" fmla="*/ 0 h 599122"/>
                  <a:gd name="connsiteX1" fmla="*/ 375285 w 401288"/>
                  <a:gd name="connsiteY1" fmla="*/ 0 h 599122"/>
                  <a:gd name="connsiteX2" fmla="*/ 401288 w 401288"/>
                  <a:gd name="connsiteY2" fmla="*/ 26003 h 599122"/>
                  <a:gd name="connsiteX3" fmla="*/ 401288 w 401288"/>
                  <a:gd name="connsiteY3" fmla="*/ 589502 h 599122"/>
                  <a:gd name="connsiteX4" fmla="*/ 391668 w 401288"/>
                  <a:gd name="connsiteY4" fmla="*/ 599122 h 599122"/>
                  <a:gd name="connsiteX5" fmla="*/ 10382 w 401288"/>
                  <a:gd name="connsiteY5" fmla="*/ 599122 h 599122"/>
                  <a:gd name="connsiteX6" fmla="*/ 0 w 401288"/>
                  <a:gd name="connsiteY6" fmla="*/ 588740 h 599122"/>
                  <a:gd name="connsiteX7" fmla="*/ 0 w 401288"/>
                  <a:gd name="connsiteY7" fmla="*/ 25717 h 599122"/>
                  <a:gd name="connsiteX8" fmla="*/ 25717 w 401288"/>
                  <a:gd name="connsiteY8" fmla="*/ 0 h 599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1288" h="599122">
                    <a:moveTo>
                      <a:pt x="25717" y="0"/>
                    </a:moveTo>
                    <a:lnTo>
                      <a:pt x="375285" y="0"/>
                    </a:lnTo>
                    <a:cubicBezTo>
                      <a:pt x="389668" y="0"/>
                      <a:pt x="401288" y="11620"/>
                      <a:pt x="401288" y="26003"/>
                    </a:cubicBezTo>
                    <a:lnTo>
                      <a:pt x="401288" y="589502"/>
                    </a:lnTo>
                    <a:cubicBezTo>
                      <a:pt x="401288" y="594836"/>
                      <a:pt x="397002" y="599122"/>
                      <a:pt x="391668" y="599122"/>
                    </a:cubicBezTo>
                    <a:lnTo>
                      <a:pt x="10382" y="599122"/>
                    </a:lnTo>
                    <a:cubicBezTo>
                      <a:pt x="4667" y="599122"/>
                      <a:pt x="0" y="594455"/>
                      <a:pt x="0" y="588740"/>
                    </a:cubicBezTo>
                    <a:lnTo>
                      <a:pt x="0" y="25717"/>
                    </a:lnTo>
                    <a:cubicBezTo>
                      <a:pt x="0" y="11525"/>
                      <a:pt x="11525" y="0"/>
                      <a:pt x="257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Graphic 2">
                <a:extLst>
                  <a:ext uri="{FF2B5EF4-FFF2-40B4-BE49-F238E27FC236}">
                    <a16:creationId xmlns:a16="http://schemas.microsoft.com/office/drawing/2014/main" id="{78EB6260-ADD6-42BF-B46A-95D656B66B76}"/>
                  </a:ext>
                </a:extLst>
              </p:cNvPr>
              <p:cNvSpPr/>
              <p:nvPr/>
            </p:nvSpPr>
            <p:spPr>
              <a:xfrm>
                <a:off x="5192552" y="5331142"/>
                <a:ext cx="808006" cy="193643"/>
              </a:xfrm>
              <a:custGeom>
                <a:avLst/>
                <a:gdLst>
                  <a:gd name="connsiteX0" fmla="*/ 16003 w 808006"/>
                  <a:gd name="connsiteY0" fmla="*/ 0 h 193643"/>
                  <a:gd name="connsiteX1" fmla="*/ 791624 w 808006"/>
                  <a:gd name="connsiteY1" fmla="*/ 0 h 193643"/>
                  <a:gd name="connsiteX2" fmla="*/ 808007 w 808006"/>
                  <a:gd name="connsiteY2" fmla="*/ 16383 h 193643"/>
                  <a:gd name="connsiteX3" fmla="*/ 808007 w 808006"/>
                  <a:gd name="connsiteY3" fmla="*/ 177546 h 193643"/>
                  <a:gd name="connsiteX4" fmla="*/ 791909 w 808006"/>
                  <a:gd name="connsiteY4" fmla="*/ 193643 h 193643"/>
                  <a:gd name="connsiteX5" fmla="*/ 20003 w 808006"/>
                  <a:gd name="connsiteY5" fmla="*/ 193643 h 193643"/>
                  <a:gd name="connsiteX6" fmla="*/ 1 w 808006"/>
                  <a:gd name="connsiteY6" fmla="*/ 173641 h 193643"/>
                  <a:gd name="connsiteX7" fmla="*/ 1 w 808006"/>
                  <a:gd name="connsiteY7" fmla="*/ 16192 h 193643"/>
                  <a:gd name="connsiteX8" fmla="*/ 16003 w 808006"/>
                  <a:gd name="connsiteY8" fmla="*/ 0 h 193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8006" h="193643">
                    <a:moveTo>
                      <a:pt x="16003" y="0"/>
                    </a:moveTo>
                    <a:lnTo>
                      <a:pt x="791624" y="0"/>
                    </a:lnTo>
                    <a:cubicBezTo>
                      <a:pt x="800673" y="0"/>
                      <a:pt x="808007" y="7334"/>
                      <a:pt x="808007" y="16383"/>
                    </a:cubicBezTo>
                    <a:lnTo>
                      <a:pt x="808007" y="177546"/>
                    </a:lnTo>
                    <a:cubicBezTo>
                      <a:pt x="808007" y="186404"/>
                      <a:pt x="800768" y="193643"/>
                      <a:pt x="791909" y="193643"/>
                    </a:cubicBezTo>
                    <a:lnTo>
                      <a:pt x="20003" y="193643"/>
                    </a:lnTo>
                    <a:cubicBezTo>
                      <a:pt x="8954" y="193643"/>
                      <a:pt x="1" y="184690"/>
                      <a:pt x="1" y="173641"/>
                    </a:cubicBezTo>
                    <a:lnTo>
                      <a:pt x="1" y="16192"/>
                    </a:lnTo>
                    <a:cubicBezTo>
                      <a:pt x="-94" y="7239"/>
                      <a:pt x="7145" y="0"/>
                      <a:pt x="160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Graphic 2">
                <a:extLst>
                  <a:ext uri="{FF2B5EF4-FFF2-40B4-BE49-F238E27FC236}">
                    <a16:creationId xmlns:a16="http://schemas.microsoft.com/office/drawing/2014/main" id="{D53FA786-660A-4D96-82D3-5FB581226198}"/>
                  </a:ext>
                </a:extLst>
              </p:cNvPr>
              <p:cNvSpPr/>
              <p:nvPr/>
            </p:nvSpPr>
            <p:spPr>
              <a:xfrm>
                <a:off x="5192458" y="5735478"/>
                <a:ext cx="206692" cy="194786"/>
              </a:xfrm>
              <a:custGeom>
                <a:avLst/>
                <a:gdLst>
                  <a:gd name="connsiteX0" fmla="*/ 16097 w 206692"/>
                  <a:gd name="connsiteY0" fmla="*/ 0 h 194786"/>
                  <a:gd name="connsiteX1" fmla="*/ 202025 w 206692"/>
                  <a:gd name="connsiteY1" fmla="*/ 0 h 194786"/>
                  <a:gd name="connsiteX2" fmla="*/ 206692 w 206692"/>
                  <a:gd name="connsiteY2" fmla="*/ 4667 h 194786"/>
                  <a:gd name="connsiteX3" fmla="*/ 206692 w 206692"/>
                  <a:gd name="connsiteY3" fmla="*/ 178689 h 194786"/>
                  <a:gd name="connsiteX4" fmla="*/ 190595 w 206692"/>
                  <a:gd name="connsiteY4" fmla="*/ 194786 h 194786"/>
                  <a:gd name="connsiteX5" fmla="*/ 20003 w 206692"/>
                  <a:gd name="connsiteY5" fmla="*/ 194786 h 194786"/>
                  <a:gd name="connsiteX6" fmla="*/ 0 w 206692"/>
                  <a:gd name="connsiteY6" fmla="*/ 174784 h 194786"/>
                  <a:gd name="connsiteX7" fmla="*/ 0 w 206692"/>
                  <a:gd name="connsiteY7" fmla="*/ 16193 h 194786"/>
                  <a:gd name="connsiteX8" fmla="*/ 16097 w 206692"/>
                  <a:gd name="connsiteY8" fmla="*/ 0 h 19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692" h="194786">
                    <a:moveTo>
                      <a:pt x="16097" y="0"/>
                    </a:moveTo>
                    <a:lnTo>
                      <a:pt x="202025" y="0"/>
                    </a:lnTo>
                    <a:cubicBezTo>
                      <a:pt x="204597" y="0"/>
                      <a:pt x="206692" y="2096"/>
                      <a:pt x="206692" y="4667"/>
                    </a:cubicBezTo>
                    <a:lnTo>
                      <a:pt x="206692" y="178689"/>
                    </a:lnTo>
                    <a:cubicBezTo>
                      <a:pt x="206692" y="187548"/>
                      <a:pt x="199454" y="194786"/>
                      <a:pt x="190595" y="194786"/>
                    </a:cubicBezTo>
                    <a:lnTo>
                      <a:pt x="20003" y="194786"/>
                    </a:lnTo>
                    <a:cubicBezTo>
                      <a:pt x="8954" y="194786"/>
                      <a:pt x="0" y="185833"/>
                      <a:pt x="0" y="174784"/>
                    </a:cubicBezTo>
                    <a:lnTo>
                      <a:pt x="0" y="16193"/>
                    </a:lnTo>
                    <a:cubicBezTo>
                      <a:pt x="0" y="7239"/>
                      <a:pt x="7239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Graphic 2">
                <a:extLst>
                  <a:ext uri="{FF2B5EF4-FFF2-40B4-BE49-F238E27FC236}">
                    <a16:creationId xmlns:a16="http://schemas.microsoft.com/office/drawing/2014/main" id="{750203B2-1B9E-4BE9-ACB8-284290883333}"/>
                  </a:ext>
                </a:extLst>
              </p:cNvPr>
              <p:cNvSpPr/>
              <p:nvPr/>
            </p:nvSpPr>
            <p:spPr>
              <a:xfrm>
                <a:off x="5196458" y="4328064"/>
                <a:ext cx="202787" cy="400526"/>
              </a:xfrm>
              <a:custGeom>
                <a:avLst/>
                <a:gdLst>
                  <a:gd name="connsiteX0" fmla="*/ 0 w 202787"/>
                  <a:gd name="connsiteY0" fmla="*/ 0 h 400526"/>
                  <a:gd name="connsiteX1" fmla="*/ 186404 w 202787"/>
                  <a:gd name="connsiteY1" fmla="*/ 0 h 400526"/>
                  <a:gd name="connsiteX2" fmla="*/ 202787 w 202787"/>
                  <a:gd name="connsiteY2" fmla="*/ 16383 h 400526"/>
                  <a:gd name="connsiteX3" fmla="*/ 202787 w 202787"/>
                  <a:gd name="connsiteY3" fmla="*/ 384429 h 400526"/>
                  <a:gd name="connsiteX4" fmla="*/ 186690 w 202787"/>
                  <a:gd name="connsiteY4" fmla="*/ 400526 h 400526"/>
                  <a:gd name="connsiteX5" fmla="*/ 20098 w 202787"/>
                  <a:gd name="connsiteY5" fmla="*/ 400526 h 400526"/>
                  <a:gd name="connsiteX6" fmla="*/ 95 w 202787"/>
                  <a:gd name="connsiteY6" fmla="*/ 380524 h 400526"/>
                  <a:gd name="connsiteX7" fmla="*/ 95 w 202787"/>
                  <a:gd name="connsiteY7" fmla="*/ 0 h 40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787" h="400526">
                    <a:moveTo>
                      <a:pt x="0" y="0"/>
                    </a:moveTo>
                    <a:lnTo>
                      <a:pt x="186404" y="0"/>
                    </a:lnTo>
                    <a:cubicBezTo>
                      <a:pt x="195453" y="0"/>
                      <a:pt x="202787" y="7334"/>
                      <a:pt x="202787" y="16383"/>
                    </a:cubicBezTo>
                    <a:lnTo>
                      <a:pt x="202787" y="384429"/>
                    </a:lnTo>
                    <a:cubicBezTo>
                      <a:pt x="202787" y="393287"/>
                      <a:pt x="195548" y="400526"/>
                      <a:pt x="186690" y="400526"/>
                    </a:cubicBezTo>
                    <a:lnTo>
                      <a:pt x="20098" y="400526"/>
                    </a:lnTo>
                    <a:cubicBezTo>
                      <a:pt x="9049" y="400526"/>
                      <a:pt x="95" y="391573"/>
                      <a:pt x="95" y="380524"/>
                    </a:cubicBez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Graphic 2">
                <a:extLst>
                  <a:ext uri="{FF2B5EF4-FFF2-40B4-BE49-F238E27FC236}">
                    <a16:creationId xmlns:a16="http://schemas.microsoft.com/office/drawing/2014/main" id="{14E4D63A-ECC7-4FCE-8B9F-8CB0B47C2E8C}"/>
                  </a:ext>
                </a:extLst>
              </p:cNvPr>
              <p:cNvSpPr/>
              <p:nvPr/>
            </p:nvSpPr>
            <p:spPr>
              <a:xfrm>
                <a:off x="6196389" y="3524059"/>
                <a:ext cx="202504" cy="194786"/>
              </a:xfrm>
              <a:custGeom>
                <a:avLst/>
                <a:gdLst>
                  <a:gd name="connsiteX0" fmla="*/ 16006 w 202504"/>
                  <a:gd name="connsiteY0" fmla="*/ 0 h 194786"/>
                  <a:gd name="connsiteX1" fmla="*/ 186122 w 202504"/>
                  <a:gd name="connsiteY1" fmla="*/ 0 h 194786"/>
                  <a:gd name="connsiteX2" fmla="*/ 202505 w 202504"/>
                  <a:gd name="connsiteY2" fmla="*/ 16383 h 194786"/>
                  <a:gd name="connsiteX3" fmla="*/ 202505 w 202504"/>
                  <a:gd name="connsiteY3" fmla="*/ 178689 h 194786"/>
                  <a:gd name="connsiteX4" fmla="*/ 186408 w 202504"/>
                  <a:gd name="connsiteY4" fmla="*/ 194786 h 194786"/>
                  <a:gd name="connsiteX5" fmla="*/ 20006 w 202504"/>
                  <a:gd name="connsiteY5" fmla="*/ 194786 h 194786"/>
                  <a:gd name="connsiteX6" fmla="*/ 4 w 202504"/>
                  <a:gd name="connsiteY6" fmla="*/ 174784 h 194786"/>
                  <a:gd name="connsiteX7" fmla="*/ 4 w 202504"/>
                  <a:gd name="connsiteY7" fmla="*/ 16192 h 194786"/>
                  <a:gd name="connsiteX8" fmla="*/ 16006 w 202504"/>
                  <a:gd name="connsiteY8" fmla="*/ 0 h 19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504" h="194786">
                    <a:moveTo>
                      <a:pt x="16006" y="0"/>
                    </a:moveTo>
                    <a:lnTo>
                      <a:pt x="186122" y="0"/>
                    </a:lnTo>
                    <a:cubicBezTo>
                      <a:pt x="195171" y="0"/>
                      <a:pt x="202505" y="7334"/>
                      <a:pt x="202505" y="16383"/>
                    </a:cubicBezTo>
                    <a:lnTo>
                      <a:pt x="202505" y="178689"/>
                    </a:lnTo>
                    <a:cubicBezTo>
                      <a:pt x="202505" y="187547"/>
                      <a:pt x="195266" y="194786"/>
                      <a:pt x="186408" y="194786"/>
                    </a:cubicBezTo>
                    <a:lnTo>
                      <a:pt x="20006" y="194786"/>
                    </a:lnTo>
                    <a:cubicBezTo>
                      <a:pt x="8957" y="194786"/>
                      <a:pt x="4" y="185833"/>
                      <a:pt x="4" y="174784"/>
                    </a:cubicBezTo>
                    <a:lnTo>
                      <a:pt x="4" y="16192"/>
                    </a:lnTo>
                    <a:cubicBezTo>
                      <a:pt x="-187" y="7144"/>
                      <a:pt x="7052" y="0"/>
                      <a:pt x="160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Graphic 2">
                <a:extLst>
                  <a:ext uri="{FF2B5EF4-FFF2-40B4-BE49-F238E27FC236}">
                    <a16:creationId xmlns:a16="http://schemas.microsoft.com/office/drawing/2014/main" id="{465748D4-C6E6-41B8-8B2D-21F0BF18D9BE}"/>
                  </a:ext>
                </a:extLst>
              </p:cNvPr>
              <p:cNvSpPr/>
              <p:nvPr/>
            </p:nvSpPr>
            <p:spPr>
              <a:xfrm>
                <a:off x="5795771" y="3128771"/>
                <a:ext cx="202596" cy="395192"/>
              </a:xfrm>
              <a:custGeom>
                <a:avLst/>
                <a:gdLst>
                  <a:gd name="connsiteX0" fmla="*/ 10192 w 202596"/>
                  <a:gd name="connsiteY0" fmla="*/ 0 h 395192"/>
                  <a:gd name="connsiteX1" fmla="*/ 192215 w 202596"/>
                  <a:gd name="connsiteY1" fmla="*/ 0 h 395192"/>
                  <a:gd name="connsiteX2" fmla="*/ 202597 w 202596"/>
                  <a:gd name="connsiteY2" fmla="*/ 10382 h 395192"/>
                  <a:gd name="connsiteX3" fmla="*/ 202597 w 202596"/>
                  <a:gd name="connsiteY3" fmla="*/ 385000 h 395192"/>
                  <a:gd name="connsiteX4" fmla="*/ 192405 w 202596"/>
                  <a:gd name="connsiteY4" fmla="*/ 395192 h 395192"/>
                  <a:gd name="connsiteX5" fmla="*/ 0 w 202596"/>
                  <a:gd name="connsiteY5" fmla="*/ 395192 h 395192"/>
                  <a:gd name="connsiteX6" fmla="*/ 0 w 202596"/>
                  <a:gd name="connsiteY6" fmla="*/ 10192 h 395192"/>
                  <a:gd name="connsiteX7" fmla="*/ 10192 w 202596"/>
                  <a:gd name="connsiteY7" fmla="*/ 0 h 39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596" h="395192">
                    <a:moveTo>
                      <a:pt x="10192" y="0"/>
                    </a:moveTo>
                    <a:lnTo>
                      <a:pt x="192215" y="0"/>
                    </a:lnTo>
                    <a:cubicBezTo>
                      <a:pt x="197929" y="0"/>
                      <a:pt x="202597" y="4667"/>
                      <a:pt x="202597" y="10382"/>
                    </a:cubicBezTo>
                    <a:lnTo>
                      <a:pt x="202597" y="385000"/>
                    </a:lnTo>
                    <a:cubicBezTo>
                      <a:pt x="202597" y="390620"/>
                      <a:pt x="198025" y="395192"/>
                      <a:pt x="192405" y="395192"/>
                    </a:cubicBezTo>
                    <a:lnTo>
                      <a:pt x="0" y="395192"/>
                    </a:lnTo>
                    <a:lnTo>
                      <a:pt x="0" y="10192"/>
                    </a:lnTo>
                    <a:cubicBezTo>
                      <a:pt x="0" y="4572"/>
                      <a:pt x="4572" y="0"/>
                      <a:pt x="101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Graphic 2">
                <a:extLst>
                  <a:ext uri="{FF2B5EF4-FFF2-40B4-BE49-F238E27FC236}">
                    <a16:creationId xmlns:a16="http://schemas.microsoft.com/office/drawing/2014/main" id="{991C1EB3-C78A-40A2-BA37-CFBDECE7C80A}"/>
                  </a:ext>
                </a:extLst>
              </p:cNvPr>
              <p:cNvSpPr/>
              <p:nvPr/>
            </p:nvSpPr>
            <p:spPr>
              <a:xfrm>
                <a:off x="5597937" y="3512819"/>
                <a:ext cx="202596" cy="227552"/>
              </a:xfrm>
              <a:custGeom>
                <a:avLst/>
                <a:gdLst>
                  <a:gd name="connsiteX0" fmla="*/ 10192 w 202596"/>
                  <a:gd name="connsiteY0" fmla="*/ 0 h 227552"/>
                  <a:gd name="connsiteX1" fmla="*/ 192214 w 202596"/>
                  <a:gd name="connsiteY1" fmla="*/ 0 h 227552"/>
                  <a:gd name="connsiteX2" fmla="*/ 202597 w 202596"/>
                  <a:gd name="connsiteY2" fmla="*/ 10383 h 227552"/>
                  <a:gd name="connsiteX3" fmla="*/ 202597 w 202596"/>
                  <a:gd name="connsiteY3" fmla="*/ 217361 h 227552"/>
                  <a:gd name="connsiteX4" fmla="*/ 192405 w 202596"/>
                  <a:gd name="connsiteY4" fmla="*/ 227552 h 227552"/>
                  <a:gd name="connsiteX5" fmla="*/ 0 w 202596"/>
                  <a:gd name="connsiteY5" fmla="*/ 227552 h 227552"/>
                  <a:gd name="connsiteX6" fmla="*/ 0 w 202596"/>
                  <a:gd name="connsiteY6" fmla="*/ 10192 h 227552"/>
                  <a:gd name="connsiteX7" fmla="*/ 10192 w 202596"/>
                  <a:gd name="connsiteY7" fmla="*/ 0 h 227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596" h="227552">
                    <a:moveTo>
                      <a:pt x="10192" y="0"/>
                    </a:moveTo>
                    <a:lnTo>
                      <a:pt x="192214" y="0"/>
                    </a:lnTo>
                    <a:cubicBezTo>
                      <a:pt x="197929" y="0"/>
                      <a:pt x="202597" y="4667"/>
                      <a:pt x="202597" y="10383"/>
                    </a:cubicBezTo>
                    <a:lnTo>
                      <a:pt x="202597" y="217361"/>
                    </a:lnTo>
                    <a:cubicBezTo>
                      <a:pt x="202597" y="222980"/>
                      <a:pt x="198025" y="227552"/>
                      <a:pt x="192405" y="227552"/>
                    </a:cubicBezTo>
                    <a:lnTo>
                      <a:pt x="0" y="227552"/>
                    </a:lnTo>
                    <a:lnTo>
                      <a:pt x="0" y="10192"/>
                    </a:lnTo>
                    <a:cubicBezTo>
                      <a:pt x="95" y="4572"/>
                      <a:pt x="4572" y="0"/>
                      <a:pt x="101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Graphic 2">
                <a:extLst>
                  <a:ext uri="{FF2B5EF4-FFF2-40B4-BE49-F238E27FC236}">
                    <a16:creationId xmlns:a16="http://schemas.microsoft.com/office/drawing/2014/main" id="{E7078FEC-BBD2-4D9E-BCB2-3E85BD7F74F1}"/>
                  </a:ext>
                </a:extLst>
              </p:cNvPr>
              <p:cNvSpPr/>
              <p:nvPr/>
            </p:nvSpPr>
            <p:spPr>
              <a:xfrm>
                <a:off x="5393340" y="3730466"/>
                <a:ext cx="595979" cy="198215"/>
              </a:xfrm>
              <a:custGeom>
                <a:avLst/>
                <a:gdLst>
                  <a:gd name="connsiteX0" fmla="*/ 595979 w 595979"/>
                  <a:gd name="connsiteY0" fmla="*/ 10192 h 198215"/>
                  <a:gd name="connsiteX1" fmla="*/ 595979 w 595979"/>
                  <a:gd name="connsiteY1" fmla="*/ 187833 h 198215"/>
                  <a:gd name="connsiteX2" fmla="*/ 585597 w 595979"/>
                  <a:gd name="connsiteY2" fmla="*/ 198215 h 198215"/>
                  <a:gd name="connsiteX3" fmla="*/ 10192 w 595979"/>
                  <a:gd name="connsiteY3" fmla="*/ 198215 h 198215"/>
                  <a:gd name="connsiteX4" fmla="*/ 0 w 595979"/>
                  <a:gd name="connsiteY4" fmla="*/ 188024 h 198215"/>
                  <a:gd name="connsiteX5" fmla="*/ 0 w 595979"/>
                  <a:gd name="connsiteY5" fmla="*/ 0 h 198215"/>
                  <a:gd name="connsiteX6" fmla="*/ 585788 w 595979"/>
                  <a:gd name="connsiteY6" fmla="*/ 0 h 198215"/>
                  <a:gd name="connsiteX7" fmla="*/ 595979 w 595979"/>
                  <a:gd name="connsiteY7" fmla="*/ 10192 h 19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5979" h="198215">
                    <a:moveTo>
                      <a:pt x="595979" y="10192"/>
                    </a:moveTo>
                    <a:lnTo>
                      <a:pt x="595979" y="187833"/>
                    </a:lnTo>
                    <a:cubicBezTo>
                      <a:pt x="595979" y="193548"/>
                      <a:pt x="591312" y="198215"/>
                      <a:pt x="585597" y="198215"/>
                    </a:cubicBezTo>
                    <a:lnTo>
                      <a:pt x="10192" y="198215"/>
                    </a:lnTo>
                    <a:cubicBezTo>
                      <a:pt x="4572" y="198215"/>
                      <a:pt x="0" y="193643"/>
                      <a:pt x="0" y="188024"/>
                    </a:cubicBezTo>
                    <a:lnTo>
                      <a:pt x="0" y="0"/>
                    </a:lnTo>
                    <a:lnTo>
                      <a:pt x="585788" y="0"/>
                    </a:lnTo>
                    <a:cubicBezTo>
                      <a:pt x="591407" y="95"/>
                      <a:pt x="595979" y="4572"/>
                      <a:pt x="595979" y="101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Graphic 2">
                <a:extLst>
                  <a:ext uri="{FF2B5EF4-FFF2-40B4-BE49-F238E27FC236}">
                    <a16:creationId xmlns:a16="http://schemas.microsoft.com/office/drawing/2014/main" id="{42373467-1E59-48D4-8B80-6B7FB17D70CA}"/>
                  </a:ext>
                </a:extLst>
              </p:cNvPr>
              <p:cNvSpPr/>
              <p:nvPr/>
            </p:nvSpPr>
            <p:spPr>
              <a:xfrm>
                <a:off x="3592258" y="3924966"/>
                <a:ext cx="408336" cy="208883"/>
              </a:xfrm>
              <a:custGeom>
                <a:avLst/>
                <a:gdLst>
                  <a:gd name="connsiteX0" fmla="*/ 408337 w 408336"/>
                  <a:gd name="connsiteY0" fmla="*/ 16097 h 208883"/>
                  <a:gd name="connsiteX1" fmla="*/ 408337 w 408336"/>
                  <a:gd name="connsiteY1" fmla="*/ 192786 h 208883"/>
                  <a:gd name="connsiteX2" fmla="*/ 392240 w 408336"/>
                  <a:gd name="connsiteY2" fmla="*/ 208883 h 208883"/>
                  <a:gd name="connsiteX3" fmla="*/ 16097 w 408336"/>
                  <a:gd name="connsiteY3" fmla="*/ 208883 h 208883"/>
                  <a:gd name="connsiteX4" fmla="*/ 0 w 408336"/>
                  <a:gd name="connsiteY4" fmla="*/ 192786 h 208883"/>
                  <a:gd name="connsiteX5" fmla="*/ 0 w 408336"/>
                  <a:gd name="connsiteY5" fmla="*/ 16097 h 208883"/>
                  <a:gd name="connsiteX6" fmla="*/ 16097 w 408336"/>
                  <a:gd name="connsiteY6" fmla="*/ 0 h 208883"/>
                  <a:gd name="connsiteX7" fmla="*/ 392240 w 408336"/>
                  <a:gd name="connsiteY7" fmla="*/ 0 h 208883"/>
                  <a:gd name="connsiteX8" fmla="*/ 408337 w 408336"/>
                  <a:gd name="connsiteY8" fmla="*/ 16097 h 208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8336" h="208883">
                    <a:moveTo>
                      <a:pt x="408337" y="16097"/>
                    </a:moveTo>
                    <a:lnTo>
                      <a:pt x="408337" y="192786"/>
                    </a:lnTo>
                    <a:cubicBezTo>
                      <a:pt x="408337" y="201644"/>
                      <a:pt x="401098" y="208883"/>
                      <a:pt x="392240" y="208883"/>
                    </a:cubicBezTo>
                    <a:lnTo>
                      <a:pt x="16097" y="208883"/>
                    </a:lnTo>
                    <a:cubicBezTo>
                      <a:pt x="7239" y="208883"/>
                      <a:pt x="0" y="201644"/>
                      <a:pt x="0" y="192786"/>
                    </a:cubicBezTo>
                    <a:lnTo>
                      <a:pt x="0" y="16097"/>
                    </a:lnTo>
                    <a:cubicBezTo>
                      <a:pt x="0" y="7239"/>
                      <a:pt x="7239" y="0"/>
                      <a:pt x="16097" y="0"/>
                    </a:cubicBezTo>
                    <a:lnTo>
                      <a:pt x="392240" y="0"/>
                    </a:lnTo>
                    <a:cubicBezTo>
                      <a:pt x="401193" y="0"/>
                      <a:pt x="408337" y="7239"/>
                      <a:pt x="408337" y="160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Graphic 2">
                <a:extLst>
                  <a:ext uri="{FF2B5EF4-FFF2-40B4-BE49-F238E27FC236}">
                    <a16:creationId xmlns:a16="http://schemas.microsoft.com/office/drawing/2014/main" id="{FDFFA7A4-B41B-4FAC-9EAD-C16318260ADA}"/>
                  </a:ext>
                </a:extLst>
              </p:cNvPr>
              <p:cNvSpPr/>
              <p:nvPr/>
            </p:nvSpPr>
            <p:spPr>
              <a:xfrm>
                <a:off x="3993165" y="3121628"/>
                <a:ext cx="208121" cy="208121"/>
              </a:xfrm>
              <a:custGeom>
                <a:avLst/>
                <a:gdLst>
                  <a:gd name="connsiteX0" fmla="*/ 198025 w 208121"/>
                  <a:gd name="connsiteY0" fmla="*/ 208121 h 208121"/>
                  <a:gd name="connsiteX1" fmla="*/ 10192 w 208121"/>
                  <a:gd name="connsiteY1" fmla="*/ 208121 h 208121"/>
                  <a:gd name="connsiteX2" fmla="*/ 0 w 208121"/>
                  <a:gd name="connsiteY2" fmla="*/ 197929 h 208121"/>
                  <a:gd name="connsiteX3" fmla="*/ 0 w 208121"/>
                  <a:gd name="connsiteY3" fmla="*/ 10192 h 208121"/>
                  <a:gd name="connsiteX4" fmla="*/ 10192 w 208121"/>
                  <a:gd name="connsiteY4" fmla="*/ 0 h 208121"/>
                  <a:gd name="connsiteX5" fmla="*/ 197929 w 208121"/>
                  <a:gd name="connsiteY5" fmla="*/ 0 h 208121"/>
                  <a:gd name="connsiteX6" fmla="*/ 208121 w 208121"/>
                  <a:gd name="connsiteY6" fmla="*/ 10192 h 208121"/>
                  <a:gd name="connsiteX7" fmla="*/ 208121 w 208121"/>
                  <a:gd name="connsiteY7" fmla="*/ 197929 h 208121"/>
                  <a:gd name="connsiteX8" fmla="*/ 198025 w 208121"/>
                  <a:gd name="connsiteY8" fmla="*/ 208121 h 208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121" h="208121">
                    <a:moveTo>
                      <a:pt x="198025" y="208121"/>
                    </a:moveTo>
                    <a:lnTo>
                      <a:pt x="10192" y="208121"/>
                    </a:lnTo>
                    <a:cubicBezTo>
                      <a:pt x="4572" y="208121"/>
                      <a:pt x="0" y="203549"/>
                      <a:pt x="0" y="197929"/>
                    </a:cubicBezTo>
                    <a:lnTo>
                      <a:pt x="0" y="10192"/>
                    </a:lnTo>
                    <a:cubicBezTo>
                      <a:pt x="0" y="4572"/>
                      <a:pt x="4572" y="0"/>
                      <a:pt x="10192" y="0"/>
                    </a:cubicBezTo>
                    <a:lnTo>
                      <a:pt x="197929" y="0"/>
                    </a:lnTo>
                    <a:cubicBezTo>
                      <a:pt x="203549" y="0"/>
                      <a:pt x="208121" y="4572"/>
                      <a:pt x="208121" y="10192"/>
                    </a:cubicBezTo>
                    <a:lnTo>
                      <a:pt x="208121" y="197929"/>
                    </a:lnTo>
                    <a:cubicBezTo>
                      <a:pt x="208121" y="203549"/>
                      <a:pt x="203645" y="208121"/>
                      <a:pt x="198025" y="2081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Graphic 2">
                <a:extLst>
                  <a:ext uri="{FF2B5EF4-FFF2-40B4-BE49-F238E27FC236}">
                    <a16:creationId xmlns:a16="http://schemas.microsoft.com/office/drawing/2014/main" id="{FFD07BDF-1180-4C64-9B4F-8C4EA14098E1}"/>
                  </a:ext>
                </a:extLst>
              </p:cNvPr>
              <p:cNvSpPr/>
              <p:nvPr/>
            </p:nvSpPr>
            <p:spPr>
              <a:xfrm>
                <a:off x="3992498" y="2522600"/>
                <a:ext cx="208883" cy="408336"/>
              </a:xfrm>
              <a:custGeom>
                <a:avLst/>
                <a:gdLst>
                  <a:gd name="connsiteX0" fmla="*/ 192786 w 208883"/>
                  <a:gd name="connsiteY0" fmla="*/ 408337 h 408336"/>
                  <a:gd name="connsiteX1" fmla="*/ 16097 w 208883"/>
                  <a:gd name="connsiteY1" fmla="*/ 408337 h 408336"/>
                  <a:gd name="connsiteX2" fmla="*/ 0 w 208883"/>
                  <a:gd name="connsiteY2" fmla="*/ 392240 h 408336"/>
                  <a:gd name="connsiteX3" fmla="*/ 0 w 208883"/>
                  <a:gd name="connsiteY3" fmla="*/ 16097 h 408336"/>
                  <a:gd name="connsiteX4" fmla="*/ 16097 w 208883"/>
                  <a:gd name="connsiteY4" fmla="*/ 0 h 408336"/>
                  <a:gd name="connsiteX5" fmla="*/ 192786 w 208883"/>
                  <a:gd name="connsiteY5" fmla="*/ 0 h 408336"/>
                  <a:gd name="connsiteX6" fmla="*/ 208883 w 208883"/>
                  <a:gd name="connsiteY6" fmla="*/ 16097 h 408336"/>
                  <a:gd name="connsiteX7" fmla="*/ 208883 w 208883"/>
                  <a:gd name="connsiteY7" fmla="*/ 392240 h 408336"/>
                  <a:gd name="connsiteX8" fmla="*/ 192786 w 208883"/>
                  <a:gd name="connsiteY8" fmla="*/ 408337 h 408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883" h="408336">
                    <a:moveTo>
                      <a:pt x="192786" y="408337"/>
                    </a:moveTo>
                    <a:lnTo>
                      <a:pt x="16097" y="408337"/>
                    </a:lnTo>
                    <a:cubicBezTo>
                      <a:pt x="7239" y="408337"/>
                      <a:pt x="0" y="401098"/>
                      <a:pt x="0" y="392240"/>
                    </a:cubicBezTo>
                    <a:lnTo>
                      <a:pt x="0" y="16097"/>
                    </a:lnTo>
                    <a:cubicBezTo>
                      <a:pt x="0" y="7239"/>
                      <a:pt x="7239" y="0"/>
                      <a:pt x="16097" y="0"/>
                    </a:cubicBezTo>
                    <a:lnTo>
                      <a:pt x="192786" y="0"/>
                    </a:lnTo>
                    <a:cubicBezTo>
                      <a:pt x="201644" y="0"/>
                      <a:pt x="208883" y="7239"/>
                      <a:pt x="208883" y="16097"/>
                    </a:cubicBezTo>
                    <a:lnTo>
                      <a:pt x="208883" y="392240"/>
                    </a:lnTo>
                    <a:cubicBezTo>
                      <a:pt x="208883" y="401098"/>
                      <a:pt x="201740" y="408337"/>
                      <a:pt x="192786" y="4083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Graphic 2">
                <a:extLst>
                  <a:ext uri="{FF2B5EF4-FFF2-40B4-BE49-F238E27FC236}">
                    <a16:creationId xmlns:a16="http://schemas.microsoft.com/office/drawing/2014/main" id="{0631BA5F-9A68-4F55-AC97-DC6FC0314A68}"/>
                  </a:ext>
                </a:extLst>
              </p:cNvPr>
              <p:cNvSpPr/>
              <p:nvPr/>
            </p:nvSpPr>
            <p:spPr>
              <a:xfrm>
                <a:off x="3597020" y="2529649"/>
                <a:ext cx="199262" cy="199262"/>
              </a:xfrm>
              <a:custGeom>
                <a:avLst/>
                <a:gdLst>
                  <a:gd name="connsiteX0" fmla="*/ 189071 w 199262"/>
                  <a:gd name="connsiteY0" fmla="*/ 199263 h 199262"/>
                  <a:gd name="connsiteX1" fmla="*/ 10192 w 199262"/>
                  <a:gd name="connsiteY1" fmla="*/ 199263 h 199262"/>
                  <a:gd name="connsiteX2" fmla="*/ 0 w 199262"/>
                  <a:gd name="connsiteY2" fmla="*/ 189071 h 199262"/>
                  <a:gd name="connsiteX3" fmla="*/ 0 w 199262"/>
                  <a:gd name="connsiteY3" fmla="*/ 10192 h 199262"/>
                  <a:gd name="connsiteX4" fmla="*/ 10192 w 199262"/>
                  <a:gd name="connsiteY4" fmla="*/ 0 h 199262"/>
                  <a:gd name="connsiteX5" fmla="*/ 189071 w 199262"/>
                  <a:gd name="connsiteY5" fmla="*/ 0 h 199262"/>
                  <a:gd name="connsiteX6" fmla="*/ 199263 w 199262"/>
                  <a:gd name="connsiteY6" fmla="*/ 10192 h 199262"/>
                  <a:gd name="connsiteX7" fmla="*/ 199263 w 199262"/>
                  <a:gd name="connsiteY7" fmla="*/ 189071 h 199262"/>
                  <a:gd name="connsiteX8" fmla="*/ 189071 w 199262"/>
                  <a:gd name="connsiteY8" fmla="*/ 199263 h 19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262" h="199262">
                    <a:moveTo>
                      <a:pt x="189071" y="199263"/>
                    </a:moveTo>
                    <a:lnTo>
                      <a:pt x="10192" y="199263"/>
                    </a:lnTo>
                    <a:cubicBezTo>
                      <a:pt x="4572" y="199263"/>
                      <a:pt x="0" y="194691"/>
                      <a:pt x="0" y="189071"/>
                    </a:cubicBezTo>
                    <a:lnTo>
                      <a:pt x="0" y="10192"/>
                    </a:lnTo>
                    <a:cubicBezTo>
                      <a:pt x="0" y="4572"/>
                      <a:pt x="4572" y="0"/>
                      <a:pt x="10192" y="0"/>
                    </a:cubicBezTo>
                    <a:lnTo>
                      <a:pt x="189071" y="0"/>
                    </a:lnTo>
                    <a:cubicBezTo>
                      <a:pt x="194691" y="0"/>
                      <a:pt x="199263" y="4572"/>
                      <a:pt x="199263" y="10192"/>
                    </a:cubicBezTo>
                    <a:lnTo>
                      <a:pt x="199263" y="189071"/>
                    </a:lnTo>
                    <a:cubicBezTo>
                      <a:pt x="199263" y="194691"/>
                      <a:pt x="194691" y="199263"/>
                      <a:pt x="189071" y="1992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Graphic 2">
                <a:extLst>
                  <a:ext uri="{FF2B5EF4-FFF2-40B4-BE49-F238E27FC236}">
                    <a16:creationId xmlns:a16="http://schemas.microsoft.com/office/drawing/2014/main" id="{133AE3A9-1B05-4ECE-9FAF-DCA9CAEEB07D}"/>
                  </a:ext>
                </a:extLst>
              </p:cNvPr>
              <p:cNvSpPr/>
              <p:nvPr/>
            </p:nvSpPr>
            <p:spPr>
              <a:xfrm>
                <a:off x="7201661" y="929544"/>
                <a:ext cx="1399889" cy="1399889"/>
              </a:xfrm>
              <a:custGeom>
                <a:avLst/>
                <a:gdLst>
                  <a:gd name="connsiteX0" fmla="*/ 1390555 w 1399889"/>
                  <a:gd name="connsiteY0" fmla="*/ 0 h 1399889"/>
                  <a:gd name="connsiteX1" fmla="*/ 9335 w 1399889"/>
                  <a:gd name="connsiteY1" fmla="*/ 0 h 1399889"/>
                  <a:gd name="connsiteX2" fmla="*/ 0 w 1399889"/>
                  <a:gd name="connsiteY2" fmla="*/ 9335 h 1399889"/>
                  <a:gd name="connsiteX3" fmla="*/ 0 w 1399889"/>
                  <a:gd name="connsiteY3" fmla="*/ 1390555 h 1399889"/>
                  <a:gd name="connsiteX4" fmla="*/ 9335 w 1399889"/>
                  <a:gd name="connsiteY4" fmla="*/ 1399889 h 1399889"/>
                  <a:gd name="connsiteX5" fmla="*/ 1390555 w 1399889"/>
                  <a:gd name="connsiteY5" fmla="*/ 1399889 h 1399889"/>
                  <a:gd name="connsiteX6" fmla="*/ 1399889 w 1399889"/>
                  <a:gd name="connsiteY6" fmla="*/ 1390555 h 1399889"/>
                  <a:gd name="connsiteX7" fmla="*/ 1399889 w 1399889"/>
                  <a:gd name="connsiteY7" fmla="*/ 9430 h 1399889"/>
                  <a:gd name="connsiteX8" fmla="*/ 1390555 w 1399889"/>
                  <a:gd name="connsiteY8" fmla="*/ 0 h 1399889"/>
                  <a:gd name="connsiteX9" fmla="*/ 1169384 w 1399889"/>
                  <a:gd name="connsiteY9" fmla="*/ 1200912 h 1399889"/>
                  <a:gd name="connsiteX10" fmla="*/ 205169 w 1399889"/>
                  <a:gd name="connsiteY10" fmla="*/ 1201007 h 1399889"/>
                  <a:gd name="connsiteX11" fmla="*/ 185642 w 1399889"/>
                  <a:gd name="connsiteY11" fmla="*/ 1181005 h 1399889"/>
                  <a:gd name="connsiteX12" fmla="*/ 185738 w 1399889"/>
                  <a:gd name="connsiteY12" fmla="*/ 216694 h 1399889"/>
                  <a:gd name="connsiteX13" fmla="*/ 204026 w 1399889"/>
                  <a:gd name="connsiteY13" fmla="*/ 196977 h 1399889"/>
                  <a:gd name="connsiteX14" fmla="*/ 1168242 w 1399889"/>
                  <a:gd name="connsiteY14" fmla="*/ 196882 h 1399889"/>
                  <a:gd name="connsiteX15" fmla="*/ 1189387 w 1399889"/>
                  <a:gd name="connsiteY15" fmla="*/ 218885 h 1399889"/>
                  <a:gd name="connsiteX16" fmla="*/ 1189006 w 1399889"/>
                  <a:gd name="connsiteY16" fmla="*/ 700183 h 1399889"/>
                  <a:gd name="connsiteX17" fmla="*/ 1189387 w 1399889"/>
                  <a:gd name="connsiteY17" fmla="*/ 1181481 h 1399889"/>
                  <a:gd name="connsiteX18" fmla="*/ 1169384 w 1399889"/>
                  <a:gd name="connsiteY18" fmla="*/ 1200912 h 139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99889" h="1399889">
                    <a:moveTo>
                      <a:pt x="1390555" y="0"/>
                    </a:moveTo>
                    <a:lnTo>
                      <a:pt x="9335" y="0"/>
                    </a:lnTo>
                    <a:cubicBezTo>
                      <a:pt x="4191" y="0"/>
                      <a:pt x="0" y="4191"/>
                      <a:pt x="0" y="9335"/>
                    </a:cubicBezTo>
                    <a:lnTo>
                      <a:pt x="0" y="1390555"/>
                    </a:lnTo>
                    <a:cubicBezTo>
                      <a:pt x="0" y="1395698"/>
                      <a:pt x="4191" y="1399889"/>
                      <a:pt x="9335" y="1399889"/>
                    </a:cubicBezTo>
                    <a:lnTo>
                      <a:pt x="1390555" y="1399889"/>
                    </a:lnTo>
                    <a:cubicBezTo>
                      <a:pt x="1395698" y="1399889"/>
                      <a:pt x="1399889" y="1395698"/>
                      <a:pt x="1399889" y="1390555"/>
                    </a:cubicBezTo>
                    <a:lnTo>
                      <a:pt x="1399889" y="9430"/>
                    </a:lnTo>
                    <a:cubicBezTo>
                      <a:pt x="1399889" y="4191"/>
                      <a:pt x="1395698" y="0"/>
                      <a:pt x="1390555" y="0"/>
                    </a:cubicBezTo>
                    <a:close/>
                    <a:moveTo>
                      <a:pt x="1169384" y="1200912"/>
                    </a:moveTo>
                    <a:cubicBezTo>
                      <a:pt x="848011" y="1200531"/>
                      <a:pt x="526542" y="1200436"/>
                      <a:pt x="205169" y="1201007"/>
                    </a:cubicBezTo>
                    <a:cubicBezTo>
                      <a:pt x="189071" y="1201007"/>
                      <a:pt x="185642" y="1196435"/>
                      <a:pt x="185642" y="1181005"/>
                    </a:cubicBezTo>
                    <a:cubicBezTo>
                      <a:pt x="186119" y="859536"/>
                      <a:pt x="186119" y="538163"/>
                      <a:pt x="185738" y="216694"/>
                    </a:cubicBezTo>
                    <a:cubicBezTo>
                      <a:pt x="185738" y="202502"/>
                      <a:pt x="187833" y="196977"/>
                      <a:pt x="204026" y="196977"/>
                    </a:cubicBezTo>
                    <a:cubicBezTo>
                      <a:pt x="525399" y="197453"/>
                      <a:pt x="846868" y="197549"/>
                      <a:pt x="1168242" y="196882"/>
                    </a:cubicBezTo>
                    <a:cubicBezTo>
                      <a:pt x="1186529" y="196882"/>
                      <a:pt x="1189482" y="202311"/>
                      <a:pt x="1189387" y="218885"/>
                    </a:cubicBezTo>
                    <a:cubicBezTo>
                      <a:pt x="1188816" y="379286"/>
                      <a:pt x="1189006" y="539782"/>
                      <a:pt x="1189006" y="700183"/>
                    </a:cubicBezTo>
                    <a:cubicBezTo>
                      <a:pt x="1189006" y="860584"/>
                      <a:pt x="1188720" y="1021080"/>
                      <a:pt x="1189387" y="1181481"/>
                    </a:cubicBezTo>
                    <a:cubicBezTo>
                      <a:pt x="1189577" y="1197769"/>
                      <a:pt x="1184529" y="1200912"/>
                      <a:pt x="1169384" y="12009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Graphic 2">
                <a:extLst>
                  <a:ext uri="{FF2B5EF4-FFF2-40B4-BE49-F238E27FC236}">
                    <a16:creationId xmlns:a16="http://schemas.microsoft.com/office/drawing/2014/main" id="{F0B85998-B9D5-418A-9F97-54B57A3DD4CF}"/>
                  </a:ext>
                </a:extLst>
              </p:cNvPr>
              <p:cNvSpPr/>
              <p:nvPr/>
            </p:nvSpPr>
            <p:spPr>
              <a:xfrm>
                <a:off x="7589042" y="1328546"/>
                <a:ext cx="600171" cy="599982"/>
              </a:xfrm>
              <a:custGeom>
                <a:avLst/>
                <a:gdLst>
                  <a:gd name="connsiteX0" fmla="*/ 299467 w 600171"/>
                  <a:gd name="connsiteY0" fmla="*/ 599694 h 599982"/>
                  <a:gd name="connsiteX1" fmla="*/ 19337 w 600171"/>
                  <a:gd name="connsiteY1" fmla="*/ 599980 h 599982"/>
                  <a:gd name="connsiteX2" fmla="*/ 1 w 600171"/>
                  <a:gd name="connsiteY2" fmla="*/ 581597 h 599982"/>
                  <a:gd name="connsiteX3" fmla="*/ 192 w 600171"/>
                  <a:gd name="connsiteY3" fmla="*/ 16193 h 599982"/>
                  <a:gd name="connsiteX4" fmla="*/ 16480 w 600171"/>
                  <a:gd name="connsiteY4" fmla="*/ 0 h 599982"/>
                  <a:gd name="connsiteX5" fmla="*/ 583598 w 600171"/>
                  <a:gd name="connsiteY5" fmla="*/ 0 h 599982"/>
                  <a:gd name="connsiteX6" fmla="*/ 600172 w 600171"/>
                  <a:gd name="connsiteY6" fmla="*/ 16002 h 599982"/>
                  <a:gd name="connsiteX7" fmla="*/ 600076 w 600171"/>
                  <a:gd name="connsiteY7" fmla="*/ 584930 h 599982"/>
                  <a:gd name="connsiteX8" fmla="*/ 584741 w 600171"/>
                  <a:gd name="connsiteY8" fmla="*/ 599980 h 599982"/>
                  <a:gd name="connsiteX9" fmla="*/ 299467 w 600171"/>
                  <a:gd name="connsiteY9" fmla="*/ 599694 h 599982"/>
                  <a:gd name="connsiteX10" fmla="*/ 299467 w 600171"/>
                  <a:gd name="connsiteY10" fmla="*/ 599694 h 59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0171" h="599982">
                    <a:moveTo>
                      <a:pt x="299467" y="599694"/>
                    </a:moveTo>
                    <a:cubicBezTo>
                      <a:pt x="206122" y="599694"/>
                      <a:pt x="112682" y="599408"/>
                      <a:pt x="19337" y="599980"/>
                    </a:cubicBezTo>
                    <a:cubicBezTo>
                      <a:pt x="5240" y="600075"/>
                      <a:pt x="-94" y="597694"/>
                      <a:pt x="1" y="581597"/>
                    </a:cubicBezTo>
                    <a:cubicBezTo>
                      <a:pt x="668" y="393097"/>
                      <a:pt x="573" y="204597"/>
                      <a:pt x="192" y="16193"/>
                    </a:cubicBezTo>
                    <a:cubicBezTo>
                      <a:pt x="192" y="3239"/>
                      <a:pt x="3716" y="0"/>
                      <a:pt x="16480" y="0"/>
                    </a:cubicBezTo>
                    <a:cubicBezTo>
                      <a:pt x="205551" y="381"/>
                      <a:pt x="394527" y="381"/>
                      <a:pt x="583598" y="0"/>
                    </a:cubicBezTo>
                    <a:cubicBezTo>
                      <a:pt x="596076" y="0"/>
                      <a:pt x="600172" y="2762"/>
                      <a:pt x="600172" y="16002"/>
                    </a:cubicBezTo>
                    <a:cubicBezTo>
                      <a:pt x="599695" y="205645"/>
                      <a:pt x="599695" y="395288"/>
                      <a:pt x="600076" y="584930"/>
                    </a:cubicBezTo>
                    <a:cubicBezTo>
                      <a:pt x="600076" y="597122"/>
                      <a:pt x="596552" y="600075"/>
                      <a:pt x="584741" y="599980"/>
                    </a:cubicBezTo>
                    <a:cubicBezTo>
                      <a:pt x="489682" y="599408"/>
                      <a:pt x="394622" y="599599"/>
                      <a:pt x="299467" y="599694"/>
                    </a:cubicBezTo>
                    <a:cubicBezTo>
                      <a:pt x="299467" y="599599"/>
                      <a:pt x="299467" y="599694"/>
                      <a:pt x="299467" y="5996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Graphic 2">
                <a:extLst>
                  <a:ext uri="{FF2B5EF4-FFF2-40B4-BE49-F238E27FC236}">
                    <a16:creationId xmlns:a16="http://schemas.microsoft.com/office/drawing/2014/main" id="{46ACAF72-ACAE-46A7-B2C7-CEBC9A6ECB29}"/>
                  </a:ext>
                </a:extLst>
              </p:cNvPr>
              <p:cNvSpPr/>
              <p:nvPr/>
            </p:nvSpPr>
            <p:spPr>
              <a:xfrm>
                <a:off x="3590925" y="4530280"/>
                <a:ext cx="1399890" cy="1399889"/>
              </a:xfrm>
              <a:custGeom>
                <a:avLst/>
                <a:gdLst>
                  <a:gd name="connsiteX0" fmla="*/ 1390555 w 1399890"/>
                  <a:gd name="connsiteY0" fmla="*/ 0 h 1399889"/>
                  <a:gd name="connsiteX1" fmla="*/ 9335 w 1399890"/>
                  <a:gd name="connsiteY1" fmla="*/ 0 h 1399889"/>
                  <a:gd name="connsiteX2" fmla="*/ 0 w 1399890"/>
                  <a:gd name="connsiteY2" fmla="*/ 9335 h 1399889"/>
                  <a:gd name="connsiteX3" fmla="*/ 0 w 1399890"/>
                  <a:gd name="connsiteY3" fmla="*/ 1390555 h 1399889"/>
                  <a:gd name="connsiteX4" fmla="*/ 9335 w 1399890"/>
                  <a:gd name="connsiteY4" fmla="*/ 1399890 h 1399889"/>
                  <a:gd name="connsiteX5" fmla="*/ 1390555 w 1399890"/>
                  <a:gd name="connsiteY5" fmla="*/ 1399890 h 1399889"/>
                  <a:gd name="connsiteX6" fmla="*/ 1399889 w 1399890"/>
                  <a:gd name="connsiteY6" fmla="*/ 1390555 h 1399889"/>
                  <a:gd name="connsiteX7" fmla="*/ 1399889 w 1399890"/>
                  <a:gd name="connsiteY7" fmla="*/ 9430 h 1399889"/>
                  <a:gd name="connsiteX8" fmla="*/ 1390555 w 1399890"/>
                  <a:gd name="connsiteY8" fmla="*/ 0 h 1399889"/>
                  <a:gd name="connsiteX9" fmla="*/ 1201674 w 1399890"/>
                  <a:gd name="connsiteY9" fmla="*/ 1192339 h 1399889"/>
                  <a:gd name="connsiteX10" fmla="*/ 1192340 w 1399890"/>
                  <a:gd name="connsiteY10" fmla="*/ 1201674 h 1399889"/>
                  <a:gd name="connsiteX11" fmla="*/ 207645 w 1399890"/>
                  <a:gd name="connsiteY11" fmla="*/ 1201674 h 1399889"/>
                  <a:gd name="connsiteX12" fmla="*/ 198311 w 1399890"/>
                  <a:gd name="connsiteY12" fmla="*/ 1192339 h 1399889"/>
                  <a:gd name="connsiteX13" fmla="*/ 198311 w 1399890"/>
                  <a:gd name="connsiteY13" fmla="*/ 207645 h 1399889"/>
                  <a:gd name="connsiteX14" fmla="*/ 207645 w 1399890"/>
                  <a:gd name="connsiteY14" fmla="*/ 198311 h 1399889"/>
                  <a:gd name="connsiteX15" fmla="*/ 1192340 w 1399890"/>
                  <a:gd name="connsiteY15" fmla="*/ 198311 h 1399889"/>
                  <a:gd name="connsiteX16" fmla="*/ 1201674 w 1399890"/>
                  <a:gd name="connsiteY16" fmla="*/ 207645 h 1399889"/>
                  <a:gd name="connsiteX17" fmla="*/ 1201674 w 1399890"/>
                  <a:gd name="connsiteY17" fmla="*/ 1192339 h 139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99890" h="1399889">
                    <a:moveTo>
                      <a:pt x="1390555" y="0"/>
                    </a:moveTo>
                    <a:lnTo>
                      <a:pt x="9335" y="0"/>
                    </a:lnTo>
                    <a:cubicBezTo>
                      <a:pt x="4191" y="0"/>
                      <a:pt x="0" y="4191"/>
                      <a:pt x="0" y="9335"/>
                    </a:cubicBezTo>
                    <a:lnTo>
                      <a:pt x="0" y="1390555"/>
                    </a:lnTo>
                    <a:cubicBezTo>
                      <a:pt x="0" y="1395699"/>
                      <a:pt x="4191" y="1399890"/>
                      <a:pt x="9335" y="1399890"/>
                    </a:cubicBezTo>
                    <a:lnTo>
                      <a:pt x="1390555" y="1399890"/>
                    </a:lnTo>
                    <a:cubicBezTo>
                      <a:pt x="1395698" y="1399890"/>
                      <a:pt x="1399889" y="1395699"/>
                      <a:pt x="1399889" y="1390555"/>
                    </a:cubicBezTo>
                    <a:lnTo>
                      <a:pt x="1399889" y="9430"/>
                    </a:lnTo>
                    <a:cubicBezTo>
                      <a:pt x="1399985" y="4191"/>
                      <a:pt x="1395793" y="0"/>
                      <a:pt x="1390555" y="0"/>
                    </a:cubicBezTo>
                    <a:close/>
                    <a:moveTo>
                      <a:pt x="1201674" y="1192339"/>
                    </a:moveTo>
                    <a:cubicBezTo>
                      <a:pt x="1201674" y="1197483"/>
                      <a:pt x="1197483" y="1201674"/>
                      <a:pt x="1192340" y="1201674"/>
                    </a:cubicBezTo>
                    <a:lnTo>
                      <a:pt x="207645" y="1201674"/>
                    </a:lnTo>
                    <a:cubicBezTo>
                      <a:pt x="202502" y="1201674"/>
                      <a:pt x="198311" y="1197483"/>
                      <a:pt x="198311" y="1192339"/>
                    </a:cubicBezTo>
                    <a:lnTo>
                      <a:pt x="198311" y="207645"/>
                    </a:lnTo>
                    <a:cubicBezTo>
                      <a:pt x="198311" y="202502"/>
                      <a:pt x="202502" y="198311"/>
                      <a:pt x="207645" y="198311"/>
                    </a:cubicBezTo>
                    <a:lnTo>
                      <a:pt x="1192340" y="198311"/>
                    </a:lnTo>
                    <a:cubicBezTo>
                      <a:pt x="1197483" y="198311"/>
                      <a:pt x="1201674" y="202502"/>
                      <a:pt x="1201674" y="207645"/>
                    </a:cubicBezTo>
                    <a:lnTo>
                      <a:pt x="1201674" y="119233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Graphic 2">
                <a:extLst>
                  <a:ext uri="{FF2B5EF4-FFF2-40B4-BE49-F238E27FC236}">
                    <a16:creationId xmlns:a16="http://schemas.microsoft.com/office/drawing/2014/main" id="{0869C132-DBEE-4D53-AD66-128F1B215C21}"/>
                  </a:ext>
                </a:extLst>
              </p:cNvPr>
              <p:cNvSpPr/>
              <p:nvPr/>
            </p:nvSpPr>
            <p:spPr>
              <a:xfrm>
                <a:off x="3990975" y="4930425"/>
                <a:ext cx="599790" cy="599789"/>
              </a:xfrm>
              <a:custGeom>
                <a:avLst/>
                <a:gdLst>
                  <a:gd name="connsiteX0" fmla="*/ 590455 w 599790"/>
                  <a:gd name="connsiteY0" fmla="*/ 599789 h 599789"/>
                  <a:gd name="connsiteX1" fmla="*/ 9334 w 599790"/>
                  <a:gd name="connsiteY1" fmla="*/ 599789 h 599789"/>
                  <a:gd name="connsiteX2" fmla="*/ 0 w 599790"/>
                  <a:gd name="connsiteY2" fmla="*/ 590455 h 599789"/>
                  <a:gd name="connsiteX3" fmla="*/ 0 w 599790"/>
                  <a:gd name="connsiteY3" fmla="*/ 9334 h 599789"/>
                  <a:gd name="connsiteX4" fmla="*/ 9334 w 599790"/>
                  <a:gd name="connsiteY4" fmla="*/ 0 h 599789"/>
                  <a:gd name="connsiteX5" fmla="*/ 590455 w 599790"/>
                  <a:gd name="connsiteY5" fmla="*/ 0 h 599789"/>
                  <a:gd name="connsiteX6" fmla="*/ 599789 w 599790"/>
                  <a:gd name="connsiteY6" fmla="*/ 9334 h 599789"/>
                  <a:gd name="connsiteX7" fmla="*/ 599789 w 599790"/>
                  <a:gd name="connsiteY7" fmla="*/ 590455 h 599789"/>
                  <a:gd name="connsiteX8" fmla="*/ 590455 w 599790"/>
                  <a:gd name="connsiteY8" fmla="*/ 599789 h 59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9790" h="599789">
                    <a:moveTo>
                      <a:pt x="590455" y="599789"/>
                    </a:moveTo>
                    <a:lnTo>
                      <a:pt x="9334" y="599789"/>
                    </a:lnTo>
                    <a:cubicBezTo>
                      <a:pt x="4191" y="599789"/>
                      <a:pt x="0" y="595598"/>
                      <a:pt x="0" y="590455"/>
                    </a:cubicBezTo>
                    <a:lnTo>
                      <a:pt x="0" y="9334"/>
                    </a:lnTo>
                    <a:cubicBezTo>
                      <a:pt x="0" y="4191"/>
                      <a:pt x="4191" y="0"/>
                      <a:pt x="9334" y="0"/>
                    </a:cubicBezTo>
                    <a:lnTo>
                      <a:pt x="590455" y="0"/>
                    </a:lnTo>
                    <a:cubicBezTo>
                      <a:pt x="595598" y="0"/>
                      <a:pt x="599789" y="4191"/>
                      <a:pt x="599789" y="9334"/>
                    </a:cubicBezTo>
                    <a:lnTo>
                      <a:pt x="599789" y="590455"/>
                    </a:lnTo>
                    <a:cubicBezTo>
                      <a:pt x="599885" y="595598"/>
                      <a:pt x="595694" y="599789"/>
                      <a:pt x="590455" y="59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Graphic 2">
                <a:extLst>
                  <a:ext uri="{FF2B5EF4-FFF2-40B4-BE49-F238E27FC236}">
                    <a16:creationId xmlns:a16="http://schemas.microsoft.com/office/drawing/2014/main" id="{039F9D73-D26A-4EA9-BCA7-4C62F5D68A39}"/>
                  </a:ext>
                </a:extLst>
              </p:cNvPr>
              <p:cNvSpPr/>
              <p:nvPr/>
            </p:nvSpPr>
            <p:spPr>
              <a:xfrm>
                <a:off x="7201757" y="930666"/>
                <a:ext cx="1399508" cy="1397299"/>
              </a:xfrm>
              <a:custGeom>
                <a:avLst/>
                <a:gdLst>
                  <a:gd name="connsiteX0" fmla="*/ 0 w 1399508"/>
                  <a:gd name="connsiteY0" fmla="*/ 1387718 h 1397299"/>
                  <a:gd name="connsiteX1" fmla="*/ 54007 w 1399508"/>
                  <a:gd name="connsiteY1" fmla="*/ 1391814 h 1397299"/>
                  <a:gd name="connsiteX2" fmla="*/ 1368742 w 1399508"/>
                  <a:gd name="connsiteY2" fmla="*/ 1391814 h 1397299"/>
                  <a:gd name="connsiteX3" fmla="*/ 1395127 w 1399508"/>
                  <a:gd name="connsiteY3" fmla="*/ 1364858 h 1397299"/>
                  <a:gd name="connsiteX4" fmla="*/ 1395031 w 1399508"/>
                  <a:gd name="connsiteY4" fmla="*/ 43074 h 1397299"/>
                  <a:gd name="connsiteX5" fmla="*/ 1387888 w 1399508"/>
                  <a:gd name="connsiteY5" fmla="*/ 3831 h 1397299"/>
                  <a:gd name="connsiteX6" fmla="*/ 1391222 w 1399508"/>
                  <a:gd name="connsiteY6" fmla="*/ 307 h 1397299"/>
                  <a:gd name="connsiteX7" fmla="*/ 1398842 w 1399508"/>
                  <a:gd name="connsiteY7" fmla="*/ 4307 h 1397299"/>
                  <a:gd name="connsiteX8" fmla="*/ 1399127 w 1399508"/>
                  <a:gd name="connsiteY8" fmla="*/ 18023 h 1397299"/>
                  <a:gd name="connsiteX9" fmla="*/ 1399509 w 1399508"/>
                  <a:gd name="connsiteY9" fmla="*/ 1376098 h 1397299"/>
                  <a:gd name="connsiteX10" fmla="*/ 1378744 w 1399508"/>
                  <a:gd name="connsiteY10" fmla="*/ 1396386 h 1397299"/>
                  <a:gd name="connsiteX11" fmla="*/ 17336 w 1399508"/>
                  <a:gd name="connsiteY11" fmla="*/ 1395719 h 1397299"/>
                  <a:gd name="connsiteX12" fmla="*/ 0 w 1399508"/>
                  <a:gd name="connsiteY12" fmla="*/ 1387718 h 1397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99508" h="1397299">
                    <a:moveTo>
                      <a:pt x="0" y="1387718"/>
                    </a:moveTo>
                    <a:cubicBezTo>
                      <a:pt x="17621" y="1393624"/>
                      <a:pt x="35909" y="1391814"/>
                      <a:pt x="54007" y="1391814"/>
                    </a:cubicBezTo>
                    <a:cubicBezTo>
                      <a:pt x="492252" y="1391909"/>
                      <a:pt x="930497" y="1391909"/>
                      <a:pt x="1368742" y="1391814"/>
                    </a:cubicBezTo>
                    <a:cubicBezTo>
                      <a:pt x="1397699" y="1391814"/>
                      <a:pt x="1395127" y="1395434"/>
                      <a:pt x="1395127" y="1364858"/>
                    </a:cubicBezTo>
                    <a:cubicBezTo>
                      <a:pt x="1395127" y="924232"/>
                      <a:pt x="1395127" y="483700"/>
                      <a:pt x="1395031" y="43074"/>
                    </a:cubicBezTo>
                    <a:cubicBezTo>
                      <a:pt x="1395031" y="29739"/>
                      <a:pt x="1398175" y="15547"/>
                      <a:pt x="1387888" y="3831"/>
                    </a:cubicBezTo>
                    <a:cubicBezTo>
                      <a:pt x="1387792" y="3736"/>
                      <a:pt x="1390079" y="1545"/>
                      <a:pt x="1391222" y="307"/>
                    </a:cubicBezTo>
                    <a:cubicBezTo>
                      <a:pt x="1394746" y="-265"/>
                      <a:pt x="1398366" y="-551"/>
                      <a:pt x="1398842" y="4307"/>
                    </a:cubicBezTo>
                    <a:cubicBezTo>
                      <a:pt x="1399223" y="8879"/>
                      <a:pt x="1399127" y="13451"/>
                      <a:pt x="1399127" y="18023"/>
                    </a:cubicBezTo>
                    <a:cubicBezTo>
                      <a:pt x="1399127" y="470746"/>
                      <a:pt x="1399032" y="923374"/>
                      <a:pt x="1399509" y="1376098"/>
                    </a:cubicBezTo>
                    <a:cubicBezTo>
                      <a:pt x="1399509" y="1393052"/>
                      <a:pt x="1394936" y="1396386"/>
                      <a:pt x="1378744" y="1396386"/>
                    </a:cubicBezTo>
                    <a:cubicBezTo>
                      <a:pt x="924973" y="1395910"/>
                      <a:pt x="471106" y="1396100"/>
                      <a:pt x="17336" y="1395719"/>
                    </a:cubicBezTo>
                    <a:cubicBezTo>
                      <a:pt x="11525" y="1395719"/>
                      <a:pt x="0" y="1402577"/>
                      <a:pt x="0" y="1387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Graphic 2">
                <a:extLst>
                  <a:ext uri="{FF2B5EF4-FFF2-40B4-BE49-F238E27FC236}">
                    <a16:creationId xmlns:a16="http://schemas.microsoft.com/office/drawing/2014/main" id="{C3D1659E-5484-4759-9599-DF6944D46489}"/>
                  </a:ext>
                </a:extLst>
              </p:cNvPr>
              <p:cNvSpPr/>
              <p:nvPr/>
            </p:nvSpPr>
            <p:spPr>
              <a:xfrm>
                <a:off x="3603944" y="930683"/>
                <a:ext cx="1394835" cy="1395964"/>
              </a:xfrm>
              <a:custGeom>
                <a:avLst/>
                <a:gdLst>
                  <a:gd name="connsiteX0" fmla="*/ 30 w 1394835"/>
                  <a:gd name="connsiteY0" fmla="*/ 1394559 h 1395964"/>
                  <a:gd name="connsiteX1" fmla="*/ 5174 w 1394835"/>
                  <a:gd name="connsiteY1" fmla="*/ 1389416 h 1395964"/>
                  <a:gd name="connsiteX2" fmla="*/ 20033 w 1394835"/>
                  <a:gd name="connsiteY2" fmla="*/ 1391702 h 1395964"/>
                  <a:gd name="connsiteX3" fmla="*/ 1372487 w 1394835"/>
                  <a:gd name="connsiteY3" fmla="*/ 1392083 h 1395964"/>
                  <a:gd name="connsiteX4" fmla="*/ 1389728 w 1394835"/>
                  <a:gd name="connsiteY4" fmla="*/ 1374366 h 1395964"/>
                  <a:gd name="connsiteX5" fmla="*/ 1390013 w 1394835"/>
                  <a:gd name="connsiteY5" fmla="*/ 21816 h 1395964"/>
                  <a:gd name="connsiteX6" fmla="*/ 1388870 w 1394835"/>
                  <a:gd name="connsiteY6" fmla="*/ 194 h 1395964"/>
                  <a:gd name="connsiteX7" fmla="*/ 1393633 w 1394835"/>
                  <a:gd name="connsiteY7" fmla="*/ 3338 h 1395964"/>
                  <a:gd name="connsiteX8" fmla="*/ 1394490 w 1394835"/>
                  <a:gd name="connsiteY8" fmla="*/ 22102 h 1395964"/>
                  <a:gd name="connsiteX9" fmla="*/ 1394395 w 1394835"/>
                  <a:gd name="connsiteY9" fmla="*/ 1374176 h 1395964"/>
                  <a:gd name="connsiteX10" fmla="*/ 1392776 w 1394835"/>
                  <a:gd name="connsiteY10" fmla="*/ 1394464 h 1395964"/>
                  <a:gd name="connsiteX11" fmla="*/ 1374107 w 1394835"/>
                  <a:gd name="connsiteY11" fmla="*/ 1395893 h 1395964"/>
                  <a:gd name="connsiteX12" fmla="*/ 18699 w 1394835"/>
                  <a:gd name="connsiteY12" fmla="*/ 1395893 h 1395964"/>
                  <a:gd name="connsiteX13" fmla="*/ 30 w 1394835"/>
                  <a:gd name="connsiteY13" fmla="*/ 1394559 h 1395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94835" h="1395964">
                    <a:moveTo>
                      <a:pt x="30" y="1394559"/>
                    </a:moveTo>
                    <a:cubicBezTo>
                      <a:pt x="2983" y="1393988"/>
                      <a:pt x="-4542" y="1382558"/>
                      <a:pt x="5174" y="1389416"/>
                    </a:cubicBezTo>
                    <a:cubicBezTo>
                      <a:pt x="10031" y="1392845"/>
                      <a:pt x="15080" y="1391702"/>
                      <a:pt x="20033" y="1391702"/>
                    </a:cubicBezTo>
                    <a:cubicBezTo>
                      <a:pt x="470851" y="1391797"/>
                      <a:pt x="921669" y="1391702"/>
                      <a:pt x="1372487" y="1392083"/>
                    </a:cubicBezTo>
                    <a:cubicBezTo>
                      <a:pt x="1386394" y="1392083"/>
                      <a:pt x="1389728" y="1387606"/>
                      <a:pt x="1389728" y="1374366"/>
                    </a:cubicBezTo>
                    <a:cubicBezTo>
                      <a:pt x="1389442" y="923548"/>
                      <a:pt x="1389442" y="472635"/>
                      <a:pt x="1390013" y="21816"/>
                    </a:cubicBezTo>
                    <a:cubicBezTo>
                      <a:pt x="1390013" y="14482"/>
                      <a:pt x="1382393" y="7529"/>
                      <a:pt x="1388870" y="194"/>
                    </a:cubicBezTo>
                    <a:cubicBezTo>
                      <a:pt x="1391537" y="-472"/>
                      <a:pt x="1393157" y="575"/>
                      <a:pt x="1393633" y="3338"/>
                    </a:cubicBezTo>
                    <a:cubicBezTo>
                      <a:pt x="1395347" y="9529"/>
                      <a:pt x="1394490" y="15911"/>
                      <a:pt x="1394490" y="22102"/>
                    </a:cubicBezTo>
                    <a:cubicBezTo>
                      <a:pt x="1394490" y="472825"/>
                      <a:pt x="1394585" y="923453"/>
                      <a:pt x="1394395" y="1374176"/>
                    </a:cubicBezTo>
                    <a:cubicBezTo>
                      <a:pt x="1394395" y="1380939"/>
                      <a:pt x="1396109" y="1387892"/>
                      <a:pt x="1392776" y="1394464"/>
                    </a:cubicBezTo>
                    <a:cubicBezTo>
                      <a:pt x="1386584" y="1394940"/>
                      <a:pt x="1380393" y="1395893"/>
                      <a:pt x="1374107" y="1395893"/>
                    </a:cubicBezTo>
                    <a:cubicBezTo>
                      <a:pt x="922336" y="1395988"/>
                      <a:pt x="470470" y="1395988"/>
                      <a:pt x="18699" y="1395893"/>
                    </a:cubicBezTo>
                    <a:cubicBezTo>
                      <a:pt x="12413" y="1395893"/>
                      <a:pt x="6221" y="1395036"/>
                      <a:pt x="30" y="13945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Graphic 2">
                <a:extLst>
                  <a:ext uri="{FF2B5EF4-FFF2-40B4-BE49-F238E27FC236}">
                    <a16:creationId xmlns:a16="http://schemas.microsoft.com/office/drawing/2014/main" id="{F92346E0-4BB1-4246-B018-E85D26A8EC35}"/>
                  </a:ext>
                </a:extLst>
              </p:cNvPr>
              <p:cNvSpPr/>
              <p:nvPr/>
            </p:nvSpPr>
            <p:spPr>
              <a:xfrm>
                <a:off x="4996296" y="934021"/>
                <a:ext cx="2911" cy="1391126"/>
              </a:xfrm>
              <a:custGeom>
                <a:avLst/>
                <a:gdLst>
                  <a:gd name="connsiteX0" fmla="*/ 328 w 2911"/>
                  <a:gd name="connsiteY0" fmla="*/ 1391126 h 1391126"/>
                  <a:gd name="connsiteX1" fmla="*/ 42 w 2911"/>
                  <a:gd name="connsiteY1" fmla="*/ 1243394 h 1391126"/>
                  <a:gd name="connsiteX2" fmla="*/ 42 w 2911"/>
                  <a:gd name="connsiteY2" fmla="*/ 18764 h 1391126"/>
                  <a:gd name="connsiteX3" fmla="*/ 1185 w 2911"/>
                  <a:gd name="connsiteY3" fmla="*/ 0 h 1391126"/>
                  <a:gd name="connsiteX4" fmla="*/ 2424 w 2911"/>
                  <a:gd name="connsiteY4" fmla="*/ 16955 h 1391126"/>
                  <a:gd name="connsiteX5" fmla="*/ 2424 w 2911"/>
                  <a:gd name="connsiteY5" fmla="*/ 1376363 h 1391126"/>
                  <a:gd name="connsiteX6" fmla="*/ 328 w 2911"/>
                  <a:gd name="connsiteY6" fmla="*/ 1391126 h 139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11" h="1391126">
                    <a:moveTo>
                      <a:pt x="328" y="1391126"/>
                    </a:moveTo>
                    <a:cubicBezTo>
                      <a:pt x="233" y="1341882"/>
                      <a:pt x="42" y="1292638"/>
                      <a:pt x="42" y="1243394"/>
                    </a:cubicBezTo>
                    <a:cubicBezTo>
                      <a:pt x="42" y="835152"/>
                      <a:pt x="-53" y="427006"/>
                      <a:pt x="42" y="18764"/>
                    </a:cubicBezTo>
                    <a:cubicBezTo>
                      <a:pt x="42" y="12478"/>
                      <a:pt x="804" y="6191"/>
                      <a:pt x="1185" y="0"/>
                    </a:cubicBezTo>
                    <a:cubicBezTo>
                      <a:pt x="1662" y="5620"/>
                      <a:pt x="2424" y="11335"/>
                      <a:pt x="2424" y="16955"/>
                    </a:cubicBezTo>
                    <a:cubicBezTo>
                      <a:pt x="2519" y="470059"/>
                      <a:pt x="2519" y="923258"/>
                      <a:pt x="2424" y="1376363"/>
                    </a:cubicBezTo>
                    <a:cubicBezTo>
                      <a:pt x="2424" y="1381220"/>
                      <a:pt x="4424" y="1386650"/>
                      <a:pt x="328" y="13911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Graphic 2">
                <a:extLst>
                  <a:ext uri="{FF2B5EF4-FFF2-40B4-BE49-F238E27FC236}">
                    <a16:creationId xmlns:a16="http://schemas.microsoft.com/office/drawing/2014/main" id="{4996BDCC-72B5-4AEF-ABBB-C28ABBCF58C7}"/>
                  </a:ext>
                </a:extLst>
              </p:cNvPr>
              <p:cNvSpPr/>
              <p:nvPr/>
            </p:nvSpPr>
            <p:spPr>
              <a:xfrm>
                <a:off x="4384643" y="3729227"/>
                <a:ext cx="3671" cy="199167"/>
              </a:xfrm>
              <a:custGeom>
                <a:avLst/>
                <a:gdLst>
                  <a:gd name="connsiteX0" fmla="*/ 0 w 3671"/>
                  <a:gd name="connsiteY0" fmla="*/ 199168 h 199167"/>
                  <a:gd name="connsiteX1" fmla="*/ 0 w 3671"/>
                  <a:gd name="connsiteY1" fmla="*/ 0 h 199167"/>
                  <a:gd name="connsiteX2" fmla="*/ 3334 w 3671"/>
                  <a:gd name="connsiteY2" fmla="*/ 10382 h 199167"/>
                  <a:gd name="connsiteX3" fmla="*/ 3334 w 3671"/>
                  <a:gd name="connsiteY3" fmla="*/ 188786 h 199167"/>
                  <a:gd name="connsiteX4" fmla="*/ 0 w 3671"/>
                  <a:gd name="connsiteY4" fmla="*/ 199168 h 199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71" h="199167">
                    <a:moveTo>
                      <a:pt x="0" y="199168"/>
                    </a:moveTo>
                    <a:cubicBezTo>
                      <a:pt x="0" y="132779"/>
                      <a:pt x="0" y="66389"/>
                      <a:pt x="0" y="0"/>
                    </a:cubicBezTo>
                    <a:cubicBezTo>
                      <a:pt x="5239" y="2096"/>
                      <a:pt x="3334" y="6763"/>
                      <a:pt x="3334" y="10382"/>
                    </a:cubicBezTo>
                    <a:cubicBezTo>
                      <a:pt x="3429" y="69818"/>
                      <a:pt x="3429" y="129350"/>
                      <a:pt x="3334" y="188786"/>
                    </a:cubicBezTo>
                    <a:cubicBezTo>
                      <a:pt x="3238" y="192405"/>
                      <a:pt x="5048" y="196977"/>
                      <a:pt x="0" y="1991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Graphic 2">
                <a:extLst>
                  <a:ext uri="{FF2B5EF4-FFF2-40B4-BE49-F238E27FC236}">
                    <a16:creationId xmlns:a16="http://schemas.microsoft.com/office/drawing/2014/main" id="{326CBB35-00EC-4EC9-8471-0FCADB7C20CF}"/>
                  </a:ext>
                </a:extLst>
              </p:cNvPr>
              <p:cNvSpPr/>
              <p:nvPr/>
            </p:nvSpPr>
            <p:spPr>
              <a:xfrm>
                <a:off x="3601402" y="929544"/>
                <a:ext cx="1399889" cy="1399889"/>
              </a:xfrm>
              <a:custGeom>
                <a:avLst/>
                <a:gdLst>
                  <a:gd name="connsiteX0" fmla="*/ 1390555 w 1399889"/>
                  <a:gd name="connsiteY0" fmla="*/ 0 h 1399889"/>
                  <a:gd name="connsiteX1" fmla="*/ 9334 w 1399889"/>
                  <a:gd name="connsiteY1" fmla="*/ 0 h 1399889"/>
                  <a:gd name="connsiteX2" fmla="*/ 0 w 1399889"/>
                  <a:gd name="connsiteY2" fmla="*/ 9335 h 1399889"/>
                  <a:gd name="connsiteX3" fmla="*/ 0 w 1399889"/>
                  <a:gd name="connsiteY3" fmla="*/ 1390555 h 1399889"/>
                  <a:gd name="connsiteX4" fmla="*/ 9334 w 1399889"/>
                  <a:gd name="connsiteY4" fmla="*/ 1399889 h 1399889"/>
                  <a:gd name="connsiteX5" fmla="*/ 1390555 w 1399889"/>
                  <a:gd name="connsiteY5" fmla="*/ 1399889 h 1399889"/>
                  <a:gd name="connsiteX6" fmla="*/ 1399889 w 1399889"/>
                  <a:gd name="connsiteY6" fmla="*/ 1390555 h 1399889"/>
                  <a:gd name="connsiteX7" fmla="*/ 1399889 w 1399889"/>
                  <a:gd name="connsiteY7" fmla="*/ 9430 h 1399889"/>
                  <a:gd name="connsiteX8" fmla="*/ 1390555 w 1399889"/>
                  <a:gd name="connsiteY8" fmla="*/ 0 h 1399889"/>
                  <a:gd name="connsiteX9" fmla="*/ 1169384 w 1399889"/>
                  <a:gd name="connsiteY9" fmla="*/ 1200912 h 1399889"/>
                  <a:gd name="connsiteX10" fmla="*/ 205169 w 1399889"/>
                  <a:gd name="connsiteY10" fmla="*/ 1201007 h 1399889"/>
                  <a:gd name="connsiteX11" fmla="*/ 185642 w 1399889"/>
                  <a:gd name="connsiteY11" fmla="*/ 1181005 h 1399889"/>
                  <a:gd name="connsiteX12" fmla="*/ 185738 w 1399889"/>
                  <a:gd name="connsiteY12" fmla="*/ 216694 h 1399889"/>
                  <a:gd name="connsiteX13" fmla="*/ 204026 w 1399889"/>
                  <a:gd name="connsiteY13" fmla="*/ 196977 h 1399889"/>
                  <a:gd name="connsiteX14" fmla="*/ 1168241 w 1399889"/>
                  <a:gd name="connsiteY14" fmla="*/ 196882 h 1399889"/>
                  <a:gd name="connsiteX15" fmla="*/ 1189387 w 1399889"/>
                  <a:gd name="connsiteY15" fmla="*/ 218885 h 1399889"/>
                  <a:gd name="connsiteX16" fmla="*/ 1189006 w 1399889"/>
                  <a:gd name="connsiteY16" fmla="*/ 700183 h 1399889"/>
                  <a:gd name="connsiteX17" fmla="*/ 1189387 w 1399889"/>
                  <a:gd name="connsiteY17" fmla="*/ 1181481 h 1399889"/>
                  <a:gd name="connsiteX18" fmla="*/ 1169384 w 1399889"/>
                  <a:gd name="connsiteY18" fmla="*/ 1200912 h 139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99889" h="1399889">
                    <a:moveTo>
                      <a:pt x="1390555" y="0"/>
                    </a:moveTo>
                    <a:lnTo>
                      <a:pt x="9334" y="0"/>
                    </a:lnTo>
                    <a:cubicBezTo>
                      <a:pt x="4191" y="0"/>
                      <a:pt x="0" y="4191"/>
                      <a:pt x="0" y="9335"/>
                    </a:cubicBezTo>
                    <a:lnTo>
                      <a:pt x="0" y="1390555"/>
                    </a:lnTo>
                    <a:cubicBezTo>
                      <a:pt x="0" y="1395698"/>
                      <a:pt x="4191" y="1399889"/>
                      <a:pt x="9334" y="1399889"/>
                    </a:cubicBezTo>
                    <a:lnTo>
                      <a:pt x="1390555" y="1399889"/>
                    </a:lnTo>
                    <a:cubicBezTo>
                      <a:pt x="1395698" y="1399889"/>
                      <a:pt x="1399889" y="1395698"/>
                      <a:pt x="1399889" y="1390555"/>
                    </a:cubicBezTo>
                    <a:lnTo>
                      <a:pt x="1399889" y="9430"/>
                    </a:lnTo>
                    <a:cubicBezTo>
                      <a:pt x="1399889" y="4191"/>
                      <a:pt x="1395698" y="0"/>
                      <a:pt x="1390555" y="0"/>
                    </a:cubicBezTo>
                    <a:close/>
                    <a:moveTo>
                      <a:pt x="1169384" y="1200912"/>
                    </a:moveTo>
                    <a:cubicBezTo>
                      <a:pt x="848011" y="1200531"/>
                      <a:pt x="526542" y="1200436"/>
                      <a:pt x="205169" y="1201007"/>
                    </a:cubicBezTo>
                    <a:cubicBezTo>
                      <a:pt x="189071" y="1201007"/>
                      <a:pt x="185642" y="1196435"/>
                      <a:pt x="185642" y="1181005"/>
                    </a:cubicBezTo>
                    <a:cubicBezTo>
                      <a:pt x="186119" y="859536"/>
                      <a:pt x="186119" y="538163"/>
                      <a:pt x="185738" y="216694"/>
                    </a:cubicBezTo>
                    <a:cubicBezTo>
                      <a:pt x="185738" y="202502"/>
                      <a:pt x="187833" y="196977"/>
                      <a:pt x="204026" y="196977"/>
                    </a:cubicBezTo>
                    <a:cubicBezTo>
                      <a:pt x="525399" y="197453"/>
                      <a:pt x="846868" y="197549"/>
                      <a:pt x="1168241" y="196882"/>
                    </a:cubicBezTo>
                    <a:cubicBezTo>
                      <a:pt x="1186529" y="196882"/>
                      <a:pt x="1189482" y="202311"/>
                      <a:pt x="1189387" y="218885"/>
                    </a:cubicBezTo>
                    <a:cubicBezTo>
                      <a:pt x="1188815" y="379286"/>
                      <a:pt x="1189006" y="539782"/>
                      <a:pt x="1189006" y="700183"/>
                    </a:cubicBezTo>
                    <a:cubicBezTo>
                      <a:pt x="1189006" y="860584"/>
                      <a:pt x="1188720" y="1021080"/>
                      <a:pt x="1189387" y="1181481"/>
                    </a:cubicBezTo>
                    <a:cubicBezTo>
                      <a:pt x="1189577" y="1197769"/>
                      <a:pt x="1184529" y="1200912"/>
                      <a:pt x="1169384" y="12009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Graphic 2">
                <a:extLst>
                  <a:ext uri="{FF2B5EF4-FFF2-40B4-BE49-F238E27FC236}">
                    <a16:creationId xmlns:a16="http://schemas.microsoft.com/office/drawing/2014/main" id="{3A4F2BBC-525B-478B-BBF6-574395C4CF55}"/>
                  </a:ext>
                </a:extLst>
              </p:cNvPr>
              <p:cNvSpPr/>
              <p:nvPr/>
            </p:nvSpPr>
            <p:spPr>
              <a:xfrm>
                <a:off x="6196202" y="4703825"/>
                <a:ext cx="52768" cy="2857"/>
              </a:xfrm>
              <a:custGeom>
                <a:avLst/>
                <a:gdLst>
                  <a:gd name="connsiteX0" fmla="*/ 0 w 52768"/>
                  <a:gd name="connsiteY0" fmla="*/ 0 h 2857"/>
                  <a:gd name="connsiteX1" fmla="*/ 52483 w 52768"/>
                  <a:gd name="connsiteY1" fmla="*/ 0 h 2857"/>
                  <a:gd name="connsiteX2" fmla="*/ 52769 w 52768"/>
                  <a:gd name="connsiteY2" fmla="*/ 2858 h 2857"/>
                  <a:gd name="connsiteX3" fmla="*/ 286 w 52768"/>
                  <a:gd name="connsiteY3" fmla="*/ 2858 h 2857"/>
                  <a:gd name="connsiteX4" fmla="*/ 0 w 52768"/>
                  <a:gd name="connsiteY4" fmla="*/ 0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68" h="2857">
                    <a:moveTo>
                      <a:pt x="0" y="0"/>
                    </a:moveTo>
                    <a:cubicBezTo>
                      <a:pt x="17526" y="0"/>
                      <a:pt x="35052" y="0"/>
                      <a:pt x="52483" y="0"/>
                    </a:cubicBezTo>
                    <a:cubicBezTo>
                      <a:pt x="52578" y="953"/>
                      <a:pt x="52673" y="1905"/>
                      <a:pt x="52769" y="2858"/>
                    </a:cubicBezTo>
                    <a:cubicBezTo>
                      <a:pt x="35243" y="2858"/>
                      <a:pt x="17812" y="2858"/>
                      <a:pt x="286" y="2858"/>
                    </a:cubicBezTo>
                    <a:cubicBezTo>
                      <a:pt x="191" y="1905"/>
                      <a:pt x="95" y="95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Graphic 2">
                <a:extLst>
                  <a:ext uri="{FF2B5EF4-FFF2-40B4-BE49-F238E27FC236}">
                    <a16:creationId xmlns:a16="http://schemas.microsoft.com/office/drawing/2014/main" id="{69EF5A4E-3004-4F27-ABA3-5B09C4E947BE}"/>
                  </a:ext>
                </a:extLst>
              </p:cNvPr>
              <p:cNvSpPr/>
              <p:nvPr/>
            </p:nvSpPr>
            <p:spPr>
              <a:xfrm>
                <a:off x="6170199" y="4134181"/>
                <a:ext cx="14909" cy="10594"/>
              </a:xfrm>
              <a:custGeom>
                <a:avLst/>
                <a:gdLst>
                  <a:gd name="connsiteX0" fmla="*/ 0 w 14909"/>
                  <a:gd name="connsiteY0" fmla="*/ 8146 h 10594"/>
                  <a:gd name="connsiteX1" fmla="*/ 13525 w 14909"/>
                  <a:gd name="connsiteY1" fmla="*/ 812 h 10594"/>
                  <a:gd name="connsiteX2" fmla="*/ 14764 w 14909"/>
                  <a:gd name="connsiteY2" fmla="*/ 5193 h 10594"/>
                  <a:gd name="connsiteX3" fmla="*/ 0 w 14909"/>
                  <a:gd name="connsiteY3" fmla="*/ 8146 h 10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09" h="10594">
                    <a:moveTo>
                      <a:pt x="0" y="8146"/>
                    </a:moveTo>
                    <a:cubicBezTo>
                      <a:pt x="4191" y="3574"/>
                      <a:pt x="6382" y="-2141"/>
                      <a:pt x="13525" y="812"/>
                    </a:cubicBezTo>
                    <a:cubicBezTo>
                      <a:pt x="14478" y="1193"/>
                      <a:pt x="15240" y="4145"/>
                      <a:pt x="14764" y="5193"/>
                    </a:cubicBezTo>
                    <a:cubicBezTo>
                      <a:pt x="11525" y="11575"/>
                      <a:pt x="6763" y="11956"/>
                      <a:pt x="0" y="81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Graphic 2">
                <a:extLst>
                  <a:ext uri="{FF2B5EF4-FFF2-40B4-BE49-F238E27FC236}">
                    <a16:creationId xmlns:a16="http://schemas.microsoft.com/office/drawing/2014/main" id="{B26DCD11-1F9B-4CCD-97E2-698FFED9A3C2}"/>
                  </a:ext>
                </a:extLst>
              </p:cNvPr>
              <p:cNvSpPr/>
              <p:nvPr/>
            </p:nvSpPr>
            <p:spPr>
              <a:xfrm>
                <a:off x="5799947" y="4138097"/>
                <a:ext cx="13541" cy="8230"/>
              </a:xfrm>
              <a:custGeom>
                <a:avLst/>
                <a:gdLst>
                  <a:gd name="connsiteX0" fmla="*/ 13541 w 13541"/>
                  <a:gd name="connsiteY0" fmla="*/ 3467 h 8230"/>
                  <a:gd name="connsiteX1" fmla="*/ 778 w 13541"/>
                  <a:gd name="connsiteY1" fmla="*/ 6611 h 8230"/>
                  <a:gd name="connsiteX2" fmla="*/ 302 w 13541"/>
                  <a:gd name="connsiteY2" fmla="*/ 2324 h 8230"/>
                  <a:gd name="connsiteX3" fmla="*/ 13541 w 13541"/>
                  <a:gd name="connsiteY3" fmla="*/ 3467 h 8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41" h="8230">
                    <a:moveTo>
                      <a:pt x="13541" y="3467"/>
                    </a:moveTo>
                    <a:cubicBezTo>
                      <a:pt x="9731" y="7754"/>
                      <a:pt x="5826" y="9944"/>
                      <a:pt x="778" y="6611"/>
                    </a:cubicBezTo>
                    <a:cubicBezTo>
                      <a:pt x="16" y="6039"/>
                      <a:pt x="-270" y="2801"/>
                      <a:pt x="302" y="2324"/>
                    </a:cubicBezTo>
                    <a:cubicBezTo>
                      <a:pt x="4683" y="-628"/>
                      <a:pt x="9160" y="-1295"/>
                      <a:pt x="13541" y="346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Graphic 2">
                <a:extLst>
                  <a:ext uri="{FF2B5EF4-FFF2-40B4-BE49-F238E27FC236}">
                    <a16:creationId xmlns:a16="http://schemas.microsoft.com/office/drawing/2014/main" id="{DF76DBB4-7AD6-44B6-946D-B3B55D3A1DAE}"/>
                  </a:ext>
                </a:extLst>
              </p:cNvPr>
              <p:cNvSpPr/>
              <p:nvPr/>
            </p:nvSpPr>
            <p:spPr>
              <a:xfrm>
                <a:off x="6170000" y="4738399"/>
                <a:ext cx="8876" cy="10384"/>
              </a:xfrm>
              <a:custGeom>
                <a:avLst/>
                <a:gdLst>
                  <a:gd name="connsiteX0" fmla="*/ 3343 w 8876"/>
                  <a:gd name="connsiteY0" fmla="*/ 10385 h 10384"/>
                  <a:gd name="connsiteX1" fmla="*/ 104 w 8876"/>
                  <a:gd name="connsiteY1" fmla="*/ 5527 h 10384"/>
                  <a:gd name="connsiteX2" fmla="*/ 5534 w 8876"/>
                  <a:gd name="connsiteY2" fmla="*/ 3 h 10384"/>
                  <a:gd name="connsiteX3" fmla="*/ 8772 w 8876"/>
                  <a:gd name="connsiteY3" fmla="*/ 4765 h 10384"/>
                  <a:gd name="connsiteX4" fmla="*/ 3343 w 8876"/>
                  <a:gd name="connsiteY4" fmla="*/ 10385 h 10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6" h="10384">
                    <a:moveTo>
                      <a:pt x="3343" y="10385"/>
                    </a:moveTo>
                    <a:cubicBezTo>
                      <a:pt x="295" y="10099"/>
                      <a:pt x="-277" y="7908"/>
                      <a:pt x="104" y="5527"/>
                    </a:cubicBezTo>
                    <a:cubicBezTo>
                      <a:pt x="485" y="2479"/>
                      <a:pt x="2295" y="98"/>
                      <a:pt x="5534" y="3"/>
                    </a:cubicBezTo>
                    <a:cubicBezTo>
                      <a:pt x="8582" y="-93"/>
                      <a:pt x="9153" y="2384"/>
                      <a:pt x="8772" y="4765"/>
                    </a:cubicBezTo>
                    <a:cubicBezTo>
                      <a:pt x="8391" y="7813"/>
                      <a:pt x="6581" y="9909"/>
                      <a:pt x="3343" y="103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Graphic 2">
                <a:extLst>
                  <a:ext uri="{FF2B5EF4-FFF2-40B4-BE49-F238E27FC236}">
                    <a16:creationId xmlns:a16="http://schemas.microsoft.com/office/drawing/2014/main" id="{895B8C95-FB76-4ACA-8BA7-7617BCBB224B}"/>
                  </a:ext>
                </a:extLst>
              </p:cNvPr>
              <p:cNvSpPr/>
              <p:nvPr/>
            </p:nvSpPr>
            <p:spPr>
              <a:xfrm>
                <a:off x="7189849" y="4529707"/>
                <a:ext cx="200804" cy="200791"/>
              </a:xfrm>
              <a:custGeom>
                <a:avLst/>
                <a:gdLst>
                  <a:gd name="connsiteX0" fmla="*/ 200789 w 200804"/>
                  <a:gd name="connsiteY0" fmla="*/ 187453 h 200791"/>
                  <a:gd name="connsiteX1" fmla="*/ 187168 w 200804"/>
                  <a:gd name="connsiteY1" fmla="*/ 200789 h 200791"/>
                  <a:gd name="connsiteX2" fmla="*/ 13813 w 200804"/>
                  <a:gd name="connsiteY2" fmla="*/ 200789 h 200791"/>
                  <a:gd name="connsiteX3" fmla="*/ 2 w 200804"/>
                  <a:gd name="connsiteY3" fmla="*/ 187644 h 200791"/>
                  <a:gd name="connsiteX4" fmla="*/ 97 w 200804"/>
                  <a:gd name="connsiteY4" fmla="*/ 12575 h 200791"/>
                  <a:gd name="connsiteX5" fmla="*/ 12861 w 200804"/>
                  <a:gd name="connsiteY5" fmla="*/ 97 h 200791"/>
                  <a:gd name="connsiteX6" fmla="*/ 187930 w 200804"/>
                  <a:gd name="connsiteY6" fmla="*/ 1 h 200791"/>
                  <a:gd name="connsiteX7" fmla="*/ 200789 w 200804"/>
                  <a:gd name="connsiteY7" fmla="*/ 14099 h 200791"/>
                  <a:gd name="connsiteX8" fmla="*/ 200789 w 200804"/>
                  <a:gd name="connsiteY8" fmla="*/ 187453 h 200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804" h="200791">
                    <a:moveTo>
                      <a:pt x="200789" y="187453"/>
                    </a:moveTo>
                    <a:cubicBezTo>
                      <a:pt x="201075" y="198312"/>
                      <a:pt x="197550" y="200884"/>
                      <a:pt x="187168" y="200789"/>
                    </a:cubicBezTo>
                    <a:cubicBezTo>
                      <a:pt x="129351" y="200312"/>
                      <a:pt x="71630" y="200312"/>
                      <a:pt x="13813" y="200789"/>
                    </a:cubicBezTo>
                    <a:cubicBezTo>
                      <a:pt x="3717" y="200884"/>
                      <a:pt x="-94" y="198693"/>
                      <a:pt x="2" y="187644"/>
                    </a:cubicBezTo>
                    <a:cubicBezTo>
                      <a:pt x="573" y="129256"/>
                      <a:pt x="478" y="70963"/>
                      <a:pt x="97" y="12575"/>
                    </a:cubicBezTo>
                    <a:cubicBezTo>
                      <a:pt x="2" y="2668"/>
                      <a:pt x="3240" y="97"/>
                      <a:pt x="12861" y="97"/>
                    </a:cubicBezTo>
                    <a:cubicBezTo>
                      <a:pt x="71249" y="478"/>
                      <a:pt x="129542" y="573"/>
                      <a:pt x="187930" y="1"/>
                    </a:cubicBezTo>
                    <a:cubicBezTo>
                      <a:pt x="199360" y="-94"/>
                      <a:pt x="200979" y="4478"/>
                      <a:pt x="200789" y="14099"/>
                    </a:cubicBezTo>
                    <a:cubicBezTo>
                      <a:pt x="200217" y="43245"/>
                      <a:pt x="200027" y="158878"/>
                      <a:pt x="200789" y="1874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Graphic 2">
                <a:extLst>
                  <a:ext uri="{FF2B5EF4-FFF2-40B4-BE49-F238E27FC236}">
                    <a16:creationId xmlns:a16="http://schemas.microsoft.com/office/drawing/2014/main" id="{1B5E6FEF-0349-4A37-89AC-6ABDF01A3FA7}"/>
                  </a:ext>
                </a:extLst>
              </p:cNvPr>
              <p:cNvSpPr/>
              <p:nvPr/>
            </p:nvSpPr>
            <p:spPr>
              <a:xfrm>
                <a:off x="3988783" y="1328546"/>
                <a:ext cx="600171" cy="599982"/>
              </a:xfrm>
              <a:custGeom>
                <a:avLst/>
                <a:gdLst>
                  <a:gd name="connsiteX0" fmla="*/ 299467 w 600171"/>
                  <a:gd name="connsiteY0" fmla="*/ 599694 h 599982"/>
                  <a:gd name="connsiteX1" fmla="*/ 19337 w 600171"/>
                  <a:gd name="connsiteY1" fmla="*/ 599980 h 599982"/>
                  <a:gd name="connsiteX2" fmla="*/ 1 w 600171"/>
                  <a:gd name="connsiteY2" fmla="*/ 581597 h 599982"/>
                  <a:gd name="connsiteX3" fmla="*/ 192 w 600171"/>
                  <a:gd name="connsiteY3" fmla="*/ 16193 h 599982"/>
                  <a:gd name="connsiteX4" fmla="*/ 16479 w 600171"/>
                  <a:gd name="connsiteY4" fmla="*/ 0 h 599982"/>
                  <a:gd name="connsiteX5" fmla="*/ 583598 w 600171"/>
                  <a:gd name="connsiteY5" fmla="*/ 0 h 599982"/>
                  <a:gd name="connsiteX6" fmla="*/ 600172 w 600171"/>
                  <a:gd name="connsiteY6" fmla="*/ 16002 h 599982"/>
                  <a:gd name="connsiteX7" fmla="*/ 600076 w 600171"/>
                  <a:gd name="connsiteY7" fmla="*/ 584930 h 599982"/>
                  <a:gd name="connsiteX8" fmla="*/ 584741 w 600171"/>
                  <a:gd name="connsiteY8" fmla="*/ 599980 h 599982"/>
                  <a:gd name="connsiteX9" fmla="*/ 299467 w 600171"/>
                  <a:gd name="connsiteY9" fmla="*/ 599694 h 599982"/>
                  <a:gd name="connsiteX10" fmla="*/ 299467 w 600171"/>
                  <a:gd name="connsiteY10" fmla="*/ 599694 h 59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0171" h="599982">
                    <a:moveTo>
                      <a:pt x="299467" y="599694"/>
                    </a:moveTo>
                    <a:cubicBezTo>
                      <a:pt x="206122" y="599694"/>
                      <a:pt x="112682" y="599408"/>
                      <a:pt x="19337" y="599980"/>
                    </a:cubicBezTo>
                    <a:cubicBezTo>
                      <a:pt x="5240" y="600075"/>
                      <a:pt x="-94" y="597694"/>
                      <a:pt x="1" y="581597"/>
                    </a:cubicBezTo>
                    <a:cubicBezTo>
                      <a:pt x="668" y="393097"/>
                      <a:pt x="573" y="204597"/>
                      <a:pt x="192" y="16193"/>
                    </a:cubicBezTo>
                    <a:cubicBezTo>
                      <a:pt x="192" y="3239"/>
                      <a:pt x="3716" y="0"/>
                      <a:pt x="16479" y="0"/>
                    </a:cubicBezTo>
                    <a:cubicBezTo>
                      <a:pt x="205551" y="381"/>
                      <a:pt x="394527" y="381"/>
                      <a:pt x="583598" y="0"/>
                    </a:cubicBezTo>
                    <a:cubicBezTo>
                      <a:pt x="596076" y="0"/>
                      <a:pt x="600172" y="2762"/>
                      <a:pt x="600172" y="16002"/>
                    </a:cubicBezTo>
                    <a:cubicBezTo>
                      <a:pt x="599695" y="205645"/>
                      <a:pt x="599695" y="395288"/>
                      <a:pt x="600076" y="584930"/>
                    </a:cubicBezTo>
                    <a:cubicBezTo>
                      <a:pt x="600076" y="597122"/>
                      <a:pt x="596552" y="600075"/>
                      <a:pt x="584741" y="599980"/>
                    </a:cubicBezTo>
                    <a:cubicBezTo>
                      <a:pt x="489682" y="599408"/>
                      <a:pt x="394622" y="599599"/>
                      <a:pt x="299467" y="599694"/>
                    </a:cubicBezTo>
                    <a:cubicBezTo>
                      <a:pt x="299467" y="599599"/>
                      <a:pt x="299467" y="599694"/>
                      <a:pt x="299467" y="5996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Graphic 2">
                <a:extLst>
                  <a:ext uri="{FF2B5EF4-FFF2-40B4-BE49-F238E27FC236}">
                    <a16:creationId xmlns:a16="http://schemas.microsoft.com/office/drawing/2014/main" id="{EF0F4672-DEE6-41D8-9C9D-96E76A1EE3B2}"/>
                  </a:ext>
                </a:extLst>
              </p:cNvPr>
              <p:cNvSpPr/>
              <p:nvPr/>
            </p:nvSpPr>
            <p:spPr>
              <a:xfrm>
                <a:off x="3592258" y="2524887"/>
                <a:ext cx="1806892" cy="1805463"/>
              </a:xfrm>
              <a:custGeom>
                <a:avLst/>
                <a:gdLst>
                  <a:gd name="connsiteX0" fmla="*/ 1604201 w 1806892"/>
                  <a:gd name="connsiteY0" fmla="*/ 1403794 h 1805463"/>
                  <a:gd name="connsiteX1" fmla="*/ 1604201 w 1806892"/>
                  <a:gd name="connsiteY1" fmla="*/ 1608963 h 1805463"/>
                  <a:gd name="connsiteX2" fmla="*/ 1205198 w 1806892"/>
                  <a:gd name="connsiteY2" fmla="*/ 1608963 h 1805463"/>
                  <a:gd name="connsiteX3" fmla="*/ 1195007 w 1806892"/>
                  <a:gd name="connsiteY3" fmla="*/ 1598771 h 1805463"/>
                  <a:gd name="connsiteX4" fmla="*/ 1195007 w 1806892"/>
                  <a:gd name="connsiteY4" fmla="*/ 1411415 h 1805463"/>
                  <a:gd name="connsiteX5" fmla="*/ 1205389 w 1806892"/>
                  <a:gd name="connsiteY5" fmla="*/ 1401032 h 1805463"/>
                  <a:gd name="connsiteX6" fmla="*/ 1603248 w 1806892"/>
                  <a:gd name="connsiteY6" fmla="*/ 1401032 h 1805463"/>
                  <a:gd name="connsiteX7" fmla="*/ 1603248 w 1806892"/>
                  <a:gd name="connsiteY7" fmla="*/ 1204055 h 1805463"/>
                  <a:gd name="connsiteX8" fmla="*/ 1806893 w 1806892"/>
                  <a:gd name="connsiteY8" fmla="*/ 1204055 h 1805463"/>
                  <a:gd name="connsiteX9" fmla="*/ 1806893 w 1806892"/>
                  <a:gd name="connsiteY9" fmla="*/ 416338 h 1805463"/>
                  <a:gd name="connsiteX10" fmla="*/ 1790795 w 1806892"/>
                  <a:gd name="connsiteY10" fmla="*/ 400241 h 1805463"/>
                  <a:gd name="connsiteX11" fmla="*/ 1608201 w 1806892"/>
                  <a:gd name="connsiteY11" fmla="*/ 400241 h 1805463"/>
                  <a:gd name="connsiteX12" fmla="*/ 1608201 w 1806892"/>
                  <a:gd name="connsiteY12" fmla="*/ 16097 h 1805463"/>
                  <a:gd name="connsiteX13" fmla="*/ 1592104 w 1806892"/>
                  <a:gd name="connsiteY13" fmla="*/ 0 h 1805463"/>
                  <a:gd name="connsiteX14" fmla="*/ 1219105 w 1806892"/>
                  <a:gd name="connsiteY14" fmla="*/ 0 h 1805463"/>
                  <a:gd name="connsiteX15" fmla="*/ 1203008 w 1806892"/>
                  <a:gd name="connsiteY15" fmla="*/ 16097 h 1805463"/>
                  <a:gd name="connsiteX16" fmla="*/ 1203008 w 1806892"/>
                  <a:gd name="connsiteY16" fmla="*/ 200406 h 1805463"/>
                  <a:gd name="connsiteX17" fmla="*/ 813244 w 1806892"/>
                  <a:gd name="connsiteY17" fmla="*/ 200406 h 1805463"/>
                  <a:gd name="connsiteX18" fmla="*/ 797147 w 1806892"/>
                  <a:gd name="connsiteY18" fmla="*/ 216503 h 1805463"/>
                  <a:gd name="connsiteX19" fmla="*/ 797147 w 1806892"/>
                  <a:gd name="connsiteY19" fmla="*/ 393192 h 1805463"/>
                  <a:gd name="connsiteX20" fmla="*/ 813244 w 1806892"/>
                  <a:gd name="connsiteY20" fmla="*/ 409289 h 1805463"/>
                  <a:gd name="connsiteX21" fmla="*/ 1002887 w 1806892"/>
                  <a:gd name="connsiteY21" fmla="*/ 409289 h 1805463"/>
                  <a:gd name="connsiteX22" fmla="*/ 1001173 w 1806892"/>
                  <a:gd name="connsiteY22" fmla="*/ 416338 h 1805463"/>
                  <a:gd name="connsiteX23" fmla="*/ 1001173 w 1806892"/>
                  <a:gd name="connsiteY23" fmla="*/ 597122 h 1805463"/>
                  <a:gd name="connsiteX24" fmla="*/ 813244 w 1806892"/>
                  <a:gd name="connsiteY24" fmla="*/ 597122 h 1805463"/>
                  <a:gd name="connsiteX25" fmla="*/ 797147 w 1806892"/>
                  <a:gd name="connsiteY25" fmla="*/ 613220 h 1805463"/>
                  <a:gd name="connsiteX26" fmla="*/ 797147 w 1806892"/>
                  <a:gd name="connsiteY26" fmla="*/ 805053 h 1805463"/>
                  <a:gd name="connsiteX27" fmla="*/ 619792 w 1806892"/>
                  <a:gd name="connsiteY27" fmla="*/ 805053 h 1805463"/>
                  <a:gd name="connsiteX28" fmla="*/ 603695 w 1806892"/>
                  <a:gd name="connsiteY28" fmla="*/ 821150 h 1805463"/>
                  <a:gd name="connsiteX29" fmla="*/ 603695 w 1806892"/>
                  <a:gd name="connsiteY29" fmla="*/ 996696 h 1805463"/>
                  <a:gd name="connsiteX30" fmla="*/ 16097 w 1806892"/>
                  <a:gd name="connsiteY30" fmla="*/ 996696 h 1805463"/>
                  <a:gd name="connsiteX31" fmla="*/ 0 w 1806892"/>
                  <a:gd name="connsiteY31" fmla="*/ 1012793 h 1805463"/>
                  <a:gd name="connsiteX32" fmla="*/ 0 w 1806892"/>
                  <a:gd name="connsiteY32" fmla="*/ 1189482 h 1805463"/>
                  <a:gd name="connsiteX33" fmla="*/ 16097 w 1806892"/>
                  <a:gd name="connsiteY33" fmla="*/ 1205579 h 1805463"/>
                  <a:gd name="connsiteX34" fmla="*/ 402336 w 1806892"/>
                  <a:gd name="connsiteY34" fmla="*/ 1205579 h 1805463"/>
                  <a:gd name="connsiteX35" fmla="*/ 402336 w 1806892"/>
                  <a:gd name="connsiteY35" fmla="*/ 1399127 h 1805463"/>
                  <a:gd name="connsiteX36" fmla="*/ 418433 w 1806892"/>
                  <a:gd name="connsiteY36" fmla="*/ 1415225 h 1805463"/>
                  <a:gd name="connsiteX37" fmla="*/ 603695 w 1806892"/>
                  <a:gd name="connsiteY37" fmla="*/ 1415225 h 1805463"/>
                  <a:gd name="connsiteX38" fmla="*/ 603695 w 1806892"/>
                  <a:gd name="connsiteY38" fmla="*/ 1789367 h 1805463"/>
                  <a:gd name="connsiteX39" fmla="*/ 619792 w 1806892"/>
                  <a:gd name="connsiteY39" fmla="*/ 1805464 h 1805463"/>
                  <a:gd name="connsiteX40" fmla="*/ 1588008 w 1806892"/>
                  <a:gd name="connsiteY40" fmla="*/ 1805464 h 1805463"/>
                  <a:gd name="connsiteX41" fmla="*/ 1604105 w 1806892"/>
                  <a:gd name="connsiteY41" fmla="*/ 1789367 h 1805463"/>
                  <a:gd name="connsiteX42" fmla="*/ 1604105 w 1806892"/>
                  <a:gd name="connsiteY42" fmla="*/ 1613249 h 1805463"/>
                  <a:gd name="connsiteX43" fmla="*/ 1790795 w 1806892"/>
                  <a:gd name="connsiteY43" fmla="*/ 1613249 h 1805463"/>
                  <a:gd name="connsiteX44" fmla="*/ 1806893 w 1806892"/>
                  <a:gd name="connsiteY44" fmla="*/ 1597152 h 1805463"/>
                  <a:gd name="connsiteX45" fmla="*/ 1806893 w 1806892"/>
                  <a:gd name="connsiteY45" fmla="*/ 1403794 h 1805463"/>
                  <a:gd name="connsiteX46" fmla="*/ 1604201 w 1806892"/>
                  <a:gd name="connsiteY46" fmla="*/ 1403794 h 1805463"/>
                  <a:gd name="connsiteX47" fmla="*/ 803434 w 1806892"/>
                  <a:gd name="connsiteY47" fmla="*/ 1395222 h 1805463"/>
                  <a:gd name="connsiteX48" fmla="*/ 793242 w 1806892"/>
                  <a:gd name="connsiteY48" fmla="*/ 1405414 h 1805463"/>
                  <a:gd name="connsiteX49" fmla="*/ 603695 w 1806892"/>
                  <a:gd name="connsiteY49" fmla="*/ 1405414 h 1805463"/>
                  <a:gd name="connsiteX50" fmla="*/ 603695 w 1806892"/>
                  <a:gd name="connsiteY50" fmla="*/ 1215866 h 1805463"/>
                  <a:gd name="connsiteX51" fmla="*/ 613886 w 1806892"/>
                  <a:gd name="connsiteY51" fmla="*/ 1205675 h 1805463"/>
                  <a:gd name="connsiteX52" fmla="*/ 793337 w 1806892"/>
                  <a:gd name="connsiteY52" fmla="*/ 1205675 h 1805463"/>
                  <a:gd name="connsiteX53" fmla="*/ 803529 w 1806892"/>
                  <a:gd name="connsiteY53" fmla="*/ 1215866 h 1805463"/>
                  <a:gd name="connsiteX54" fmla="*/ 803529 w 1806892"/>
                  <a:gd name="connsiteY54" fmla="*/ 1395222 h 1805463"/>
                  <a:gd name="connsiteX55" fmla="*/ 1203008 w 1806892"/>
                  <a:gd name="connsiteY55" fmla="*/ 202883 h 1805463"/>
                  <a:gd name="connsiteX56" fmla="*/ 1396746 w 1806892"/>
                  <a:gd name="connsiteY56" fmla="*/ 202883 h 1805463"/>
                  <a:gd name="connsiteX57" fmla="*/ 1406938 w 1806892"/>
                  <a:gd name="connsiteY57" fmla="*/ 213074 h 1805463"/>
                  <a:gd name="connsiteX58" fmla="*/ 1406938 w 1806892"/>
                  <a:gd name="connsiteY58" fmla="*/ 396430 h 1805463"/>
                  <a:gd name="connsiteX59" fmla="*/ 1396556 w 1806892"/>
                  <a:gd name="connsiteY59" fmla="*/ 406813 h 1805463"/>
                  <a:gd name="connsiteX60" fmla="*/ 1213199 w 1806892"/>
                  <a:gd name="connsiteY60" fmla="*/ 406813 h 1805463"/>
                  <a:gd name="connsiteX61" fmla="*/ 1203008 w 1806892"/>
                  <a:gd name="connsiteY61" fmla="*/ 396621 h 1805463"/>
                  <a:gd name="connsiteX62" fmla="*/ 1203008 w 1806892"/>
                  <a:gd name="connsiteY62" fmla="*/ 202883 h 1805463"/>
                  <a:gd name="connsiteX63" fmla="*/ 1001173 w 1806892"/>
                  <a:gd name="connsiteY63" fmla="*/ 794956 h 1805463"/>
                  <a:gd name="connsiteX64" fmla="*/ 1001173 w 1806892"/>
                  <a:gd name="connsiteY64" fmla="*/ 597218 h 1805463"/>
                  <a:gd name="connsiteX65" fmla="*/ 1586960 w 1806892"/>
                  <a:gd name="connsiteY65" fmla="*/ 597218 h 1805463"/>
                  <a:gd name="connsiteX66" fmla="*/ 1597152 w 1806892"/>
                  <a:gd name="connsiteY66" fmla="*/ 607409 h 1805463"/>
                  <a:gd name="connsiteX67" fmla="*/ 1597152 w 1806892"/>
                  <a:gd name="connsiteY67" fmla="*/ 782479 h 1805463"/>
                  <a:gd name="connsiteX68" fmla="*/ 1597343 w 1806892"/>
                  <a:gd name="connsiteY68" fmla="*/ 783431 h 1805463"/>
                  <a:gd name="connsiteX69" fmla="*/ 1597343 w 1806892"/>
                  <a:gd name="connsiteY69" fmla="*/ 990409 h 1805463"/>
                  <a:gd name="connsiteX70" fmla="*/ 1587151 w 1806892"/>
                  <a:gd name="connsiteY70" fmla="*/ 1000601 h 1805463"/>
                  <a:gd name="connsiteX71" fmla="*/ 1394746 w 1806892"/>
                  <a:gd name="connsiteY71" fmla="*/ 1000601 h 1805463"/>
                  <a:gd name="connsiteX72" fmla="*/ 1394746 w 1806892"/>
                  <a:gd name="connsiteY72" fmla="*/ 1188815 h 1805463"/>
                  <a:gd name="connsiteX73" fmla="*/ 1384554 w 1806892"/>
                  <a:gd name="connsiteY73" fmla="*/ 1199007 h 1805463"/>
                  <a:gd name="connsiteX74" fmla="*/ 1205389 w 1806892"/>
                  <a:gd name="connsiteY74" fmla="*/ 1199007 h 1805463"/>
                  <a:gd name="connsiteX75" fmla="*/ 1195007 w 1806892"/>
                  <a:gd name="connsiteY75" fmla="*/ 1188625 h 1805463"/>
                  <a:gd name="connsiteX76" fmla="*/ 1195007 w 1806892"/>
                  <a:gd name="connsiteY76" fmla="*/ 1009459 h 1805463"/>
                  <a:gd name="connsiteX77" fmla="*/ 1205198 w 1806892"/>
                  <a:gd name="connsiteY77" fmla="*/ 999268 h 1805463"/>
                  <a:gd name="connsiteX78" fmla="*/ 1394746 w 1806892"/>
                  <a:gd name="connsiteY78" fmla="*/ 999268 h 1805463"/>
                  <a:gd name="connsiteX79" fmla="*/ 1394746 w 1806892"/>
                  <a:gd name="connsiteY79" fmla="*/ 805053 h 1805463"/>
                  <a:gd name="connsiteX80" fmla="*/ 1011269 w 1806892"/>
                  <a:gd name="connsiteY80" fmla="*/ 805053 h 1805463"/>
                  <a:gd name="connsiteX81" fmla="*/ 1001173 w 1806892"/>
                  <a:gd name="connsiteY81" fmla="*/ 794956 h 1805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1806892" h="1805463">
                    <a:moveTo>
                      <a:pt x="1604201" y="1403794"/>
                    </a:moveTo>
                    <a:lnTo>
                      <a:pt x="1604201" y="1608963"/>
                    </a:lnTo>
                    <a:lnTo>
                      <a:pt x="1205198" y="1608963"/>
                    </a:lnTo>
                    <a:cubicBezTo>
                      <a:pt x="1199579" y="1608963"/>
                      <a:pt x="1195007" y="1604391"/>
                      <a:pt x="1195007" y="1598771"/>
                    </a:cubicBezTo>
                    <a:lnTo>
                      <a:pt x="1195007" y="1411415"/>
                    </a:lnTo>
                    <a:cubicBezTo>
                      <a:pt x="1195007" y="1405700"/>
                      <a:pt x="1199674" y="1401032"/>
                      <a:pt x="1205389" y="1401032"/>
                    </a:cubicBezTo>
                    <a:lnTo>
                      <a:pt x="1603248" y="1401032"/>
                    </a:lnTo>
                    <a:lnTo>
                      <a:pt x="1603248" y="1204055"/>
                    </a:lnTo>
                    <a:lnTo>
                      <a:pt x="1806893" y="1204055"/>
                    </a:lnTo>
                    <a:lnTo>
                      <a:pt x="1806893" y="416338"/>
                    </a:lnTo>
                    <a:cubicBezTo>
                      <a:pt x="1806893" y="407480"/>
                      <a:pt x="1799654" y="400241"/>
                      <a:pt x="1790795" y="400241"/>
                    </a:cubicBezTo>
                    <a:lnTo>
                      <a:pt x="1608201" y="400241"/>
                    </a:lnTo>
                    <a:lnTo>
                      <a:pt x="1608201" y="16097"/>
                    </a:lnTo>
                    <a:cubicBezTo>
                      <a:pt x="1608201" y="7239"/>
                      <a:pt x="1600962" y="0"/>
                      <a:pt x="1592104" y="0"/>
                    </a:cubicBezTo>
                    <a:lnTo>
                      <a:pt x="1219105" y="0"/>
                    </a:lnTo>
                    <a:cubicBezTo>
                      <a:pt x="1210247" y="0"/>
                      <a:pt x="1203008" y="7239"/>
                      <a:pt x="1203008" y="16097"/>
                    </a:cubicBezTo>
                    <a:lnTo>
                      <a:pt x="1203008" y="200406"/>
                    </a:lnTo>
                    <a:lnTo>
                      <a:pt x="813244" y="200406"/>
                    </a:lnTo>
                    <a:cubicBezTo>
                      <a:pt x="804386" y="200406"/>
                      <a:pt x="797147" y="207645"/>
                      <a:pt x="797147" y="216503"/>
                    </a:cubicBezTo>
                    <a:lnTo>
                      <a:pt x="797147" y="393192"/>
                    </a:lnTo>
                    <a:cubicBezTo>
                      <a:pt x="797147" y="402050"/>
                      <a:pt x="804386" y="409289"/>
                      <a:pt x="813244" y="409289"/>
                    </a:cubicBezTo>
                    <a:lnTo>
                      <a:pt x="1002887" y="409289"/>
                    </a:lnTo>
                    <a:cubicBezTo>
                      <a:pt x="1001840" y="411385"/>
                      <a:pt x="1001173" y="413766"/>
                      <a:pt x="1001173" y="416338"/>
                    </a:cubicBezTo>
                    <a:lnTo>
                      <a:pt x="1001173" y="597122"/>
                    </a:lnTo>
                    <a:lnTo>
                      <a:pt x="813244" y="597122"/>
                    </a:lnTo>
                    <a:cubicBezTo>
                      <a:pt x="804386" y="597122"/>
                      <a:pt x="797147" y="604361"/>
                      <a:pt x="797147" y="613220"/>
                    </a:cubicBezTo>
                    <a:lnTo>
                      <a:pt x="797147" y="805053"/>
                    </a:lnTo>
                    <a:lnTo>
                      <a:pt x="619792" y="805053"/>
                    </a:lnTo>
                    <a:cubicBezTo>
                      <a:pt x="610934" y="805053"/>
                      <a:pt x="603695" y="812292"/>
                      <a:pt x="603695" y="821150"/>
                    </a:cubicBezTo>
                    <a:lnTo>
                      <a:pt x="603695" y="996696"/>
                    </a:lnTo>
                    <a:lnTo>
                      <a:pt x="16097" y="996696"/>
                    </a:lnTo>
                    <a:cubicBezTo>
                      <a:pt x="7239" y="996696"/>
                      <a:pt x="0" y="1003935"/>
                      <a:pt x="0" y="1012793"/>
                    </a:cubicBezTo>
                    <a:lnTo>
                      <a:pt x="0" y="1189482"/>
                    </a:lnTo>
                    <a:cubicBezTo>
                      <a:pt x="0" y="1198340"/>
                      <a:pt x="7239" y="1205579"/>
                      <a:pt x="16097" y="1205579"/>
                    </a:cubicBezTo>
                    <a:lnTo>
                      <a:pt x="402336" y="1205579"/>
                    </a:lnTo>
                    <a:lnTo>
                      <a:pt x="402336" y="1399127"/>
                    </a:lnTo>
                    <a:cubicBezTo>
                      <a:pt x="402336" y="1407985"/>
                      <a:pt x="409575" y="1415225"/>
                      <a:pt x="418433" y="1415225"/>
                    </a:cubicBezTo>
                    <a:lnTo>
                      <a:pt x="603695" y="1415225"/>
                    </a:lnTo>
                    <a:lnTo>
                      <a:pt x="603695" y="1789367"/>
                    </a:lnTo>
                    <a:cubicBezTo>
                      <a:pt x="603695" y="1798225"/>
                      <a:pt x="610934" y="1805464"/>
                      <a:pt x="619792" y="1805464"/>
                    </a:cubicBezTo>
                    <a:lnTo>
                      <a:pt x="1588008" y="1805464"/>
                    </a:lnTo>
                    <a:cubicBezTo>
                      <a:pt x="1596866" y="1805464"/>
                      <a:pt x="1604105" y="1798225"/>
                      <a:pt x="1604105" y="1789367"/>
                    </a:cubicBezTo>
                    <a:lnTo>
                      <a:pt x="1604105" y="1613249"/>
                    </a:lnTo>
                    <a:lnTo>
                      <a:pt x="1790795" y="1613249"/>
                    </a:lnTo>
                    <a:cubicBezTo>
                      <a:pt x="1799654" y="1613249"/>
                      <a:pt x="1806893" y="1606010"/>
                      <a:pt x="1806893" y="1597152"/>
                    </a:cubicBezTo>
                    <a:lnTo>
                      <a:pt x="1806893" y="1403794"/>
                    </a:lnTo>
                    <a:lnTo>
                      <a:pt x="1604201" y="1403794"/>
                    </a:lnTo>
                    <a:close/>
                    <a:moveTo>
                      <a:pt x="803434" y="1395222"/>
                    </a:moveTo>
                    <a:cubicBezTo>
                      <a:pt x="803434" y="1400842"/>
                      <a:pt x="798862" y="1405414"/>
                      <a:pt x="793242" y="1405414"/>
                    </a:cubicBezTo>
                    <a:lnTo>
                      <a:pt x="603695" y="1405414"/>
                    </a:lnTo>
                    <a:lnTo>
                      <a:pt x="603695" y="1215866"/>
                    </a:lnTo>
                    <a:cubicBezTo>
                      <a:pt x="603695" y="1210247"/>
                      <a:pt x="608267" y="1205675"/>
                      <a:pt x="613886" y="1205675"/>
                    </a:cubicBezTo>
                    <a:lnTo>
                      <a:pt x="793337" y="1205675"/>
                    </a:lnTo>
                    <a:cubicBezTo>
                      <a:pt x="798957" y="1205675"/>
                      <a:pt x="803529" y="1210247"/>
                      <a:pt x="803529" y="1215866"/>
                    </a:cubicBezTo>
                    <a:lnTo>
                      <a:pt x="803529" y="1395222"/>
                    </a:lnTo>
                    <a:close/>
                    <a:moveTo>
                      <a:pt x="1203008" y="202883"/>
                    </a:moveTo>
                    <a:lnTo>
                      <a:pt x="1396746" y="202883"/>
                    </a:lnTo>
                    <a:cubicBezTo>
                      <a:pt x="1402366" y="202883"/>
                      <a:pt x="1406938" y="207454"/>
                      <a:pt x="1406938" y="213074"/>
                    </a:cubicBezTo>
                    <a:lnTo>
                      <a:pt x="1406938" y="396430"/>
                    </a:lnTo>
                    <a:cubicBezTo>
                      <a:pt x="1406938" y="402146"/>
                      <a:pt x="1402271" y="406813"/>
                      <a:pt x="1396556" y="406813"/>
                    </a:cubicBezTo>
                    <a:lnTo>
                      <a:pt x="1213199" y="406813"/>
                    </a:lnTo>
                    <a:cubicBezTo>
                      <a:pt x="1207580" y="406813"/>
                      <a:pt x="1203008" y="402241"/>
                      <a:pt x="1203008" y="396621"/>
                    </a:cubicBezTo>
                    <a:lnTo>
                      <a:pt x="1203008" y="202883"/>
                    </a:lnTo>
                    <a:close/>
                    <a:moveTo>
                      <a:pt x="1001173" y="794956"/>
                    </a:moveTo>
                    <a:lnTo>
                      <a:pt x="1001173" y="597218"/>
                    </a:lnTo>
                    <a:lnTo>
                      <a:pt x="1586960" y="597218"/>
                    </a:lnTo>
                    <a:cubicBezTo>
                      <a:pt x="1592580" y="597218"/>
                      <a:pt x="1597152" y="601789"/>
                      <a:pt x="1597152" y="607409"/>
                    </a:cubicBezTo>
                    <a:lnTo>
                      <a:pt x="1597152" y="782479"/>
                    </a:lnTo>
                    <a:cubicBezTo>
                      <a:pt x="1597152" y="782860"/>
                      <a:pt x="1597343" y="783146"/>
                      <a:pt x="1597343" y="783431"/>
                    </a:cubicBezTo>
                    <a:lnTo>
                      <a:pt x="1597343" y="990409"/>
                    </a:lnTo>
                    <a:cubicBezTo>
                      <a:pt x="1597343" y="996029"/>
                      <a:pt x="1592771" y="1000601"/>
                      <a:pt x="1587151" y="1000601"/>
                    </a:cubicBezTo>
                    <a:lnTo>
                      <a:pt x="1394746" y="1000601"/>
                    </a:lnTo>
                    <a:lnTo>
                      <a:pt x="1394746" y="1188815"/>
                    </a:lnTo>
                    <a:cubicBezTo>
                      <a:pt x="1394746" y="1194435"/>
                      <a:pt x="1390174" y="1199007"/>
                      <a:pt x="1384554" y="1199007"/>
                    </a:cubicBezTo>
                    <a:lnTo>
                      <a:pt x="1205389" y="1199007"/>
                    </a:lnTo>
                    <a:cubicBezTo>
                      <a:pt x="1199674" y="1199007"/>
                      <a:pt x="1195007" y="1194340"/>
                      <a:pt x="1195007" y="1188625"/>
                    </a:cubicBezTo>
                    <a:lnTo>
                      <a:pt x="1195007" y="1009459"/>
                    </a:lnTo>
                    <a:cubicBezTo>
                      <a:pt x="1195007" y="1003840"/>
                      <a:pt x="1199579" y="999268"/>
                      <a:pt x="1205198" y="999268"/>
                    </a:cubicBezTo>
                    <a:lnTo>
                      <a:pt x="1394746" y="999268"/>
                    </a:lnTo>
                    <a:lnTo>
                      <a:pt x="1394746" y="805053"/>
                    </a:lnTo>
                    <a:lnTo>
                      <a:pt x="1011269" y="805053"/>
                    </a:lnTo>
                    <a:cubicBezTo>
                      <a:pt x="1005650" y="805053"/>
                      <a:pt x="1001173" y="800481"/>
                      <a:pt x="1001173" y="7949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Graphic 2">
                <a:extLst>
                  <a:ext uri="{FF2B5EF4-FFF2-40B4-BE49-F238E27FC236}">
                    <a16:creationId xmlns:a16="http://schemas.microsoft.com/office/drawing/2014/main" id="{3135C7F1-A350-4484-BD5C-D1E7A72ED3DC}"/>
                  </a:ext>
                </a:extLst>
              </p:cNvPr>
              <p:cNvSpPr/>
              <p:nvPr/>
            </p:nvSpPr>
            <p:spPr>
              <a:xfrm>
                <a:off x="6392322" y="3922680"/>
                <a:ext cx="202501" cy="215455"/>
              </a:xfrm>
              <a:custGeom>
                <a:avLst/>
                <a:gdLst>
                  <a:gd name="connsiteX0" fmla="*/ 16097 w 202501"/>
                  <a:gd name="connsiteY0" fmla="*/ 0 h 215455"/>
                  <a:gd name="connsiteX1" fmla="*/ 202121 w 202501"/>
                  <a:gd name="connsiteY1" fmla="*/ 0 h 215455"/>
                  <a:gd name="connsiteX2" fmla="*/ 202502 w 202501"/>
                  <a:gd name="connsiteY2" fmla="*/ 381 h 215455"/>
                  <a:gd name="connsiteX3" fmla="*/ 202502 w 202501"/>
                  <a:gd name="connsiteY3" fmla="*/ 199358 h 215455"/>
                  <a:gd name="connsiteX4" fmla="*/ 186404 w 202501"/>
                  <a:gd name="connsiteY4" fmla="*/ 215456 h 215455"/>
                  <a:gd name="connsiteX5" fmla="*/ 20003 w 202501"/>
                  <a:gd name="connsiteY5" fmla="*/ 215456 h 215455"/>
                  <a:gd name="connsiteX6" fmla="*/ 0 w 202501"/>
                  <a:gd name="connsiteY6" fmla="*/ 195453 h 215455"/>
                  <a:gd name="connsiteX7" fmla="*/ 0 w 202501"/>
                  <a:gd name="connsiteY7" fmla="*/ 16097 h 215455"/>
                  <a:gd name="connsiteX8" fmla="*/ 16097 w 202501"/>
                  <a:gd name="connsiteY8" fmla="*/ 0 h 215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501" h="215455">
                    <a:moveTo>
                      <a:pt x="16097" y="0"/>
                    </a:moveTo>
                    <a:lnTo>
                      <a:pt x="202121" y="0"/>
                    </a:lnTo>
                    <a:cubicBezTo>
                      <a:pt x="202311" y="0"/>
                      <a:pt x="202502" y="191"/>
                      <a:pt x="202502" y="381"/>
                    </a:cubicBezTo>
                    <a:lnTo>
                      <a:pt x="202502" y="199358"/>
                    </a:lnTo>
                    <a:cubicBezTo>
                      <a:pt x="202502" y="208217"/>
                      <a:pt x="195263" y="215456"/>
                      <a:pt x="186404" y="215456"/>
                    </a:cubicBezTo>
                    <a:lnTo>
                      <a:pt x="20003" y="215456"/>
                    </a:lnTo>
                    <a:cubicBezTo>
                      <a:pt x="8954" y="215456"/>
                      <a:pt x="0" y="206502"/>
                      <a:pt x="0" y="195453"/>
                    </a:cubicBezTo>
                    <a:lnTo>
                      <a:pt x="0" y="16097"/>
                    </a:lnTo>
                    <a:cubicBezTo>
                      <a:pt x="0" y="7144"/>
                      <a:pt x="7239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Graphic 2">
                <a:extLst>
                  <a:ext uri="{FF2B5EF4-FFF2-40B4-BE49-F238E27FC236}">
                    <a16:creationId xmlns:a16="http://schemas.microsoft.com/office/drawing/2014/main" id="{95CD8094-7603-4825-99AA-00FC34355C77}"/>
                  </a:ext>
                </a:extLst>
              </p:cNvPr>
              <p:cNvSpPr/>
              <p:nvPr/>
            </p:nvSpPr>
            <p:spPr>
              <a:xfrm>
                <a:off x="5793962" y="1319784"/>
                <a:ext cx="598360" cy="405098"/>
              </a:xfrm>
              <a:custGeom>
                <a:avLst/>
                <a:gdLst>
                  <a:gd name="connsiteX0" fmla="*/ 0 w 598360"/>
                  <a:gd name="connsiteY0" fmla="*/ 0 h 405098"/>
                  <a:gd name="connsiteX1" fmla="*/ 581978 w 598360"/>
                  <a:gd name="connsiteY1" fmla="*/ 0 h 405098"/>
                  <a:gd name="connsiteX2" fmla="*/ 598360 w 598360"/>
                  <a:gd name="connsiteY2" fmla="*/ 16383 h 405098"/>
                  <a:gd name="connsiteX3" fmla="*/ 598360 w 598360"/>
                  <a:gd name="connsiteY3" fmla="*/ 405098 h 405098"/>
                  <a:gd name="connsiteX4" fmla="*/ 20098 w 598360"/>
                  <a:gd name="connsiteY4" fmla="*/ 405098 h 405098"/>
                  <a:gd name="connsiteX5" fmla="*/ 95 w 598360"/>
                  <a:gd name="connsiteY5" fmla="*/ 385096 h 405098"/>
                  <a:gd name="connsiteX6" fmla="*/ 95 w 598360"/>
                  <a:gd name="connsiteY6" fmla="*/ 0 h 40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8360" h="405098">
                    <a:moveTo>
                      <a:pt x="0" y="0"/>
                    </a:moveTo>
                    <a:lnTo>
                      <a:pt x="581978" y="0"/>
                    </a:lnTo>
                    <a:cubicBezTo>
                      <a:pt x="591026" y="0"/>
                      <a:pt x="598360" y="7334"/>
                      <a:pt x="598360" y="16383"/>
                    </a:cubicBezTo>
                    <a:lnTo>
                      <a:pt x="598360" y="405098"/>
                    </a:lnTo>
                    <a:lnTo>
                      <a:pt x="20098" y="405098"/>
                    </a:lnTo>
                    <a:cubicBezTo>
                      <a:pt x="9049" y="405098"/>
                      <a:pt x="95" y="396145"/>
                      <a:pt x="95" y="385096"/>
                    </a:cubicBez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Graphic 2">
                <a:extLst>
                  <a:ext uri="{FF2B5EF4-FFF2-40B4-BE49-F238E27FC236}">
                    <a16:creationId xmlns:a16="http://schemas.microsoft.com/office/drawing/2014/main" id="{2085DCC5-6714-4BE9-831D-989388618DB4}"/>
                  </a:ext>
                </a:extLst>
              </p:cNvPr>
              <p:cNvSpPr/>
              <p:nvPr/>
            </p:nvSpPr>
            <p:spPr>
              <a:xfrm>
                <a:off x="6391751" y="2322004"/>
                <a:ext cx="1212437" cy="1604867"/>
              </a:xfrm>
              <a:custGeom>
                <a:avLst/>
                <a:gdLst>
                  <a:gd name="connsiteX0" fmla="*/ 1196340 w 1212437"/>
                  <a:gd name="connsiteY0" fmla="*/ 1001078 h 1604867"/>
                  <a:gd name="connsiteX1" fmla="*/ 1212437 w 1212437"/>
                  <a:gd name="connsiteY1" fmla="*/ 984980 h 1604867"/>
                  <a:gd name="connsiteX2" fmla="*/ 1212437 w 1212437"/>
                  <a:gd name="connsiteY2" fmla="*/ 822674 h 1604867"/>
                  <a:gd name="connsiteX3" fmla="*/ 1196054 w 1212437"/>
                  <a:gd name="connsiteY3" fmla="*/ 806291 h 1604867"/>
                  <a:gd name="connsiteX4" fmla="*/ 1009841 w 1212437"/>
                  <a:gd name="connsiteY4" fmla="*/ 806291 h 1604867"/>
                  <a:gd name="connsiteX5" fmla="*/ 1009841 w 1212437"/>
                  <a:gd name="connsiteY5" fmla="*/ 607600 h 1604867"/>
                  <a:gd name="connsiteX6" fmla="*/ 1190149 w 1212437"/>
                  <a:gd name="connsiteY6" fmla="*/ 607600 h 1604867"/>
                  <a:gd name="connsiteX7" fmla="*/ 1206246 w 1212437"/>
                  <a:gd name="connsiteY7" fmla="*/ 591503 h 1604867"/>
                  <a:gd name="connsiteX8" fmla="*/ 1206246 w 1212437"/>
                  <a:gd name="connsiteY8" fmla="*/ 222980 h 1604867"/>
                  <a:gd name="connsiteX9" fmla="*/ 1189863 w 1212437"/>
                  <a:gd name="connsiteY9" fmla="*/ 206597 h 1604867"/>
                  <a:gd name="connsiteX10" fmla="*/ 1019747 w 1212437"/>
                  <a:gd name="connsiteY10" fmla="*/ 206597 h 1604867"/>
                  <a:gd name="connsiteX11" fmla="*/ 1003650 w 1212437"/>
                  <a:gd name="connsiteY11" fmla="*/ 222695 h 1604867"/>
                  <a:gd name="connsiteX12" fmla="*/ 1003650 w 1212437"/>
                  <a:gd name="connsiteY12" fmla="*/ 410432 h 1604867"/>
                  <a:gd name="connsiteX13" fmla="*/ 607981 w 1212437"/>
                  <a:gd name="connsiteY13" fmla="*/ 410432 h 1604867"/>
                  <a:gd name="connsiteX14" fmla="*/ 607981 w 1212437"/>
                  <a:gd name="connsiteY14" fmla="*/ 224028 h 1604867"/>
                  <a:gd name="connsiteX15" fmla="*/ 591598 w 1212437"/>
                  <a:gd name="connsiteY15" fmla="*/ 207645 h 1604867"/>
                  <a:gd name="connsiteX16" fmla="*/ 407480 w 1212437"/>
                  <a:gd name="connsiteY16" fmla="*/ 207645 h 1604867"/>
                  <a:gd name="connsiteX17" fmla="*/ 407480 w 1212437"/>
                  <a:gd name="connsiteY17" fmla="*/ 0 h 1604867"/>
                  <a:gd name="connsiteX18" fmla="*/ 204978 w 1212437"/>
                  <a:gd name="connsiteY18" fmla="*/ 0 h 1604867"/>
                  <a:gd name="connsiteX19" fmla="*/ 204978 w 1212437"/>
                  <a:gd name="connsiteY19" fmla="*/ 223838 h 1604867"/>
                  <a:gd name="connsiteX20" fmla="*/ 204978 w 1212437"/>
                  <a:gd name="connsiteY20" fmla="*/ 338709 h 1604867"/>
                  <a:gd name="connsiteX21" fmla="*/ 204978 w 1212437"/>
                  <a:gd name="connsiteY21" fmla="*/ 607600 h 1604867"/>
                  <a:gd name="connsiteX22" fmla="*/ 16097 w 1212437"/>
                  <a:gd name="connsiteY22" fmla="*/ 607600 h 1604867"/>
                  <a:gd name="connsiteX23" fmla="*/ 0 w 1212437"/>
                  <a:gd name="connsiteY23" fmla="*/ 623697 h 1604867"/>
                  <a:gd name="connsiteX24" fmla="*/ 0 w 1212437"/>
                  <a:gd name="connsiteY24" fmla="*/ 986028 h 1604867"/>
                  <a:gd name="connsiteX25" fmla="*/ 20003 w 1212437"/>
                  <a:gd name="connsiteY25" fmla="*/ 1006030 h 1604867"/>
                  <a:gd name="connsiteX26" fmla="*/ 204978 w 1212437"/>
                  <a:gd name="connsiteY26" fmla="*/ 1006030 h 1604867"/>
                  <a:gd name="connsiteX27" fmla="*/ 204978 w 1212437"/>
                  <a:gd name="connsiteY27" fmla="*/ 1584865 h 1604867"/>
                  <a:gd name="connsiteX28" fmla="*/ 224981 w 1212437"/>
                  <a:gd name="connsiteY28" fmla="*/ 1604867 h 1604867"/>
                  <a:gd name="connsiteX29" fmla="*/ 551117 w 1212437"/>
                  <a:gd name="connsiteY29" fmla="*/ 1604867 h 1604867"/>
                  <a:gd name="connsiteX30" fmla="*/ 607981 w 1212437"/>
                  <a:gd name="connsiteY30" fmla="*/ 1548003 h 1604867"/>
                  <a:gd name="connsiteX31" fmla="*/ 607981 w 1212437"/>
                  <a:gd name="connsiteY31" fmla="*/ 1201960 h 1604867"/>
                  <a:gd name="connsiteX32" fmla="*/ 812959 w 1212437"/>
                  <a:gd name="connsiteY32" fmla="*/ 1201960 h 1604867"/>
                  <a:gd name="connsiteX33" fmla="*/ 809720 w 1212437"/>
                  <a:gd name="connsiteY33" fmla="*/ 1205198 h 1604867"/>
                  <a:gd name="connsiteX34" fmla="*/ 809720 w 1212437"/>
                  <a:gd name="connsiteY34" fmla="*/ 1381887 h 1604867"/>
                  <a:gd name="connsiteX35" fmla="*/ 829723 w 1212437"/>
                  <a:gd name="connsiteY35" fmla="*/ 1401889 h 1604867"/>
                  <a:gd name="connsiteX36" fmla="*/ 1196245 w 1212437"/>
                  <a:gd name="connsiteY36" fmla="*/ 1401889 h 1604867"/>
                  <a:gd name="connsiteX37" fmla="*/ 1212342 w 1212437"/>
                  <a:gd name="connsiteY37" fmla="*/ 1385792 h 1604867"/>
                  <a:gd name="connsiteX38" fmla="*/ 1212342 w 1212437"/>
                  <a:gd name="connsiteY38" fmla="*/ 1218248 h 1604867"/>
                  <a:gd name="connsiteX39" fmla="*/ 1195959 w 1212437"/>
                  <a:gd name="connsiteY39" fmla="*/ 1201864 h 1604867"/>
                  <a:gd name="connsiteX40" fmla="*/ 1009745 w 1212437"/>
                  <a:gd name="connsiteY40" fmla="*/ 1201864 h 1604867"/>
                  <a:gd name="connsiteX41" fmla="*/ 1009745 w 1212437"/>
                  <a:gd name="connsiteY41" fmla="*/ 1000887 h 1604867"/>
                  <a:gd name="connsiteX42" fmla="*/ 1196340 w 1212437"/>
                  <a:gd name="connsiteY42" fmla="*/ 1000887 h 1604867"/>
                  <a:gd name="connsiteX43" fmla="*/ 809816 w 1212437"/>
                  <a:gd name="connsiteY43" fmla="*/ 790194 h 1604867"/>
                  <a:gd name="connsiteX44" fmla="*/ 793718 w 1212437"/>
                  <a:gd name="connsiteY44" fmla="*/ 806291 h 1604867"/>
                  <a:gd name="connsiteX45" fmla="*/ 606933 w 1212437"/>
                  <a:gd name="connsiteY45" fmla="*/ 806291 h 1604867"/>
                  <a:gd name="connsiteX46" fmla="*/ 608076 w 1212437"/>
                  <a:gd name="connsiteY46" fmla="*/ 807434 h 1604867"/>
                  <a:gd name="connsiteX47" fmla="*/ 608076 w 1212437"/>
                  <a:gd name="connsiteY47" fmla="*/ 984885 h 1604867"/>
                  <a:gd name="connsiteX48" fmla="*/ 591979 w 1212437"/>
                  <a:gd name="connsiteY48" fmla="*/ 1000982 h 1604867"/>
                  <a:gd name="connsiteX49" fmla="*/ 206312 w 1212437"/>
                  <a:gd name="connsiteY49" fmla="*/ 1000982 h 1604867"/>
                  <a:gd name="connsiteX50" fmla="*/ 205073 w 1212437"/>
                  <a:gd name="connsiteY50" fmla="*/ 999744 h 1604867"/>
                  <a:gd name="connsiteX51" fmla="*/ 205073 w 1212437"/>
                  <a:gd name="connsiteY51" fmla="*/ 822388 h 1604867"/>
                  <a:gd name="connsiteX52" fmla="*/ 221171 w 1212437"/>
                  <a:gd name="connsiteY52" fmla="*/ 806291 h 1604867"/>
                  <a:gd name="connsiteX53" fmla="*/ 401479 w 1212437"/>
                  <a:gd name="connsiteY53" fmla="*/ 806291 h 1604867"/>
                  <a:gd name="connsiteX54" fmla="*/ 399860 w 1212437"/>
                  <a:gd name="connsiteY54" fmla="*/ 804672 h 1604867"/>
                  <a:gd name="connsiteX55" fmla="*/ 399860 w 1212437"/>
                  <a:gd name="connsiteY55" fmla="*/ 626364 h 1604867"/>
                  <a:gd name="connsiteX56" fmla="*/ 415957 w 1212437"/>
                  <a:gd name="connsiteY56" fmla="*/ 610267 h 1604867"/>
                  <a:gd name="connsiteX57" fmla="*/ 793433 w 1212437"/>
                  <a:gd name="connsiteY57" fmla="*/ 610267 h 1604867"/>
                  <a:gd name="connsiteX58" fmla="*/ 809816 w 1212437"/>
                  <a:gd name="connsiteY58" fmla="*/ 626650 h 1604867"/>
                  <a:gd name="connsiteX59" fmla="*/ 809816 w 1212437"/>
                  <a:gd name="connsiteY59" fmla="*/ 790194 h 160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212437" h="1604867">
                    <a:moveTo>
                      <a:pt x="1196340" y="1001078"/>
                    </a:moveTo>
                    <a:cubicBezTo>
                      <a:pt x="1205198" y="1001078"/>
                      <a:pt x="1212437" y="993838"/>
                      <a:pt x="1212437" y="984980"/>
                    </a:cubicBezTo>
                    <a:lnTo>
                      <a:pt x="1212437" y="822674"/>
                    </a:lnTo>
                    <a:cubicBezTo>
                      <a:pt x="1212437" y="813626"/>
                      <a:pt x="1205103" y="806291"/>
                      <a:pt x="1196054" y="806291"/>
                    </a:cubicBezTo>
                    <a:lnTo>
                      <a:pt x="1009841" y="806291"/>
                    </a:lnTo>
                    <a:lnTo>
                      <a:pt x="1009841" y="607600"/>
                    </a:lnTo>
                    <a:lnTo>
                      <a:pt x="1190149" y="607600"/>
                    </a:lnTo>
                    <a:cubicBezTo>
                      <a:pt x="1199007" y="607600"/>
                      <a:pt x="1206246" y="600361"/>
                      <a:pt x="1206246" y="591503"/>
                    </a:cubicBezTo>
                    <a:lnTo>
                      <a:pt x="1206246" y="222980"/>
                    </a:lnTo>
                    <a:cubicBezTo>
                      <a:pt x="1206246" y="213932"/>
                      <a:pt x="1198912" y="206597"/>
                      <a:pt x="1189863" y="206597"/>
                    </a:cubicBezTo>
                    <a:lnTo>
                      <a:pt x="1019747" y="206597"/>
                    </a:lnTo>
                    <a:cubicBezTo>
                      <a:pt x="1010888" y="206597"/>
                      <a:pt x="1003650" y="213836"/>
                      <a:pt x="1003650" y="222695"/>
                    </a:cubicBezTo>
                    <a:lnTo>
                      <a:pt x="1003650" y="410432"/>
                    </a:lnTo>
                    <a:lnTo>
                      <a:pt x="607981" y="410432"/>
                    </a:lnTo>
                    <a:lnTo>
                      <a:pt x="607981" y="224028"/>
                    </a:lnTo>
                    <a:cubicBezTo>
                      <a:pt x="607981" y="214979"/>
                      <a:pt x="600647" y="207645"/>
                      <a:pt x="591598" y="207645"/>
                    </a:cubicBezTo>
                    <a:lnTo>
                      <a:pt x="407480" y="207645"/>
                    </a:lnTo>
                    <a:lnTo>
                      <a:pt x="407480" y="0"/>
                    </a:lnTo>
                    <a:lnTo>
                      <a:pt x="204978" y="0"/>
                    </a:lnTo>
                    <a:lnTo>
                      <a:pt x="204978" y="223838"/>
                    </a:lnTo>
                    <a:lnTo>
                      <a:pt x="204978" y="338709"/>
                    </a:lnTo>
                    <a:lnTo>
                      <a:pt x="204978" y="607600"/>
                    </a:lnTo>
                    <a:lnTo>
                      <a:pt x="16097" y="607600"/>
                    </a:lnTo>
                    <a:cubicBezTo>
                      <a:pt x="7239" y="607600"/>
                      <a:pt x="0" y="614839"/>
                      <a:pt x="0" y="623697"/>
                    </a:cubicBezTo>
                    <a:lnTo>
                      <a:pt x="0" y="986028"/>
                    </a:lnTo>
                    <a:cubicBezTo>
                      <a:pt x="0" y="997077"/>
                      <a:pt x="8954" y="1006030"/>
                      <a:pt x="20003" y="1006030"/>
                    </a:cubicBezTo>
                    <a:lnTo>
                      <a:pt x="204978" y="1006030"/>
                    </a:lnTo>
                    <a:lnTo>
                      <a:pt x="204978" y="1584865"/>
                    </a:lnTo>
                    <a:cubicBezTo>
                      <a:pt x="204978" y="1595914"/>
                      <a:pt x="213932" y="1604867"/>
                      <a:pt x="224981" y="1604867"/>
                    </a:cubicBezTo>
                    <a:lnTo>
                      <a:pt x="551117" y="1604867"/>
                    </a:lnTo>
                    <a:cubicBezTo>
                      <a:pt x="582454" y="1604867"/>
                      <a:pt x="607981" y="1579436"/>
                      <a:pt x="607981" y="1548003"/>
                    </a:cubicBezTo>
                    <a:lnTo>
                      <a:pt x="607981" y="1201960"/>
                    </a:lnTo>
                    <a:lnTo>
                      <a:pt x="812959" y="1201960"/>
                    </a:lnTo>
                    <a:cubicBezTo>
                      <a:pt x="811149" y="1201960"/>
                      <a:pt x="809720" y="1203389"/>
                      <a:pt x="809720" y="1205198"/>
                    </a:cubicBezTo>
                    <a:lnTo>
                      <a:pt x="809720" y="1381887"/>
                    </a:lnTo>
                    <a:cubicBezTo>
                      <a:pt x="809720" y="1392936"/>
                      <a:pt x="818674" y="1401889"/>
                      <a:pt x="829723" y="1401889"/>
                    </a:cubicBezTo>
                    <a:lnTo>
                      <a:pt x="1196245" y="1401889"/>
                    </a:lnTo>
                    <a:cubicBezTo>
                      <a:pt x="1205103" y="1401889"/>
                      <a:pt x="1212342" y="1394651"/>
                      <a:pt x="1212342" y="1385792"/>
                    </a:cubicBezTo>
                    <a:lnTo>
                      <a:pt x="1212342" y="1218248"/>
                    </a:lnTo>
                    <a:cubicBezTo>
                      <a:pt x="1212342" y="1209199"/>
                      <a:pt x="1205008" y="1201864"/>
                      <a:pt x="1195959" y="1201864"/>
                    </a:cubicBezTo>
                    <a:lnTo>
                      <a:pt x="1009745" y="1201864"/>
                    </a:lnTo>
                    <a:lnTo>
                      <a:pt x="1009745" y="1000887"/>
                    </a:lnTo>
                    <a:lnTo>
                      <a:pt x="1196340" y="1000887"/>
                    </a:lnTo>
                    <a:close/>
                    <a:moveTo>
                      <a:pt x="809816" y="790194"/>
                    </a:moveTo>
                    <a:cubicBezTo>
                      <a:pt x="809816" y="799052"/>
                      <a:pt x="802577" y="806291"/>
                      <a:pt x="793718" y="806291"/>
                    </a:cubicBezTo>
                    <a:lnTo>
                      <a:pt x="606933" y="806291"/>
                    </a:lnTo>
                    <a:cubicBezTo>
                      <a:pt x="607600" y="806291"/>
                      <a:pt x="608076" y="806863"/>
                      <a:pt x="608076" y="807434"/>
                    </a:cubicBezTo>
                    <a:lnTo>
                      <a:pt x="608076" y="984885"/>
                    </a:lnTo>
                    <a:cubicBezTo>
                      <a:pt x="608076" y="993743"/>
                      <a:pt x="600837" y="1000982"/>
                      <a:pt x="591979" y="1000982"/>
                    </a:cubicBezTo>
                    <a:lnTo>
                      <a:pt x="206312" y="1000982"/>
                    </a:lnTo>
                    <a:cubicBezTo>
                      <a:pt x="205645" y="1000982"/>
                      <a:pt x="205073" y="1000411"/>
                      <a:pt x="205073" y="999744"/>
                    </a:cubicBezTo>
                    <a:lnTo>
                      <a:pt x="205073" y="822388"/>
                    </a:lnTo>
                    <a:cubicBezTo>
                      <a:pt x="205073" y="813530"/>
                      <a:pt x="212312" y="806291"/>
                      <a:pt x="221171" y="806291"/>
                    </a:cubicBezTo>
                    <a:lnTo>
                      <a:pt x="401479" y="806291"/>
                    </a:lnTo>
                    <a:cubicBezTo>
                      <a:pt x="400621" y="806291"/>
                      <a:pt x="399860" y="805529"/>
                      <a:pt x="399860" y="804672"/>
                    </a:cubicBezTo>
                    <a:lnTo>
                      <a:pt x="399860" y="626364"/>
                    </a:lnTo>
                    <a:cubicBezTo>
                      <a:pt x="399860" y="617506"/>
                      <a:pt x="407099" y="610267"/>
                      <a:pt x="415957" y="610267"/>
                    </a:cubicBezTo>
                    <a:lnTo>
                      <a:pt x="793433" y="610267"/>
                    </a:lnTo>
                    <a:cubicBezTo>
                      <a:pt x="802481" y="610267"/>
                      <a:pt x="809816" y="617601"/>
                      <a:pt x="809816" y="626650"/>
                    </a:cubicBezTo>
                    <a:lnTo>
                      <a:pt x="809816" y="79019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Graphic 2">
                <a:extLst>
                  <a:ext uri="{FF2B5EF4-FFF2-40B4-BE49-F238E27FC236}">
                    <a16:creationId xmlns:a16="http://schemas.microsoft.com/office/drawing/2014/main" id="{4071E2A7-483F-4DAE-834B-78EF0C5C0EFC}"/>
                  </a:ext>
                </a:extLst>
              </p:cNvPr>
              <p:cNvSpPr/>
              <p:nvPr/>
            </p:nvSpPr>
            <p:spPr>
              <a:xfrm>
                <a:off x="6194964" y="3922585"/>
                <a:ext cx="2406586" cy="2007679"/>
              </a:xfrm>
              <a:custGeom>
                <a:avLst/>
                <a:gdLst>
                  <a:gd name="connsiteX0" fmla="*/ 2390204 w 2406586"/>
                  <a:gd name="connsiteY0" fmla="*/ 1404271 h 2007679"/>
                  <a:gd name="connsiteX1" fmla="*/ 2203418 w 2406586"/>
                  <a:gd name="connsiteY1" fmla="*/ 1404271 h 2007679"/>
                  <a:gd name="connsiteX2" fmla="*/ 2203418 w 2406586"/>
                  <a:gd name="connsiteY2" fmla="*/ 1221772 h 2007679"/>
                  <a:gd name="connsiteX3" fmla="*/ 2187035 w 2406586"/>
                  <a:gd name="connsiteY3" fmla="*/ 1205389 h 2007679"/>
                  <a:gd name="connsiteX4" fmla="*/ 1806892 w 2406586"/>
                  <a:gd name="connsiteY4" fmla="*/ 1204817 h 2007679"/>
                  <a:gd name="connsiteX5" fmla="*/ 1806892 w 2406586"/>
                  <a:gd name="connsiteY5" fmla="*/ 1018984 h 2007679"/>
                  <a:gd name="connsiteX6" fmla="*/ 1790509 w 2406586"/>
                  <a:gd name="connsiteY6" fmla="*/ 1002601 h 2007679"/>
                  <a:gd name="connsiteX7" fmla="*/ 1605248 w 2406586"/>
                  <a:gd name="connsiteY7" fmla="*/ 1002601 h 2007679"/>
                  <a:gd name="connsiteX8" fmla="*/ 1605248 w 2406586"/>
                  <a:gd name="connsiteY8" fmla="*/ 808577 h 2007679"/>
                  <a:gd name="connsiteX9" fmla="*/ 1798701 w 2406586"/>
                  <a:gd name="connsiteY9" fmla="*/ 808577 h 2007679"/>
                  <a:gd name="connsiteX10" fmla="*/ 1802797 w 2406586"/>
                  <a:gd name="connsiteY10" fmla="*/ 804481 h 2007679"/>
                  <a:gd name="connsiteX11" fmla="*/ 1802797 w 2406586"/>
                  <a:gd name="connsiteY11" fmla="*/ 610743 h 2007679"/>
                  <a:gd name="connsiteX12" fmla="*/ 1798415 w 2406586"/>
                  <a:gd name="connsiteY12" fmla="*/ 606362 h 2007679"/>
                  <a:gd name="connsiteX13" fmla="*/ 1605153 w 2406586"/>
                  <a:gd name="connsiteY13" fmla="*/ 606362 h 2007679"/>
                  <a:gd name="connsiteX14" fmla="*/ 1605153 w 2406586"/>
                  <a:gd name="connsiteY14" fmla="*/ 225742 h 2007679"/>
                  <a:gd name="connsiteX15" fmla="*/ 1588770 w 2406586"/>
                  <a:gd name="connsiteY15" fmla="*/ 209359 h 2007679"/>
                  <a:gd name="connsiteX16" fmla="*/ 1409128 w 2406586"/>
                  <a:gd name="connsiteY16" fmla="*/ 209359 h 2007679"/>
                  <a:gd name="connsiteX17" fmla="*/ 1409128 w 2406586"/>
                  <a:gd name="connsiteY17" fmla="*/ 16383 h 2007679"/>
                  <a:gd name="connsiteX18" fmla="*/ 1392745 w 2406586"/>
                  <a:gd name="connsiteY18" fmla="*/ 0 h 2007679"/>
                  <a:gd name="connsiteX19" fmla="*/ 1010888 w 2406586"/>
                  <a:gd name="connsiteY19" fmla="*/ 0 h 2007679"/>
                  <a:gd name="connsiteX20" fmla="*/ 994791 w 2406586"/>
                  <a:gd name="connsiteY20" fmla="*/ 16097 h 2007679"/>
                  <a:gd name="connsiteX21" fmla="*/ 994791 w 2406586"/>
                  <a:gd name="connsiteY21" fmla="*/ 209359 h 2007679"/>
                  <a:gd name="connsiteX22" fmla="*/ 611886 w 2406586"/>
                  <a:gd name="connsiteY22" fmla="*/ 209359 h 2007679"/>
                  <a:gd name="connsiteX23" fmla="*/ 595789 w 2406586"/>
                  <a:gd name="connsiteY23" fmla="*/ 225457 h 2007679"/>
                  <a:gd name="connsiteX24" fmla="*/ 595789 w 2406586"/>
                  <a:gd name="connsiteY24" fmla="*/ 405384 h 2007679"/>
                  <a:gd name="connsiteX25" fmla="*/ 417862 w 2406586"/>
                  <a:gd name="connsiteY25" fmla="*/ 405384 h 2007679"/>
                  <a:gd name="connsiteX26" fmla="*/ 401764 w 2406586"/>
                  <a:gd name="connsiteY26" fmla="*/ 421481 h 2007679"/>
                  <a:gd name="connsiteX27" fmla="*/ 401764 w 2406586"/>
                  <a:gd name="connsiteY27" fmla="*/ 587597 h 2007679"/>
                  <a:gd name="connsiteX28" fmla="*/ 421767 w 2406586"/>
                  <a:gd name="connsiteY28" fmla="*/ 607600 h 2007679"/>
                  <a:gd name="connsiteX29" fmla="*/ 595789 w 2406586"/>
                  <a:gd name="connsiteY29" fmla="*/ 607600 h 2007679"/>
                  <a:gd name="connsiteX30" fmla="*/ 595789 w 2406586"/>
                  <a:gd name="connsiteY30" fmla="*/ 807720 h 2007679"/>
                  <a:gd name="connsiteX31" fmla="*/ 212503 w 2406586"/>
                  <a:gd name="connsiteY31" fmla="*/ 807720 h 2007679"/>
                  <a:gd name="connsiteX32" fmla="*/ 205264 w 2406586"/>
                  <a:gd name="connsiteY32" fmla="*/ 814959 h 2007679"/>
                  <a:gd name="connsiteX33" fmla="*/ 205264 w 2406586"/>
                  <a:gd name="connsiteY33" fmla="*/ 1007269 h 2007679"/>
                  <a:gd name="connsiteX34" fmla="*/ 16097 w 2406586"/>
                  <a:gd name="connsiteY34" fmla="*/ 1007269 h 2007679"/>
                  <a:gd name="connsiteX35" fmla="*/ 0 w 2406586"/>
                  <a:gd name="connsiteY35" fmla="*/ 1023366 h 2007679"/>
                  <a:gd name="connsiteX36" fmla="*/ 0 w 2406586"/>
                  <a:gd name="connsiteY36" fmla="*/ 1388364 h 2007679"/>
                  <a:gd name="connsiteX37" fmla="*/ 20002 w 2406586"/>
                  <a:gd name="connsiteY37" fmla="*/ 1408366 h 2007679"/>
                  <a:gd name="connsiteX38" fmla="*/ 189071 w 2406586"/>
                  <a:gd name="connsiteY38" fmla="*/ 1408366 h 2007679"/>
                  <a:gd name="connsiteX39" fmla="*/ 205168 w 2406586"/>
                  <a:gd name="connsiteY39" fmla="*/ 1392269 h 2007679"/>
                  <a:gd name="connsiteX40" fmla="*/ 205168 w 2406586"/>
                  <a:gd name="connsiteY40" fmla="*/ 1207580 h 2007679"/>
                  <a:gd name="connsiteX41" fmla="*/ 207645 w 2406586"/>
                  <a:gd name="connsiteY41" fmla="*/ 1210056 h 2007679"/>
                  <a:gd name="connsiteX42" fmla="*/ 400050 w 2406586"/>
                  <a:gd name="connsiteY42" fmla="*/ 1210056 h 2007679"/>
                  <a:gd name="connsiteX43" fmla="*/ 400050 w 2406586"/>
                  <a:gd name="connsiteY43" fmla="*/ 1586960 h 2007679"/>
                  <a:gd name="connsiteX44" fmla="*/ 420052 w 2406586"/>
                  <a:gd name="connsiteY44" fmla="*/ 1606963 h 2007679"/>
                  <a:gd name="connsiteX45" fmla="*/ 595217 w 2406586"/>
                  <a:gd name="connsiteY45" fmla="*/ 1606963 h 2007679"/>
                  <a:gd name="connsiteX46" fmla="*/ 595217 w 2406586"/>
                  <a:gd name="connsiteY46" fmla="*/ 1220724 h 2007679"/>
                  <a:gd name="connsiteX47" fmla="*/ 611314 w 2406586"/>
                  <a:gd name="connsiteY47" fmla="*/ 1204627 h 2007679"/>
                  <a:gd name="connsiteX48" fmla="*/ 781431 w 2406586"/>
                  <a:gd name="connsiteY48" fmla="*/ 1204627 h 2007679"/>
                  <a:gd name="connsiteX49" fmla="*/ 797814 w 2406586"/>
                  <a:gd name="connsiteY49" fmla="*/ 1221010 h 2007679"/>
                  <a:gd name="connsiteX50" fmla="*/ 797814 w 2406586"/>
                  <a:gd name="connsiteY50" fmla="*/ 1413034 h 2007679"/>
                  <a:gd name="connsiteX51" fmla="*/ 993838 w 2406586"/>
                  <a:gd name="connsiteY51" fmla="*/ 1413034 h 2007679"/>
                  <a:gd name="connsiteX52" fmla="*/ 993838 w 2406586"/>
                  <a:gd name="connsiteY52" fmla="*/ 1220819 h 2007679"/>
                  <a:gd name="connsiteX53" fmla="*/ 1009936 w 2406586"/>
                  <a:gd name="connsiteY53" fmla="*/ 1204722 h 2007679"/>
                  <a:gd name="connsiteX54" fmla="*/ 1180052 w 2406586"/>
                  <a:gd name="connsiteY54" fmla="*/ 1204722 h 2007679"/>
                  <a:gd name="connsiteX55" fmla="*/ 1196435 w 2406586"/>
                  <a:gd name="connsiteY55" fmla="*/ 1221105 h 2007679"/>
                  <a:gd name="connsiteX56" fmla="*/ 1196435 w 2406586"/>
                  <a:gd name="connsiteY56" fmla="*/ 1413129 h 2007679"/>
                  <a:gd name="connsiteX57" fmla="*/ 1382649 w 2406586"/>
                  <a:gd name="connsiteY57" fmla="*/ 1413129 h 2007679"/>
                  <a:gd name="connsiteX58" fmla="*/ 1399032 w 2406586"/>
                  <a:gd name="connsiteY58" fmla="*/ 1429512 h 2007679"/>
                  <a:gd name="connsiteX59" fmla="*/ 1399032 w 2406586"/>
                  <a:gd name="connsiteY59" fmla="*/ 1599629 h 2007679"/>
                  <a:gd name="connsiteX60" fmla="*/ 1382935 w 2406586"/>
                  <a:gd name="connsiteY60" fmla="*/ 1615726 h 2007679"/>
                  <a:gd name="connsiteX61" fmla="*/ 1195578 w 2406586"/>
                  <a:gd name="connsiteY61" fmla="*/ 1615726 h 2007679"/>
                  <a:gd name="connsiteX62" fmla="*/ 1195578 w 2406586"/>
                  <a:gd name="connsiteY62" fmla="*/ 1799844 h 2007679"/>
                  <a:gd name="connsiteX63" fmla="*/ 1179481 w 2406586"/>
                  <a:gd name="connsiteY63" fmla="*/ 1815941 h 2007679"/>
                  <a:gd name="connsiteX64" fmla="*/ 812863 w 2406586"/>
                  <a:gd name="connsiteY64" fmla="*/ 1815941 h 2007679"/>
                  <a:gd name="connsiteX65" fmla="*/ 792861 w 2406586"/>
                  <a:gd name="connsiteY65" fmla="*/ 1795939 h 2007679"/>
                  <a:gd name="connsiteX66" fmla="*/ 792861 w 2406586"/>
                  <a:gd name="connsiteY66" fmla="*/ 1607630 h 2007679"/>
                  <a:gd name="connsiteX67" fmla="*/ 595979 w 2406586"/>
                  <a:gd name="connsiteY67" fmla="*/ 1607630 h 2007679"/>
                  <a:gd name="connsiteX68" fmla="*/ 595979 w 2406586"/>
                  <a:gd name="connsiteY68" fmla="*/ 1987677 h 2007679"/>
                  <a:gd name="connsiteX69" fmla="*/ 615982 w 2406586"/>
                  <a:gd name="connsiteY69" fmla="*/ 2007679 h 2007679"/>
                  <a:gd name="connsiteX70" fmla="*/ 1201579 w 2406586"/>
                  <a:gd name="connsiteY70" fmla="*/ 2007679 h 2007679"/>
                  <a:gd name="connsiteX71" fmla="*/ 1201579 w 2406586"/>
                  <a:gd name="connsiteY71" fmla="*/ 1814703 h 2007679"/>
                  <a:gd name="connsiteX72" fmla="*/ 1206151 w 2406586"/>
                  <a:gd name="connsiteY72" fmla="*/ 1810131 h 2007679"/>
                  <a:gd name="connsiteX73" fmla="*/ 1605343 w 2406586"/>
                  <a:gd name="connsiteY73" fmla="*/ 1810131 h 2007679"/>
                  <a:gd name="connsiteX74" fmla="*/ 1605343 w 2406586"/>
                  <a:gd name="connsiteY74" fmla="*/ 1407700 h 2007679"/>
                  <a:gd name="connsiteX75" fmla="*/ 2000345 w 2406586"/>
                  <a:gd name="connsiteY75" fmla="*/ 1407700 h 2007679"/>
                  <a:gd name="connsiteX76" fmla="*/ 2000345 w 2406586"/>
                  <a:gd name="connsiteY76" fmla="*/ 1586579 h 2007679"/>
                  <a:gd name="connsiteX77" fmla="*/ 2020348 w 2406586"/>
                  <a:gd name="connsiteY77" fmla="*/ 1606582 h 2007679"/>
                  <a:gd name="connsiteX78" fmla="*/ 2390489 w 2406586"/>
                  <a:gd name="connsiteY78" fmla="*/ 1606582 h 2007679"/>
                  <a:gd name="connsiteX79" fmla="*/ 2406586 w 2406586"/>
                  <a:gd name="connsiteY79" fmla="*/ 1590484 h 2007679"/>
                  <a:gd name="connsiteX80" fmla="*/ 2406586 w 2406586"/>
                  <a:gd name="connsiteY80" fmla="*/ 1420749 h 2007679"/>
                  <a:gd name="connsiteX81" fmla="*/ 2390204 w 2406586"/>
                  <a:gd name="connsiteY81" fmla="*/ 1404271 h 2007679"/>
                  <a:gd name="connsiteX82" fmla="*/ 1397698 w 2406586"/>
                  <a:gd name="connsiteY82" fmla="*/ 992696 h 2007679"/>
                  <a:gd name="connsiteX83" fmla="*/ 1380649 w 2406586"/>
                  <a:gd name="connsiteY83" fmla="*/ 1009840 h 2007679"/>
                  <a:gd name="connsiteX84" fmla="*/ 811816 w 2406586"/>
                  <a:gd name="connsiteY84" fmla="*/ 1009840 h 2007679"/>
                  <a:gd name="connsiteX85" fmla="*/ 792861 w 2406586"/>
                  <a:gd name="connsiteY85" fmla="*/ 990981 h 2007679"/>
                  <a:gd name="connsiteX86" fmla="*/ 792956 w 2406586"/>
                  <a:gd name="connsiteY86" fmla="*/ 422148 h 2007679"/>
                  <a:gd name="connsiteX87" fmla="*/ 810006 w 2406586"/>
                  <a:gd name="connsiteY87" fmla="*/ 405003 h 2007679"/>
                  <a:gd name="connsiteX88" fmla="*/ 1380553 w 2406586"/>
                  <a:gd name="connsiteY88" fmla="*/ 405003 h 2007679"/>
                  <a:gd name="connsiteX89" fmla="*/ 1397698 w 2406586"/>
                  <a:gd name="connsiteY89" fmla="*/ 422053 h 2007679"/>
                  <a:gd name="connsiteX90" fmla="*/ 1397698 w 2406586"/>
                  <a:gd name="connsiteY90" fmla="*/ 992696 h 200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2406586" h="2007679">
                    <a:moveTo>
                      <a:pt x="2390204" y="1404271"/>
                    </a:moveTo>
                    <a:lnTo>
                      <a:pt x="2203418" y="1404271"/>
                    </a:lnTo>
                    <a:lnTo>
                      <a:pt x="2203418" y="1221772"/>
                    </a:lnTo>
                    <a:cubicBezTo>
                      <a:pt x="2203418" y="1212723"/>
                      <a:pt x="2196084" y="1205389"/>
                      <a:pt x="2187035" y="1205389"/>
                    </a:cubicBezTo>
                    <a:lnTo>
                      <a:pt x="1806892" y="1204817"/>
                    </a:lnTo>
                    <a:lnTo>
                      <a:pt x="1806892" y="1018984"/>
                    </a:lnTo>
                    <a:cubicBezTo>
                      <a:pt x="1806892" y="1009936"/>
                      <a:pt x="1799558" y="1002601"/>
                      <a:pt x="1790509" y="1002601"/>
                    </a:cubicBezTo>
                    <a:lnTo>
                      <a:pt x="1605248" y="1002601"/>
                    </a:lnTo>
                    <a:lnTo>
                      <a:pt x="1605248" y="808577"/>
                    </a:lnTo>
                    <a:lnTo>
                      <a:pt x="1798701" y="808577"/>
                    </a:lnTo>
                    <a:cubicBezTo>
                      <a:pt x="1800987" y="808577"/>
                      <a:pt x="1802797" y="806767"/>
                      <a:pt x="1802797" y="804481"/>
                    </a:cubicBezTo>
                    <a:lnTo>
                      <a:pt x="1802797" y="610743"/>
                    </a:lnTo>
                    <a:cubicBezTo>
                      <a:pt x="1802797" y="608362"/>
                      <a:pt x="1800797" y="606362"/>
                      <a:pt x="1798415" y="606362"/>
                    </a:cubicBezTo>
                    <a:lnTo>
                      <a:pt x="1605153" y="606362"/>
                    </a:lnTo>
                    <a:lnTo>
                      <a:pt x="1605153" y="225742"/>
                    </a:lnTo>
                    <a:cubicBezTo>
                      <a:pt x="1605153" y="216694"/>
                      <a:pt x="1597819" y="209359"/>
                      <a:pt x="1588770" y="209359"/>
                    </a:cubicBezTo>
                    <a:lnTo>
                      <a:pt x="1409128" y="209359"/>
                    </a:lnTo>
                    <a:lnTo>
                      <a:pt x="1409128" y="16383"/>
                    </a:lnTo>
                    <a:cubicBezTo>
                      <a:pt x="1409128" y="7334"/>
                      <a:pt x="1401794" y="0"/>
                      <a:pt x="1392745" y="0"/>
                    </a:cubicBezTo>
                    <a:lnTo>
                      <a:pt x="1010888" y="0"/>
                    </a:lnTo>
                    <a:cubicBezTo>
                      <a:pt x="1002030" y="0"/>
                      <a:pt x="994791" y="7239"/>
                      <a:pt x="994791" y="16097"/>
                    </a:cubicBezTo>
                    <a:lnTo>
                      <a:pt x="994791" y="209359"/>
                    </a:lnTo>
                    <a:lnTo>
                      <a:pt x="611886" y="209359"/>
                    </a:lnTo>
                    <a:cubicBezTo>
                      <a:pt x="603028" y="209359"/>
                      <a:pt x="595789" y="216598"/>
                      <a:pt x="595789" y="225457"/>
                    </a:cubicBezTo>
                    <a:lnTo>
                      <a:pt x="595789" y="405384"/>
                    </a:lnTo>
                    <a:lnTo>
                      <a:pt x="417862" y="405384"/>
                    </a:lnTo>
                    <a:cubicBezTo>
                      <a:pt x="409003" y="405384"/>
                      <a:pt x="401764" y="412623"/>
                      <a:pt x="401764" y="421481"/>
                    </a:cubicBezTo>
                    <a:lnTo>
                      <a:pt x="401764" y="587597"/>
                    </a:lnTo>
                    <a:cubicBezTo>
                      <a:pt x="401764" y="598646"/>
                      <a:pt x="410718" y="607600"/>
                      <a:pt x="421767" y="607600"/>
                    </a:cubicBezTo>
                    <a:lnTo>
                      <a:pt x="595789" y="607600"/>
                    </a:lnTo>
                    <a:lnTo>
                      <a:pt x="595789" y="807720"/>
                    </a:lnTo>
                    <a:lnTo>
                      <a:pt x="212503" y="807720"/>
                    </a:lnTo>
                    <a:cubicBezTo>
                      <a:pt x="208502" y="807720"/>
                      <a:pt x="205264" y="810958"/>
                      <a:pt x="205264" y="814959"/>
                    </a:cubicBezTo>
                    <a:lnTo>
                      <a:pt x="205264" y="1007269"/>
                    </a:lnTo>
                    <a:lnTo>
                      <a:pt x="16097" y="1007269"/>
                    </a:lnTo>
                    <a:cubicBezTo>
                      <a:pt x="7239" y="1007269"/>
                      <a:pt x="0" y="1014508"/>
                      <a:pt x="0" y="1023366"/>
                    </a:cubicBezTo>
                    <a:lnTo>
                      <a:pt x="0" y="1388364"/>
                    </a:lnTo>
                    <a:cubicBezTo>
                      <a:pt x="0" y="1399413"/>
                      <a:pt x="8953" y="1408366"/>
                      <a:pt x="20002" y="1408366"/>
                    </a:cubicBezTo>
                    <a:lnTo>
                      <a:pt x="189071" y="1408366"/>
                    </a:lnTo>
                    <a:cubicBezTo>
                      <a:pt x="197929" y="1408366"/>
                      <a:pt x="205168" y="1401128"/>
                      <a:pt x="205168" y="1392269"/>
                    </a:cubicBezTo>
                    <a:lnTo>
                      <a:pt x="205168" y="1207580"/>
                    </a:lnTo>
                    <a:cubicBezTo>
                      <a:pt x="205168" y="1209008"/>
                      <a:pt x="206311" y="1210056"/>
                      <a:pt x="207645" y="1210056"/>
                    </a:cubicBezTo>
                    <a:lnTo>
                      <a:pt x="400050" y="1210056"/>
                    </a:lnTo>
                    <a:lnTo>
                      <a:pt x="400050" y="1586960"/>
                    </a:lnTo>
                    <a:cubicBezTo>
                      <a:pt x="400050" y="1598009"/>
                      <a:pt x="409003" y="1606963"/>
                      <a:pt x="420052" y="1606963"/>
                    </a:cubicBezTo>
                    <a:lnTo>
                      <a:pt x="595217" y="1606963"/>
                    </a:lnTo>
                    <a:lnTo>
                      <a:pt x="595217" y="1220724"/>
                    </a:lnTo>
                    <a:cubicBezTo>
                      <a:pt x="595217" y="1211866"/>
                      <a:pt x="602456" y="1204627"/>
                      <a:pt x="611314" y="1204627"/>
                    </a:cubicBezTo>
                    <a:lnTo>
                      <a:pt x="781431" y="1204627"/>
                    </a:lnTo>
                    <a:cubicBezTo>
                      <a:pt x="790480" y="1204627"/>
                      <a:pt x="797814" y="1211961"/>
                      <a:pt x="797814" y="1221010"/>
                    </a:cubicBezTo>
                    <a:lnTo>
                      <a:pt x="797814" y="1413034"/>
                    </a:lnTo>
                    <a:lnTo>
                      <a:pt x="993838" y="1413034"/>
                    </a:lnTo>
                    <a:lnTo>
                      <a:pt x="993838" y="1220819"/>
                    </a:lnTo>
                    <a:cubicBezTo>
                      <a:pt x="993838" y="1211961"/>
                      <a:pt x="1001077" y="1204722"/>
                      <a:pt x="1009936" y="1204722"/>
                    </a:cubicBezTo>
                    <a:lnTo>
                      <a:pt x="1180052" y="1204722"/>
                    </a:lnTo>
                    <a:cubicBezTo>
                      <a:pt x="1189101" y="1204722"/>
                      <a:pt x="1196435" y="1212056"/>
                      <a:pt x="1196435" y="1221105"/>
                    </a:cubicBezTo>
                    <a:lnTo>
                      <a:pt x="1196435" y="1413129"/>
                    </a:lnTo>
                    <a:lnTo>
                      <a:pt x="1382649" y="1413129"/>
                    </a:lnTo>
                    <a:cubicBezTo>
                      <a:pt x="1391698" y="1413129"/>
                      <a:pt x="1399032" y="1420463"/>
                      <a:pt x="1399032" y="1429512"/>
                    </a:cubicBezTo>
                    <a:lnTo>
                      <a:pt x="1399032" y="1599629"/>
                    </a:lnTo>
                    <a:cubicBezTo>
                      <a:pt x="1399032" y="1608487"/>
                      <a:pt x="1391793" y="1615726"/>
                      <a:pt x="1382935" y="1615726"/>
                    </a:cubicBezTo>
                    <a:lnTo>
                      <a:pt x="1195578" y="1615726"/>
                    </a:lnTo>
                    <a:lnTo>
                      <a:pt x="1195578" y="1799844"/>
                    </a:lnTo>
                    <a:cubicBezTo>
                      <a:pt x="1195578" y="1808702"/>
                      <a:pt x="1188339" y="1815941"/>
                      <a:pt x="1179481" y="1815941"/>
                    </a:cubicBezTo>
                    <a:lnTo>
                      <a:pt x="812863" y="1815941"/>
                    </a:lnTo>
                    <a:cubicBezTo>
                      <a:pt x="801814" y="1815941"/>
                      <a:pt x="792861" y="1806988"/>
                      <a:pt x="792861" y="1795939"/>
                    </a:cubicBezTo>
                    <a:lnTo>
                      <a:pt x="792861" y="1607630"/>
                    </a:lnTo>
                    <a:lnTo>
                      <a:pt x="595979" y="1607630"/>
                    </a:lnTo>
                    <a:lnTo>
                      <a:pt x="595979" y="1987677"/>
                    </a:lnTo>
                    <a:cubicBezTo>
                      <a:pt x="595979" y="1998726"/>
                      <a:pt x="604933" y="2007679"/>
                      <a:pt x="615982" y="2007679"/>
                    </a:cubicBezTo>
                    <a:lnTo>
                      <a:pt x="1201579" y="2007679"/>
                    </a:lnTo>
                    <a:lnTo>
                      <a:pt x="1201579" y="1814703"/>
                    </a:lnTo>
                    <a:cubicBezTo>
                      <a:pt x="1201579" y="1812131"/>
                      <a:pt x="1203674" y="1810131"/>
                      <a:pt x="1206151" y="1810131"/>
                    </a:cubicBezTo>
                    <a:lnTo>
                      <a:pt x="1605343" y="1810131"/>
                    </a:lnTo>
                    <a:lnTo>
                      <a:pt x="1605343" y="1407700"/>
                    </a:lnTo>
                    <a:lnTo>
                      <a:pt x="2000345" y="1407700"/>
                    </a:lnTo>
                    <a:lnTo>
                      <a:pt x="2000345" y="1586579"/>
                    </a:lnTo>
                    <a:cubicBezTo>
                      <a:pt x="2000345" y="1597628"/>
                      <a:pt x="2009299" y="1606582"/>
                      <a:pt x="2020348" y="1606582"/>
                    </a:cubicBezTo>
                    <a:lnTo>
                      <a:pt x="2390489" y="1606582"/>
                    </a:lnTo>
                    <a:cubicBezTo>
                      <a:pt x="2399347" y="1606582"/>
                      <a:pt x="2406586" y="1599343"/>
                      <a:pt x="2406586" y="1590484"/>
                    </a:cubicBezTo>
                    <a:lnTo>
                      <a:pt x="2406586" y="1420749"/>
                    </a:lnTo>
                    <a:cubicBezTo>
                      <a:pt x="2406586" y="1411605"/>
                      <a:pt x="2399253" y="1404271"/>
                      <a:pt x="2390204" y="1404271"/>
                    </a:cubicBezTo>
                    <a:close/>
                    <a:moveTo>
                      <a:pt x="1397698" y="992696"/>
                    </a:moveTo>
                    <a:cubicBezTo>
                      <a:pt x="1397698" y="1006126"/>
                      <a:pt x="1394460" y="1009936"/>
                      <a:pt x="1380649" y="1009840"/>
                    </a:cubicBezTo>
                    <a:cubicBezTo>
                      <a:pt x="1191006" y="1009364"/>
                      <a:pt x="1001458" y="1009364"/>
                      <a:pt x="811816" y="1009840"/>
                    </a:cubicBezTo>
                    <a:cubicBezTo>
                      <a:pt x="796861" y="1009840"/>
                      <a:pt x="792670" y="1006412"/>
                      <a:pt x="792861" y="990981"/>
                    </a:cubicBezTo>
                    <a:cubicBezTo>
                      <a:pt x="793623" y="896493"/>
                      <a:pt x="793528" y="517207"/>
                      <a:pt x="792956" y="422148"/>
                    </a:cubicBezTo>
                    <a:cubicBezTo>
                      <a:pt x="792861" y="408622"/>
                      <a:pt x="796385" y="404908"/>
                      <a:pt x="810006" y="405003"/>
                    </a:cubicBezTo>
                    <a:cubicBezTo>
                      <a:pt x="1000220" y="405479"/>
                      <a:pt x="1190339" y="405479"/>
                      <a:pt x="1380553" y="405003"/>
                    </a:cubicBezTo>
                    <a:cubicBezTo>
                      <a:pt x="1394079" y="405003"/>
                      <a:pt x="1397698" y="408432"/>
                      <a:pt x="1397698" y="422053"/>
                    </a:cubicBezTo>
                    <a:cubicBezTo>
                      <a:pt x="1397222" y="612267"/>
                      <a:pt x="1397222" y="802481"/>
                      <a:pt x="1397698" y="9926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D69AB-493E-4AD0-8A4F-AFDF804EE822}"/>
              </a:ext>
            </a:extLst>
          </p:cNvPr>
          <p:cNvSpPr/>
          <p:nvPr/>
        </p:nvSpPr>
        <p:spPr>
          <a:xfrm>
            <a:off x="9834458" y="5793047"/>
            <a:ext cx="1740415" cy="414937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3DCD83F-7FFA-4F5D-887E-BB2777DD1A3E}"/>
              </a:ext>
            </a:extLst>
          </p:cNvPr>
          <p:cNvSpPr txBox="1"/>
          <p:nvPr/>
        </p:nvSpPr>
        <p:spPr>
          <a:xfrm>
            <a:off x="224731" y="296576"/>
            <a:ext cx="2727287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b="1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CU USU AGAM INTEGRE IMPEDIT.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Callout: Up Arrow 2">
            <a:extLst>
              <a:ext uri="{FF2B5EF4-FFF2-40B4-BE49-F238E27FC236}">
                <a16:creationId xmlns:a16="http://schemas.microsoft.com/office/drawing/2014/main" id="{E7E34441-4867-4DEE-9A78-571D8762890E}"/>
              </a:ext>
            </a:extLst>
          </p:cNvPr>
          <p:cNvSpPr/>
          <p:nvPr/>
        </p:nvSpPr>
        <p:spPr>
          <a:xfrm rot="2700000">
            <a:off x="1558833" y="2525491"/>
            <a:ext cx="1149532" cy="1793966"/>
          </a:xfrm>
          <a:prstGeom prst="upArrow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llout: Up Arrow 3">
            <a:extLst>
              <a:ext uri="{FF2B5EF4-FFF2-40B4-BE49-F238E27FC236}">
                <a16:creationId xmlns:a16="http://schemas.microsoft.com/office/drawing/2014/main" id="{9DCF0A60-4D70-4C42-9102-051353F99F3C}"/>
              </a:ext>
            </a:extLst>
          </p:cNvPr>
          <p:cNvSpPr/>
          <p:nvPr/>
        </p:nvSpPr>
        <p:spPr>
          <a:xfrm rot="8100000">
            <a:off x="2965267" y="1612401"/>
            <a:ext cx="1149532" cy="1793966"/>
          </a:xfrm>
          <a:prstGeom prst="upArrow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llout: Up Arrow 4">
            <a:extLst>
              <a:ext uri="{FF2B5EF4-FFF2-40B4-BE49-F238E27FC236}">
                <a16:creationId xmlns:a16="http://schemas.microsoft.com/office/drawing/2014/main" id="{B73080DE-A39C-4A05-9FFC-25A211EFB40D}"/>
              </a:ext>
            </a:extLst>
          </p:cNvPr>
          <p:cNvSpPr/>
          <p:nvPr/>
        </p:nvSpPr>
        <p:spPr>
          <a:xfrm rot="2700000">
            <a:off x="4371702" y="2525491"/>
            <a:ext cx="1149532" cy="1793966"/>
          </a:xfrm>
          <a:prstGeom prst="upArrowCallo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llout: Up Arrow 5">
            <a:extLst>
              <a:ext uri="{FF2B5EF4-FFF2-40B4-BE49-F238E27FC236}">
                <a16:creationId xmlns:a16="http://schemas.microsoft.com/office/drawing/2014/main" id="{1C9C804C-D627-4F41-876D-82E5B8251151}"/>
              </a:ext>
            </a:extLst>
          </p:cNvPr>
          <p:cNvSpPr/>
          <p:nvPr/>
        </p:nvSpPr>
        <p:spPr>
          <a:xfrm rot="8100000">
            <a:off x="5778136" y="1612401"/>
            <a:ext cx="1149532" cy="1793966"/>
          </a:xfrm>
          <a:prstGeom prst="upArrowCallo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llout: Up Arrow 6">
            <a:extLst>
              <a:ext uri="{FF2B5EF4-FFF2-40B4-BE49-F238E27FC236}">
                <a16:creationId xmlns:a16="http://schemas.microsoft.com/office/drawing/2014/main" id="{8D8E300A-8147-41FC-BAB2-7961071B22C6}"/>
              </a:ext>
            </a:extLst>
          </p:cNvPr>
          <p:cNvSpPr/>
          <p:nvPr/>
        </p:nvSpPr>
        <p:spPr>
          <a:xfrm rot="2700000">
            <a:off x="7184571" y="2525491"/>
            <a:ext cx="1149532" cy="1793966"/>
          </a:xfrm>
          <a:prstGeom prst="upArrowCallo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llout: Up Arrow 7">
            <a:extLst>
              <a:ext uri="{FF2B5EF4-FFF2-40B4-BE49-F238E27FC236}">
                <a16:creationId xmlns:a16="http://schemas.microsoft.com/office/drawing/2014/main" id="{26C996FC-A996-44CF-A818-D4033A962202}"/>
              </a:ext>
            </a:extLst>
          </p:cNvPr>
          <p:cNvSpPr/>
          <p:nvPr/>
        </p:nvSpPr>
        <p:spPr>
          <a:xfrm rot="8100000">
            <a:off x="8591005" y="1612401"/>
            <a:ext cx="1149532" cy="1793966"/>
          </a:xfrm>
          <a:prstGeom prst="upArrow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0C76F-E4D2-4E8E-9BF6-E0EEBF7AF300}"/>
              </a:ext>
            </a:extLst>
          </p:cNvPr>
          <p:cNvSpPr/>
          <p:nvPr/>
        </p:nvSpPr>
        <p:spPr>
          <a:xfrm rot="2722113">
            <a:off x="9772284" y="3059809"/>
            <a:ext cx="1162586" cy="1162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28">
            <a:extLst>
              <a:ext uri="{FF2B5EF4-FFF2-40B4-BE49-F238E27FC236}">
                <a16:creationId xmlns:a16="http://schemas.microsoft.com/office/drawing/2014/main" id="{83913311-5476-4375-A1BA-1C92A6655A7F}"/>
              </a:ext>
            </a:extLst>
          </p:cNvPr>
          <p:cNvGrpSpPr/>
          <p:nvPr/>
        </p:nvGrpSpPr>
        <p:grpSpPr>
          <a:xfrm>
            <a:off x="758401" y="4762613"/>
            <a:ext cx="1656428" cy="1513164"/>
            <a:chOff x="2543198" y="4360994"/>
            <a:chExt cx="2577763" cy="151316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4B6E97-48FD-4D9A-A8FD-85E5D244D625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F11D4A-D169-4A51-AD20-69005D70F4E6}"/>
                </a:ext>
              </a:extLst>
            </p:cNvPr>
            <p:cNvSpPr txBox="1"/>
            <p:nvPr/>
          </p:nvSpPr>
          <p:spPr>
            <a:xfrm>
              <a:off x="2543198" y="4360994"/>
              <a:ext cx="2577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28">
            <a:extLst>
              <a:ext uri="{FF2B5EF4-FFF2-40B4-BE49-F238E27FC236}">
                <a16:creationId xmlns:a16="http://schemas.microsoft.com/office/drawing/2014/main" id="{5A746209-D5F7-42AA-9678-97C55BCFDC3A}"/>
              </a:ext>
            </a:extLst>
          </p:cNvPr>
          <p:cNvGrpSpPr/>
          <p:nvPr/>
        </p:nvGrpSpPr>
        <p:grpSpPr>
          <a:xfrm>
            <a:off x="2247437" y="4006031"/>
            <a:ext cx="1656428" cy="1513164"/>
            <a:chOff x="2543198" y="4360994"/>
            <a:chExt cx="2577763" cy="15131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9F5CFEC-ED7C-479B-94B6-4D0EAB610CA3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014C55-FA5A-4999-BBEF-D2D724473C65}"/>
                </a:ext>
              </a:extLst>
            </p:cNvPr>
            <p:cNvSpPr txBox="1"/>
            <p:nvPr/>
          </p:nvSpPr>
          <p:spPr>
            <a:xfrm>
              <a:off x="2543198" y="4360994"/>
              <a:ext cx="2577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28">
            <a:extLst>
              <a:ext uri="{FF2B5EF4-FFF2-40B4-BE49-F238E27FC236}">
                <a16:creationId xmlns:a16="http://schemas.microsoft.com/office/drawing/2014/main" id="{A0FAB461-201A-4BD6-BCA7-0538B82FF140}"/>
              </a:ext>
            </a:extLst>
          </p:cNvPr>
          <p:cNvGrpSpPr/>
          <p:nvPr/>
        </p:nvGrpSpPr>
        <p:grpSpPr>
          <a:xfrm>
            <a:off x="3736474" y="4693420"/>
            <a:ext cx="1656428" cy="1513164"/>
            <a:chOff x="2543198" y="4360994"/>
            <a:chExt cx="2577763" cy="15131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B91821-2814-4715-815B-A99D1DA5FEF5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5DCD41-99D1-4FC3-ACB4-084138BF8B3B}"/>
                </a:ext>
              </a:extLst>
            </p:cNvPr>
            <p:cNvSpPr txBox="1"/>
            <p:nvPr/>
          </p:nvSpPr>
          <p:spPr>
            <a:xfrm>
              <a:off x="2543198" y="4360994"/>
              <a:ext cx="2577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28">
            <a:extLst>
              <a:ext uri="{FF2B5EF4-FFF2-40B4-BE49-F238E27FC236}">
                <a16:creationId xmlns:a16="http://schemas.microsoft.com/office/drawing/2014/main" id="{034F4E62-EFAB-420C-9DF3-A4E2916FF5A1}"/>
              </a:ext>
            </a:extLst>
          </p:cNvPr>
          <p:cNvGrpSpPr/>
          <p:nvPr/>
        </p:nvGrpSpPr>
        <p:grpSpPr>
          <a:xfrm>
            <a:off x="5225510" y="3936838"/>
            <a:ext cx="1656428" cy="1513164"/>
            <a:chOff x="2543198" y="4360994"/>
            <a:chExt cx="2577763" cy="151316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852B86-72C9-4CE7-A3D5-C1692C4CEDDD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FFFF2B-F1B2-417E-8443-03F9A43B9E64}"/>
                </a:ext>
              </a:extLst>
            </p:cNvPr>
            <p:cNvSpPr txBox="1"/>
            <p:nvPr/>
          </p:nvSpPr>
          <p:spPr>
            <a:xfrm>
              <a:off x="2543198" y="4360994"/>
              <a:ext cx="2577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8">
            <a:extLst>
              <a:ext uri="{FF2B5EF4-FFF2-40B4-BE49-F238E27FC236}">
                <a16:creationId xmlns:a16="http://schemas.microsoft.com/office/drawing/2014/main" id="{A3EF6A21-1F30-4043-A3AC-4C4464BE9918}"/>
              </a:ext>
            </a:extLst>
          </p:cNvPr>
          <p:cNvGrpSpPr/>
          <p:nvPr/>
        </p:nvGrpSpPr>
        <p:grpSpPr>
          <a:xfrm>
            <a:off x="6714547" y="4624227"/>
            <a:ext cx="1656428" cy="1513164"/>
            <a:chOff x="2543198" y="4360994"/>
            <a:chExt cx="2577763" cy="151316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E5093F-ABCB-41F9-AEEE-3C9BE6C3C661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7A55B3-76D5-4B64-BA4B-B53C1609C870}"/>
                </a:ext>
              </a:extLst>
            </p:cNvPr>
            <p:cNvSpPr txBox="1"/>
            <p:nvPr/>
          </p:nvSpPr>
          <p:spPr>
            <a:xfrm>
              <a:off x="2543198" y="4360994"/>
              <a:ext cx="2577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8">
            <a:extLst>
              <a:ext uri="{FF2B5EF4-FFF2-40B4-BE49-F238E27FC236}">
                <a16:creationId xmlns:a16="http://schemas.microsoft.com/office/drawing/2014/main" id="{ADAC1642-2189-4964-8A05-E696E54F3B37}"/>
              </a:ext>
            </a:extLst>
          </p:cNvPr>
          <p:cNvGrpSpPr/>
          <p:nvPr/>
        </p:nvGrpSpPr>
        <p:grpSpPr>
          <a:xfrm>
            <a:off x="8203583" y="3867645"/>
            <a:ext cx="1656428" cy="1513164"/>
            <a:chOff x="2543198" y="4360994"/>
            <a:chExt cx="2577763" cy="15131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334549-4337-441E-A609-345A2C79B0E7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CAF3BF-E779-46A2-8141-E482B8AE65B3}"/>
                </a:ext>
              </a:extLst>
            </p:cNvPr>
            <p:cNvSpPr txBox="1"/>
            <p:nvPr/>
          </p:nvSpPr>
          <p:spPr>
            <a:xfrm>
              <a:off x="2543198" y="4360994"/>
              <a:ext cx="2577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6CC9696-19B8-4F60-9AD2-764673DD3D62}"/>
              </a:ext>
            </a:extLst>
          </p:cNvPr>
          <p:cNvGrpSpPr/>
          <p:nvPr/>
        </p:nvGrpSpPr>
        <p:grpSpPr>
          <a:xfrm>
            <a:off x="9692620" y="4693420"/>
            <a:ext cx="1656428" cy="1513164"/>
            <a:chOff x="2543198" y="4360994"/>
            <a:chExt cx="2577763" cy="15131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574394-8B51-4547-9F15-80287F3F39C3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3D528B-73CC-4A70-870D-4AD717F37730}"/>
                </a:ext>
              </a:extLst>
            </p:cNvPr>
            <p:cNvSpPr txBox="1"/>
            <p:nvPr/>
          </p:nvSpPr>
          <p:spPr>
            <a:xfrm>
              <a:off x="2543198" y="4360994"/>
              <a:ext cx="2577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C5203413-34F0-4807-9F03-0D0CDC929E20}"/>
              </a:ext>
            </a:extLst>
          </p:cNvPr>
          <p:cNvSpPr/>
          <p:nvPr/>
        </p:nvSpPr>
        <p:spPr>
          <a:xfrm rot="2722113">
            <a:off x="9886778" y="3198701"/>
            <a:ext cx="937540" cy="937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682748-AC11-49C0-845A-59A20027DE89}"/>
              </a:ext>
            </a:extLst>
          </p:cNvPr>
          <p:cNvSpPr/>
          <p:nvPr/>
        </p:nvSpPr>
        <p:spPr>
          <a:xfrm rot="2722113">
            <a:off x="8478337" y="1807239"/>
            <a:ext cx="937540" cy="937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DCFED8-E166-42C7-B380-D05B25AF55C7}"/>
              </a:ext>
            </a:extLst>
          </p:cNvPr>
          <p:cNvSpPr/>
          <p:nvPr/>
        </p:nvSpPr>
        <p:spPr>
          <a:xfrm rot="2722113">
            <a:off x="7069894" y="3198701"/>
            <a:ext cx="937540" cy="937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397EFF-7212-4780-9D8D-ACFE1185FF50}"/>
              </a:ext>
            </a:extLst>
          </p:cNvPr>
          <p:cNvSpPr/>
          <p:nvPr/>
        </p:nvSpPr>
        <p:spPr>
          <a:xfrm rot="2722113">
            <a:off x="4253008" y="3198701"/>
            <a:ext cx="937540" cy="937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08305D-46DE-443B-BB6D-CD87789078BE}"/>
              </a:ext>
            </a:extLst>
          </p:cNvPr>
          <p:cNvSpPr/>
          <p:nvPr/>
        </p:nvSpPr>
        <p:spPr>
          <a:xfrm rot="2722113">
            <a:off x="1436122" y="3198701"/>
            <a:ext cx="937540" cy="937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CB76A5-770E-4453-8538-77E9BCAF9C43}"/>
              </a:ext>
            </a:extLst>
          </p:cNvPr>
          <p:cNvSpPr/>
          <p:nvPr/>
        </p:nvSpPr>
        <p:spPr>
          <a:xfrm rot="2722113">
            <a:off x="2844565" y="1807239"/>
            <a:ext cx="937540" cy="937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944DC9-0413-493E-9F04-AF14B6E8D028}"/>
              </a:ext>
            </a:extLst>
          </p:cNvPr>
          <p:cNvSpPr/>
          <p:nvPr/>
        </p:nvSpPr>
        <p:spPr>
          <a:xfrm rot="2722113">
            <a:off x="5661451" y="1807239"/>
            <a:ext cx="937540" cy="937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5007E982-CCAC-43A4-B137-8B3D8E562CEB}"/>
              </a:ext>
            </a:extLst>
          </p:cNvPr>
          <p:cNvSpPr/>
          <p:nvPr/>
        </p:nvSpPr>
        <p:spPr>
          <a:xfrm flipH="1">
            <a:off x="8688723" y="2070181"/>
            <a:ext cx="453066" cy="37375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9" name="Teardrop 1">
            <a:extLst>
              <a:ext uri="{FF2B5EF4-FFF2-40B4-BE49-F238E27FC236}">
                <a16:creationId xmlns:a16="http://schemas.microsoft.com/office/drawing/2014/main" id="{20ECCBD7-8651-453A-B27D-4344E0A20003}"/>
              </a:ext>
            </a:extLst>
          </p:cNvPr>
          <p:cNvSpPr/>
          <p:nvPr/>
        </p:nvSpPr>
        <p:spPr>
          <a:xfrm rot="18805991">
            <a:off x="4512407" y="3408591"/>
            <a:ext cx="420098" cy="4157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ound Same Side Corner Rectangle 11">
            <a:extLst>
              <a:ext uri="{FF2B5EF4-FFF2-40B4-BE49-F238E27FC236}">
                <a16:creationId xmlns:a16="http://schemas.microsoft.com/office/drawing/2014/main" id="{45DFB420-42B4-4561-BB4C-7BBFF6304F5E}"/>
              </a:ext>
            </a:extLst>
          </p:cNvPr>
          <p:cNvSpPr>
            <a:spLocks noChangeAspect="1"/>
          </p:cNvSpPr>
          <p:nvPr/>
        </p:nvSpPr>
        <p:spPr>
          <a:xfrm rot="9900000">
            <a:off x="7351032" y="3508479"/>
            <a:ext cx="444240" cy="37729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C8EECDB1-DF97-457D-B311-B1CB70B4C41E}"/>
              </a:ext>
            </a:extLst>
          </p:cNvPr>
          <p:cNvSpPr/>
          <p:nvPr/>
        </p:nvSpPr>
        <p:spPr>
          <a:xfrm>
            <a:off x="10178570" y="3509114"/>
            <a:ext cx="400682" cy="30777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 Same Side Corner Rectangle 36">
            <a:extLst>
              <a:ext uri="{FF2B5EF4-FFF2-40B4-BE49-F238E27FC236}">
                <a16:creationId xmlns:a16="http://schemas.microsoft.com/office/drawing/2014/main" id="{521C3225-8BB1-427F-9FD6-C4801D07F610}"/>
              </a:ext>
            </a:extLst>
          </p:cNvPr>
          <p:cNvSpPr>
            <a:spLocks noChangeAspect="1"/>
          </p:cNvSpPr>
          <p:nvPr/>
        </p:nvSpPr>
        <p:spPr>
          <a:xfrm>
            <a:off x="5929464" y="2089669"/>
            <a:ext cx="423437" cy="33477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Isosceles Triangle 51">
            <a:extLst>
              <a:ext uri="{FF2B5EF4-FFF2-40B4-BE49-F238E27FC236}">
                <a16:creationId xmlns:a16="http://schemas.microsoft.com/office/drawing/2014/main" id="{151018A2-CA78-4DF6-A87C-FBA1FE6823C3}"/>
              </a:ext>
            </a:extLst>
          </p:cNvPr>
          <p:cNvSpPr/>
          <p:nvPr/>
        </p:nvSpPr>
        <p:spPr>
          <a:xfrm>
            <a:off x="3131234" y="2132325"/>
            <a:ext cx="340192" cy="249465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6">
            <a:extLst>
              <a:ext uri="{FF2B5EF4-FFF2-40B4-BE49-F238E27FC236}">
                <a16:creationId xmlns:a16="http://schemas.microsoft.com/office/drawing/2014/main" id="{C85A9D70-61ED-481D-9C1D-BBFAC0403C69}"/>
              </a:ext>
            </a:extLst>
          </p:cNvPr>
          <p:cNvSpPr/>
          <p:nvPr/>
        </p:nvSpPr>
        <p:spPr>
          <a:xfrm>
            <a:off x="1735086" y="3498672"/>
            <a:ext cx="353425" cy="35932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B6034-BDCB-4896-B6A7-55CD9607964B}"/>
              </a:ext>
            </a:extLst>
          </p:cNvPr>
          <p:cNvSpPr/>
          <p:nvPr/>
        </p:nvSpPr>
        <p:spPr>
          <a:xfrm>
            <a:off x="917211" y="1829198"/>
            <a:ext cx="3234161" cy="204689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39BD972-5BFF-4C2D-B952-3E559CAF5AB0}"/>
              </a:ext>
            </a:extLst>
          </p:cNvPr>
          <p:cNvGrpSpPr/>
          <p:nvPr/>
        </p:nvGrpSpPr>
        <p:grpSpPr>
          <a:xfrm>
            <a:off x="1170781" y="2713449"/>
            <a:ext cx="2727020" cy="979623"/>
            <a:chOff x="686968" y="2662255"/>
            <a:chExt cx="2203975" cy="97962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4C9BB1-9407-4B28-AB51-B0C407A18B3C}"/>
                </a:ext>
              </a:extLst>
            </p:cNvPr>
            <p:cNvSpPr txBox="1"/>
            <p:nvPr/>
          </p:nvSpPr>
          <p:spPr>
            <a:xfrm>
              <a:off x="686968" y="2995547"/>
              <a:ext cx="220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10DF59-E309-4692-A892-FF98ECD50A55}"/>
                </a:ext>
              </a:extLst>
            </p:cNvPr>
            <p:cNvSpPr txBox="1"/>
            <p:nvPr/>
          </p:nvSpPr>
          <p:spPr>
            <a:xfrm>
              <a:off x="686968" y="2662255"/>
              <a:ext cx="2203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 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99B6F09-3F35-4427-933C-30836C215517}"/>
              </a:ext>
            </a:extLst>
          </p:cNvPr>
          <p:cNvSpPr/>
          <p:nvPr/>
        </p:nvSpPr>
        <p:spPr>
          <a:xfrm>
            <a:off x="4459809" y="1829198"/>
            <a:ext cx="3234161" cy="20468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25DEFF-B6A4-4E5A-B62E-8BE404120086}"/>
              </a:ext>
            </a:extLst>
          </p:cNvPr>
          <p:cNvSpPr/>
          <p:nvPr/>
        </p:nvSpPr>
        <p:spPr>
          <a:xfrm>
            <a:off x="8002407" y="1829198"/>
            <a:ext cx="3234161" cy="204689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A9E5FE-A0AE-4B4B-9D92-F0995C66289D}"/>
              </a:ext>
            </a:extLst>
          </p:cNvPr>
          <p:cNvSpPr/>
          <p:nvPr/>
        </p:nvSpPr>
        <p:spPr>
          <a:xfrm>
            <a:off x="917211" y="4007501"/>
            <a:ext cx="3234161" cy="204689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97F2EC-CAA7-4602-AEAA-B9A079FE8E33}"/>
              </a:ext>
            </a:extLst>
          </p:cNvPr>
          <p:cNvSpPr/>
          <p:nvPr/>
        </p:nvSpPr>
        <p:spPr>
          <a:xfrm>
            <a:off x="4459809" y="4007501"/>
            <a:ext cx="3234161" cy="204689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4E2A25-DEAF-4E3F-96F8-15DF57ADDF15}"/>
              </a:ext>
            </a:extLst>
          </p:cNvPr>
          <p:cNvSpPr/>
          <p:nvPr/>
        </p:nvSpPr>
        <p:spPr>
          <a:xfrm>
            <a:off x="8002407" y="4007501"/>
            <a:ext cx="3234161" cy="204689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F6E0C35-F303-416B-972C-CBA01D65210B}"/>
              </a:ext>
            </a:extLst>
          </p:cNvPr>
          <p:cNvGrpSpPr/>
          <p:nvPr/>
        </p:nvGrpSpPr>
        <p:grpSpPr>
          <a:xfrm>
            <a:off x="4713379" y="2713449"/>
            <a:ext cx="2727020" cy="979623"/>
            <a:chOff x="686968" y="2662255"/>
            <a:chExt cx="2203975" cy="97962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E9AEBE6-24F5-431D-973C-C4B97792AB61}"/>
                </a:ext>
              </a:extLst>
            </p:cNvPr>
            <p:cNvSpPr txBox="1"/>
            <p:nvPr/>
          </p:nvSpPr>
          <p:spPr>
            <a:xfrm>
              <a:off x="686968" y="2995547"/>
              <a:ext cx="220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C5F6D89-612A-426E-9F82-2D0063067067}"/>
                </a:ext>
              </a:extLst>
            </p:cNvPr>
            <p:cNvSpPr txBox="1"/>
            <p:nvPr/>
          </p:nvSpPr>
          <p:spPr>
            <a:xfrm>
              <a:off x="686968" y="2662255"/>
              <a:ext cx="2203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Simple 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AE69101-FED6-4F37-88EE-55B91740FD91}"/>
              </a:ext>
            </a:extLst>
          </p:cNvPr>
          <p:cNvGrpSpPr/>
          <p:nvPr/>
        </p:nvGrpSpPr>
        <p:grpSpPr>
          <a:xfrm>
            <a:off x="8255977" y="2713449"/>
            <a:ext cx="2727020" cy="979623"/>
            <a:chOff x="686968" y="2662255"/>
            <a:chExt cx="2203975" cy="97962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A299DA-430F-4AAA-ABBE-29C4A952E190}"/>
                </a:ext>
              </a:extLst>
            </p:cNvPr>
            <p:cNvSpPr txBox="1"/>
            <p:nvPr/>
          </p:nvSpPr>
          <p:spPr>
            <a:xfrm>
              <a:off x="686968" y="2995547"/>
              <a:ext cx="220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4787F33-1521-44D6-A225-65A2881FA6A1}"/>
                </a:ext>
              </a:extLst>
            </p:cNvPr>
            <p:cNvSpPr txBox="1"/>
            <p:nvPr/>
          </p:nvSpPr>
          <p:spPr>
            <a:xfrm>
              <a:off x="686968" y="2662255"/>
              <a:ext cx="2203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 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891201A-0BD4-4496-957A-8E74CA0A2C6B}"/>
              </a:ext>
            </a:extLst>
          </p:cNvPr>
          <p:cNvGrpSpPr/>
          <p:nvPr/>
        </p:nvGrpSpPr>
        <p:grpSpPr>
          <a:xfrm>
            <a:off x="1170781" y="4848346"/>
            <a:ext cx="2727020" cy="979623"/>
            <a:chOff x="686968" y="2662255"/>
            <a:chExt cx="2203975" cy="97962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080D798-E332-411E-8729-A39547A98C32}"/>
                </a:ext>
              </a:extLst>
            </p:cNvPr>
            <p:cNvSpPr txBox="1"/>
            <p:nvPr/>
          </p:nvSpPr>
          <p:spPr>
            <a:xfrm>
              <a:off x="686968" y="2995547"/>
              <a:ext cx="220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54736C-EE8C-4C55-A7A4-912DA6ACA66C}"/>
                </a:ext>
              </a:extLst>
            </p:cNvPr>
            <p:cNvSpPr txBox="1"/>
            <p:nvPr/>
          </p:nvSpPr>
          <p:spPr>
            <a:xfrm>
              <a:off x="686968" y="2662255"/>
              <a:ext cx="2203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 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FAD708-C69B-4E7B-ADC8-5A8F88240B29}"/>
              </a:ext>
            </a:extLst>
          </p:cNvPr>
          <p:cNvGrpSpPr/>
          <p:nvPr/>
        </p:nvGrpSpPr>
        <p:grpSpPr>
          <a:xfrm>
            <a:off x="4713379" y="4848346"/>
            <a:ext cx="2727020" cy="979623"/>
            <a:chOff x="686968" y="2662255"/>
            <a:chExt cx="2203975" cy="97962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3C60A91-C662-46AD-BCBD-4F3528770EE8}"/>
                </a:ext>
              </a:extLst>
            </p:cNvPr>
            <p:cNvSpPr txBox="1"/>
            <p:nvPr/>
          </p:nvSpPr>
          <p:spPr>
            <a:xfrm>
              <a:off x="686968" y="2995547"/>
              <a:ext cx="220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D065B48-48F2-43DB-96AD-723CD855F025}"/>
                </a:ext>
              </a:extLst>
            </p:cNvPr>
            <p:cNvSpPr txBox="1"/>
            <p:nvPr/>
          </p:nvSpPr>
          <p:spPr>
            <a:xfrm>
              <a:off x="686968" y="2662255"/>
              <a:ext cx="2203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 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74DB286-0663-4669-98B5-0BB77C58CCDE}"/>
              </a:ext>
            </a:extLst>
          </p:cNvPr>
          <p:cNvGrpSpPr/>
          <p:nvPr/>
        </p:nvGrpSpPr>
        <p:grpSpPr>
          <a:xfrm>
            <a:off x="8255977" y="4848346"/>
            <a:ext cx="2727020" cy="979623"/>
            <a:chOff x="686968" y="2662255"/>
            <a:chExt cx="2203975" cy="97962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5A9B7E9-F956-4ABB-AB86-034D63B1B944}"/>
                </a:ext>
              </a:extLst>
            </p:cNvPr>
            <p:cNvSpPr txBox="1"/>
            <p:nvPr/>
          </p:nvSpPr>
          <p:spPr>
            <a:xfrm>
              <a:off x="686968" y="2995547"/>
              <a:ext cx="220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48506E5-970C-4888-BD77-987A97E3E45C}"/>
                </a:ext>
              </a:extLst>
            </p:cNvPr>
            <p:cNvSpPr txBox="1"/>
            <p:nvPr/>
          </p:nvSpPr>
          <p:spPr>
            <a:xfrm>
              <a:off x="686968" y="2662255"/>
              <a:ext cx="2203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 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5" name="Rounded Rectangle 32">
            <a:extLst>
              <a:ext uri="{FF2B5EF4-FFF2-40B4-BE49-F238E27FC236}">
                <a16:creationId xmlns:a16="http://schemas.microsoft.com/office/drawing/2014/main" id="{CD309FA8-CC3C-414D-8D81-0897E3A9DFE6}"/>
              </a:ext>
            </a:extLst>
          </p:cNvPr>
          <p:cNvSpPr/>
          <p:nvPr/>
        </p:nvSpPr>
        <p:spPr>
          <a:xfrm>
            <a:off x="9530915" y="430471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ectangle 16">
            <a:extLst>
              <a:ext uri="{FF2B5EF4-FFF2-40B4-BE49-F238E27FC236}">
                <a16:creationId xmlns:a16="http://schemas.microsoft.com/office/drawing/2014/main" id="{391E61C7-9A22-491F-9CF5-1D5496272676}"/>
              </a:ext>
            </a:extLst>
          </p:cNvPr>
          <p:cNvSpPr/>
          <p:nvPr/>
        </p:nvSpPr>
        <p:spPr>
          <a:xfrm rot="2700000">
            <a:off x="2401331" y="421599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ed Rectangle 5">
            <a:extLst>
              <a:ext uri="{FF2B5EF4-FFF2-40B4-BE49-F238E27FC236}">
                <a16:creationId xmlns:a16="http://schemas.microsoft.com/office/drawing/2014/main" id="{D16B9F53-9772-49EA-BF3F-D3B1C0BC450D}"/>
              </a:ext>
            </a:extLst>
          </p:cNvPr>
          <p:cNvSpPr/>
          <p:nvPr/>
        </p:nvSpPr>
        <p:spPr>
          <a:xfrm flipH="1">
            <a:off x="2338450" y="213575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Rounded Rectangle 7">
            <a:extLst>
              <a:ext uri="{FF2B5EF4-FFF2-40B4-BE49-F238E27FC236}">
                <a16:creationId xmlns:a16="http://schemas.microsoft.com/office/drawing/2014/main" id="{12B1FD3F-0D67-45B4-9700-C849C112FD8F}"/>
              </a:ext>
            </a:extLst>
          </p:cNvPr>
          <p:cNvSpPr/>
          <p:nvPr/>
        </p:nvSpPr>
        <p:spPr>
          <a:xfrm>
            <a:off x="9501375" y="2119051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ound Same Side Corner Rectangle 36">
            <a:extLst>
              <a:ext uri="{FF2B5EF4-FFF2-40B4-BE49-F238E27FC236}">
                <a16:creationId xmlns:a16="http://schemas.microsoft.com/office/drawing/2014/main" id="{87F0CFCF-0D32-4FF2-A969-6C96C7FCB6F7}"/>
              </a:ext>
            </a:extLst>
          </p:cNvPr>
          <p:cNvSpPr>
            <a:spLocks noChangeAspect="1"/>
          </p:cNvSpPr>
          <p:nvPr/>
        </p:nvSpPr>
        <p:spPr>
          <a:xfrm>
            <a:off x="5878888" y="4304717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Donut 24">
            <a:extLst>
              <a:ext uri="{FF2B5EF4-FFF2-40B4-BE49-F238E27FC236}">
                <a16:creationId xmlns:a16="http://schemas.microsoft.com/office/drawing/2014/main" id="{30FAEE75-EDEB-4711-90B1-4D035DD666A1}"/>
              </a:ext>
            </a:extLst>
          </p:cNvPr>
          <p:cNvSpPr/>
          <p:nvPr/>
        </p:nvSpPr>
        <p:spPr>
          <a:xfrm>
            <a:off x="5898392" y="2071796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D112DD-99B8-4064-BD59-3D5F2187DF31}"/>
              </a:ext>
            </a:extLst>
          </p:cNvPr>
          <p:cNvSpPr txBox="1"/>
          <p:nvPr/>
        </p:nvSpPr>
        <p:spPr>
          <a:xfrm>
            <a:off x="510881" y="3552765"/>
            <a:ext cx="3832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E0561F-03BF-4A08-9A9F-E3211BAF6C17}"/>
              </a:ext>
            </a:extLst>
          </p:cNvPr>
          <p:cNvSpPr txBox="1"/>
          <p:nvPr/>
        </p:nvSpPr>
        <p:spPr>
          <a:xfrm>
            <a:off x="510881" y="2905780"/>
            <a:ext cx="383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F535F-1C45-4333-90D3-A381E0552B6C}"/>
              </a:ext>
            </a:extLst>
          </p:cNvPr>
          <p:cNvSpPr txBox="1"/>
          <p:nvPr/>
        </p:nvSpPr>
        <p:spPr>
          <a:xfrm>
            <a:off x="510881" y="5339178"/>
            <a:ext cx="3832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CD7F7-BA59-4F1C-8BC1-3CC3FBD84A74}"/>
              </a:ext>
            </a:extLst>
          </p:cNvPr>
          <p:cNvSpPr txBox="1"/>
          <p:nvPr/>
        </p:nvSpPr>
        <p:spPr>
          <a:xfrm>
            <a:off x="510881" y="4692193"/>
            <a:ext cx="383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26BE29-30D6-424B-B3C2-C20E0BA7399B}"/>
              </a:ext>
            </a:extLst>
          </p:cNvPr>
          <p:cNvSpPr txBox="1"/>
          <p:nvPr/>
        </p:nvSpPr>
        <p:spPr>
          <a:xfrm>
            <a:off x="510880" y="411481"/>
            <a:ext cx="546129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670288" y="4684614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61FAF2-9662-4451-9033-7298A2C7B935}"/>
              </a:ext>
            </a:extLst>
          </p:cNvPr>
          <p:cNvGrpSpPr/>
          <p:nvPr/>
        </p:nvGrpSpPr>
        <p:grpSpPr>
          <a:xfrm>
            <a:off x="4793619" y="1108832"/>
            <a:ext cx="6728093" cy="5128040"/>
            <a:chOff x="710270" y="1008483"/>
            <a:chExt cx="6728093" cy="512804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789F1E-F3BE-4046-9A7C-E9E2BEE30A6A}"/>
                </a:ext>
              </a:extLst>
            </p:cNvPr>
            <p:cNvGrpSpPr/>
            <p:nvPr/>
          </p:nvGrpSpPr>
          <p:grpSpPr>
            <a:xfrm>
              <a:off x="710270" y="1008483"/>
              <a:ext cx="3001474" cy="2254768"/>
              <a:chOff x="3960874" y="987075"/>
              <a:chExt cx="3001474" cy="225476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ECD6D12-1D30-435D-A880-5BFCE5813305}"/>
                  </a:ext>
                </a:extLst>
              </p:cNvPr>
              <p:cNvSpPr/>
              <p:nvPr/>
            </p:nvSpPr>
            <p:spPr>
              <a:xfrm>
                <a:off x="3960874" y="987075"/>
                <a:ext cx="570852" cy="57085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CEE827-6E3C-45A9-A9FC-F5376557196C}"/>
                  </a:ext>
                </a:extLst>
              </p:cNvPr>
              <p:cNvSpPr txBox="1"/>
              <p:nvPr/>
            </p:nvSpPr>
            <p:spPr>
              <a:xfrm>
                <a:off x="4551228" y="1076504"/>
                <a:ext cx="2411120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D199BA-7A32-4BAD-AE63-6EF25F7AE680}"/>
                  </a:ext>
                </a:extLst>
              </p:cNvPr>
              <p:cNvSpPr txBox="1"/>
              <p:nvPr/>
            </p:nvSpPr>
            <p:spPr>
              <a:xfrm>
                <a:off x="4322712" y="1672183"/>
                <a:ext cx="2639636" cy="1569660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  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21A4F3-83F2-4F01-9A95-8B1865F2FA31}"/>
                  </a:ext>
                </a:extLst>
              </p:cNvPr>
              <p:cNvSpPr txBox="1"/>
              <p:nvPr/>
            </p:nvSpPr>
            <p:spPr>
              <a:xfrm>
                <a:off x="3960874" y="1076504"/>
                <a:ext cx="570852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95258CB-1626-4338-AAD3-3AB72E7DE211}"/>
                </a:ext>
              </a:extLst>
            </p:cNvPr>
            <p:cNvGrpSpPr/>
            <p:nvPr/>
          </p:nvGrpSpPr>
          <p:grpSpPr>
            <a:xfrm>
              <a:off x="4436889" y="1008483"/>
              <a:ext cx="3001474" cy="2254768"/>
              <a:chOff x="3960874" y="987075"/>
              <a:chExt cx="3001474" cy="225476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B547B84-DD25-4A6A-930B-77AFA48F606D}"/>
                  </a:ext>
                </a:extLst>
              </p:cNvPr>
              <p:cNvSpPr/>
              <p:nvPr/>
            </p:nvSpPr>
            <p:spPr>
              <a:xfrm>
                <a:off x="3960874" y="987075"/>
                <a:ext cx="570852" cy="57085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6282A6-755C-438D-AA8C-97620A6F5922}"/>
                  </a:ext>
                </a:extLst>
              </p:cNvPr>
              <p:cNvSpPr txBox="1"/>
              <p:nvPr/>
            </p:nvSpPr>
            <p:spPr>
              <a:xfrm>
                <a:off x="4551228" y="1076504"/>
                <a:ext cx="2411120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D75D4F1-AB3E-411C-85FA-EFDEE5A131A7}"/>
                  </a:ext>
                </a:extLst>
              </p:cNvPr>
              <p:cNvSpPr txBox="1"/>
              <p:nvPr/>
            </p:nvSpPr>
            <p:spPr>
              <a:xfrm>
                <a:off x="4322712" y="1672183"/>
                <a:ext cx="2639636" cy="1569660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  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6AAC27-865B-4169-85EE-950927DEE693}"/>
                  </a:ext>
                </a:extLst>
              </p:cNvPr>
              <p:cNvSpPr txBox="1"/>
              <p:nvPr/>
            </p:nvSpPr>
            <p:spPr>
              <a:xfrm>
                <a:off x="3960874" y="1076504"/>
                <a:ext cx="570852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3846D8-6511-4304-81E8-7154FA45D079}"/>
                </a:ext>
              </a:extLst>
            </p:cNvPr>
            <p:cNvGrpSpPr/>
            <p:nvPr/>
          </p:nvGrpSpPr>
          <p:grpSpPr>
            <a:xfrm>
              <a:off x="710270" y="3881755"/>
              <a:ext cx="3001474" cy="2254768"/>
              <a:chOff x="3960874" y="987075"/>
              <a:chExt cx="3001474" cy="225476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A2809EE-F472-4C8D-82B9-3C337AA7799B}"/>
                  </a:ext>
                </a:extLst>
              </p:cNvPr>
              <p:cNvSpPr/>
              <p:nvPr/>
            </p:nvSpPr>
            <p:spPr>
              <a:xfrm>
                <a:off x="3960874" y="987075"/>
                <a:ext cx="570852" cy="57085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120547-2833-43A6-ACA9-3AE1990B4FC8}"/>
                  </a:ext>
                </a:extLst>
              </p:cNvPr>
              <p:cNvSpPr txBox="1"/>
              <p:nvPr/>
            </p:nvSpPr>
            <p:spPr>
              <a:xfrm>
                <a:off x="4551228" y="1076504"/>
                <a:ext cx="2411120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C4EB29-3ACB-4D1E-9E3D-C5BA78900A67}"/>
                  </a:ext>
                </a:extLst>
              </p:cNvPr>
              <p:cNvSpPr txBox="1"/>
              <p:nvPr/>
            </p:nvSpPr>
            <p:spPr>
              <a:xfrm>
                <a:off x="4322712" y="1672183"/>
                <a:ext cx="2639636" cy="1569660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  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FA4A5A-8D15-4336-8F32-C8D4EB8DC192}"/>
                  </a:ext>
                </a:extLst>
              </p:cNvPr>
              <p:cNvSpPr txBox="1"/>
              <p:nvPr/>
            </p:nvSpPr>
            <p:spPr>
              <a:xfrm>
                <a:off x="3960874" y="1076504"/>
                <a:ext cx="570852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E91266F-C014-4ACE-AEA2-0A6268DEBFCF}"/>
                </a:ext>
              </a:extLst>
            </p:cNvPr>
            <p:cNvGrpSpPr/>
            <p:nvPr/>
          </p:nvGrpSpPr>
          <p:grpSpPr>
            <a:xfrm>
              <a:off x="4436889" y="3881755"/>
              <a:ext cx="3001474" cy="2254768"/>
              <a:chOff x="3960874" y="987075"/>
              <a:chExt cx="3001474" cy="225476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A1DCD1-40BF-4FD7-A1E6-ADFA53B52226}"/>
                  </a:ext>
                </a:extLst>
              </p:cNvPr>
              <p:cNvSpPr/>
              <p:nvPr/>
            </p:nvSpPr>
            <p:spPr>
              <a:xfrm>
                <a:off x="3960874" y="987075"/>
                <a:ext cx="570852" cy="57085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3A63D0-DF09-48FA-A752-53826F9437EF}"/>
                  </a:ext>
                </a:extLst>
              </p:cNvPr>
              <p:cNvSpPr txBox="1"/>
              <p:nvPr/>
            </p:nvSpPr>
            <p:spPr>
              <a:xfrm>
                <a:off x="4551228" y="1076504"/>
                <a:ext cx="2411120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  <a:cs typeface="Arial" pitchFamily="34" charset="0"/>
                  </a:rPr>
                  <a:t>Contents Here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98776-4D28-4F7E-B41C-953BDDB4785F}"/>
                  </a:ext>
                </a:extLst>
              </p:cNvPr>
              <p:cNvSpPr txBox="1"/>
              <p:nvPr/>
            </p:nvSpPr>
            <p:spPr>
              <a:xfrm>
                <a:off x="4322712" y="1672183"/>
                <a:ext cx="2639636" cy="1569660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</a:t>
                </a:r>
              </a:p>
              <a:p>
                <a:pPr marL="171450" indent="-171450">
                  <a:buFont typeface="Wingdings" pitchFamily="2" charset="2"/>
                  <a:buChar char="ü"/>
                </a:pP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pPr marL="171450" indent="-171450"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zing. 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1D7D3B-BE9C-41D2-9E80-1969008254AE}"/>
                  </a:ext>
                </a:extLst>
              </p:cNvPr>
              <p:cNvSpPr txBox="1"/>
              <p:nvPr/>
            </p:nvSpPr>
            <p:spPr>
              <a:xfrm>
                <a:off x="3960874" y="1076504"/>
                <a:ext cx="570852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20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61">
            <a:extLst>
              <a:ext uri="{FF2B5EF4-FFF2-40B4-BE49-F238E27FC236}">
                <a16:creationId xmlns:a16="http://schemas.microsoft.com/office/drawing/2014/main" id="{248ECC91-892A-41D1-B530-BA63D0922E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5635381"/>
              </p:ext>
            </p:extLst>
          </p:nvPr>
        </p:nvGraphicFramePr>
        <p:xfrm>
          <a:off x="5546522" y="1776046"/>
          <a:ext cx="6109903" cy="4413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9">
            <a:extLst>
              <a:ext uri="{FF2B5EF4-FFF2-40B4-BE49-F238E27FC236}">
                <a16:creationId xmlns:a16="http://schemas.microsoft.com/office/drawing/2014/main" id="{1046B96C-E600-487B-9EBD-2D29399E24D7}"/>
              </a:ext>
            </a:extLst>
          </p:cNvPr>
          <p:cNvSpPr/>
          <p:nvPr/>
        </p:nvSpPr>
        <p:spPr>
          <a:xfrm>
            <a:off x="10773967" y="5382105"/>
            <a:ext cx="280842" cy="280386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E04B79FE-5513-4CD3-B826-1E9C6E1D8E78}"/>
              </a:ext>
            </a:extLst>
          </p:cNvPr>
          <p:cNvSpPr/>
          <p:nvPr/>
        </p:nvSpPr>
        <p:spPr>
          <a:xfrm>
            <a:off x="7719944" y="2316081"/>
            <a:ext cx="266032" cy="22958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Block Arc 10">
            <a:extLst>
              <a:ext uri="{FF2B5EF4-FFF2-40B4-BE49-F238E27FC236}">
                <a16:creationId xmlns:a16="http://schemas.microsoft.com/office/drawing/2014/main" id="{FD6360FD-97E7-43C8-A76C-8DC42545C591}"/>
              </a:ext>
            </a:extLst>
          </p:cNvPr>
          <p:cNvSpPr/>
          <p:nvPr/>
        </p:nvSpPr>
        <p:spPr>
          <a:xfrm>
            <a:off x="9568862" y="3387956"/>
            <a:ext cx="325960" cy="220788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ound Same Side Corner Rectangle 36">
            <a:extLst>
              <a:ext uri="{FF2B5EF4-FFF2-40B4-BE49-F238E27FC236}">
                <a16:creationId xmlns:a16="http://schemas.microsoft.com/office/drawing/2014/main" id="{80651B43-965E-402A-A65C-4CF505856576}"/>
              </a:ext>
            </a:extLst>
          </p:cNvPr>
          <p:cNvSpPr>
            <a:spLocks noChangeAspect="1"/>
          </p:cNvSpPr>
          <p:nvPr/>
        </p:nvSpPr>
        <p:spPr>
          <a:xfrm>
            <a:off x="8461841" y="4391031"/>
            <a:ext cx="299136" cy="23650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EBB74D-2D64-40A4-BE44-98326264975B}"/>
              </a:ext>
            </a:extLst>
          </p:cNvPr>
          <p:cNvGrpSpPr/>
          <p:nvPr/>
        </p:nvGrpSpPr>
        <p:grpSpPr>
          <a:xfrm>
            <a:off x="535574" y="2693620"/>
            <a:ext cx="2216390" cy="1121816"/>
            <a:chOff x="5364088" y="2940913"/>
            <a:chExt cx="2771800" cy="112181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F49CB6-654B-4B2B-9E5C-558F6D7F2EBC}"/>
                </a:ext>
              </a:extLst>
            </p:cNvPr>
            <p:cNvSpPr txBox="1"/>
            <p:nvPr/>
          </p:nvSpPr>
          <p:spPr>
            <a:xfrm>
              <a:off x="5364088" y="2940913"/>
              <a:ext cx="2771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Category 1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6A71BF-2DC8-4CAB-9AB7-D3768C0069FB}"/>
                </a:ext>
              </a:extLst>
            </p:cNvPr>
            <p:cNvSpPr txBox="1"/>
            <p:nvPr/>
          </p:nvSpPr>
          <p:spPr>
            <a:xfrm>
              <a:off x="5364088" y="3231732"/>
              <a:ext cx="2771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3108C44-0024-42E3-8DBB-CA725F8CD10F}"/>
              </a:ext>
            </a:extLst>
          </p:cNvPr>
          <p:cNvGrpSpPr/>
          <p:nvPr/>
        </p:nvGrpSpPr>
        <p:grpSpPr>
          <a:xfrm>
            <a:off x="535574" y="4989341"/>
            <a:ext cx="2216390" cy="1121816"/>
            <a:chOff x="5364088" y="2940913"/>
            <a:chExt cx="2771800" cy="112181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1010275-9D61-4469-AD44-057A34A83B67}"/>
                </a:ext>
              </a:extLst>
            </p:cNvPr>
            <p:cNvSpPr txBox="1"/>
            <p:nvPr/>
          </p:nvSpPr>
          <p:spPr>
            <a:xfrm>
              <a:off x="5364088" y="2940913"/>
              <a:ext cx="2771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Category 3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F6A119-8D20-48C9-B871-5AE25E9B83C9}"/>
                </a:ext>
              </a:extLst>
            </p:cNvPr>
            <p:cNvSpPr txBox="1"/>
            <p:nvPr/>
          </p:nvSpPr>
          <p:spPr>
            <a:xfrm>
              <a:off x="5364088" y="3231732"/>
              <a:ext cx="2771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ounded Rectangle 15">
            <a:extLst>
              <a:ext uri="{FF2B5EF4-FFF2-40B4-BE49-F238E27FC236}">
                <a16:creationId xmlns:a16="http://schemas.microsoft.com/office/drawing/2014/main" id="{AB7F5E5C-A47E-423D-98DB-5DFD606B2A79}"/>
              </a:ext>
            </a:extLst>
          </p:cNvPr>
          <p:cNvSpPr/>
          <p:nvPr/>
        </p:nvSpPr>
        <p:spPr>
          <a:xfrm>
            <a:off x="3915691" y="1989696"/>
            <a:ext cx="551664" cy="548640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7" name="Rounded Rectangle 16">
            <a:extLst>
              <a:ext uri="{FF2B5EF4-FFF2-40B4-BE49-F238E27FC236}">
                <a16:creationId xmlns:a16="http://schemas.microsoft.com/office/drawing/2014/main" id="{5E7EAE14-CF5F-4913-8489-44987A20167B}"/>
              </a:ext>
            </a:extLst>
          </p:cNvPr>
          <p:cNvSpPr/>
          <p:nvPr/>
        </p:nvSpPr>
        <p:spPr>
          <a:xfrm>
            <a:off x="1367934" y="4274734"/>
            <a:ext cx="551664" cy="54864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" name="Rounded Rectangle 17">
            <a:extLst>
              <a:ext uri="{FF2B5EF4-FFF2-40B4-BE49-F238E27FC236}">
                <a16:creationId xmlns:a16="http://schemas.microsoft.com/office/drawing/2014/main" id="{4E66193D-8BF9-4927-872B-AA8FCC4C6756}"/>
              </a:ext>
            </a:extLst>
          </p:cNvPr>
          <p:cNvSpPr/>
          <p:nvPr/>
        </p:nvSpPr>
        <p:spPr>
          <a:xfrm>
            <a:off x="3915691" y="4274734"/>
            <a:ext cx="551664" cy="54864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9" name="Rounded Rectangle 18">
            <a:extLst>
              <a:ext uri="{FF2B5EF4-FFF2-40B4-BE49-F238E27FC236}">
                <a16:creationId xmlns:a16="http://schemas.microsoft.com/office/drawing/2014/main" id="{58228569-B393-45FC-B50F-AA630A13F975}"/>
              </a:ext>
            </a:extLst>
          </p:cNvPr>
          <p:cNvSpPr/>
          <p:nvPr/>
        </p:nvSpPr>
        <p:spPr>
          <a:xfrm>
            <a:off x="1367934" y="1989696"/>
            <a:ext cx="551664" cy="548640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3FA420F-0DB0-4076-A63B-0FB0A45A48C4}"/>
              </a:ext>
            </a:extLst>
          </p:cNvPr>
          <p:cNvGrpSpPr/>
          <p:nvPr/>
        </p:nvGrpSpPr>
        <p:grpSpPr>
          <a:xfrm>
            <a:off x="3083330" y="2693620"/>
            <a:ext cx="2216390" cy="1121816"/>
            <a:chOff x="5364088" y="2940913"/>
            <a:chExt cx="2771800" cy="112181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23B481-5EA7-4B3A-B800-19C59902DCB4}"/>
                </a:ext>
              </a:extLst>
            </p:cNvPr>
            <p:cNvSpPr txBox="1"/>
            <p:nvPr/>
          </p:nvSpPr>
          <p:spPr>
            <a:xfrm>
              <a:off x="5364088" y="2940913"/>
              <a:ext cx="2771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Category 2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267BC6-1280-475B-AA62-C87F6BBAF93F}"/>
                </a:ext>
              </a:extLst>
            </p:cNvPr>
            <p:cNvSpPr txBox="1"/>
            <p:nvPr/>
          </p:nvSpPr>
          <p:spPr>
            <a:xfrm>
              <a:off x="5364088" y="3231732"/>
              <a:ext cx="2771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DAAD57F-895A-4136-A870-F914BA7F62DB}"/>
              </a:ext>
            </a:extLst>
          </p:cNvPr>
          <p:cNvGrpSpPr/>
          <p:nvPr/>
        </p:nvGrpSpPr>
        <p:grpSpPr>
          <a:xfrm>
            <a:off x="3083330" y="4989341"/>
            <a:ext cx="2216390" cy="1121816"/>
            <a:chOff x="5364088" y="2940913"/>
            <a:chExt cx="2771800" cy="112181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DF4327-B4BE-49EE-8967-F4C9EFB96855}"/>
                </a:ext>
              </a:extLst>
            </p:cNvPr>
            <p:cNvSpPr txBox="1"/>
            <p:nvPr/>
          </p:nvSpPr>
          <p:spPr>
            <a:xfrm>
              <a:off x="5364088" y="2940913"/>
              <a:ext cx="2771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Category 4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4D1E9F-884E-4C27-A2F5-0F1A98BADA98}"/>
                </a:ext>
              </a:extLst>
            </p:cNvPr>
            <p:cNvSpPr txBox="1"/>
            <p:nvPr/>
          </p:nvSpPr>
          <p:spPr>
            <a:xfrm>
              <a:off x="5364088" y="3231732"/>
              <a:ext cx="2771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0" name="Rectangle 9">
            <a:extLst>
              <a:ext uri="{FF2B5EF4-FFF2-40B4-BE49-F238E27FC236}">
                <a16:creationId xmlns:a16="http://schemas.microsoft.com/office/drawing/2014/main" id="{4ECCEDA1-7353-41C1-B345-5A8EBE6B77D0}"/>
              </a:ext>
            </a:extLst>
          </p:cNvPr>
          <p:cNvSpPr/>
          <p:nvPr/>
        </p:nvSpPr>
        <p:spPr>
          <a:xfrm>
            <a:off x="4051102" y="4408861"/>
            <a:ext cx="280842" cy="280386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ounded Rectangle 7">
            <a:extLst>
              <a:ext uri="{FF2B5EF4-FFF2-40B4-BE49-F238E27FC236}">
                <a16:creationId xmlns:a16="http://schemas.microsoft.com/office/drawing/2014/main" id="{1CEF6804-CAF8-4034-9B75-C2458246F6E4}"/>
              </a:ext>
            </a:extLst>
          </p:cNvPr>
          <p:cNvSpPr/>
          <p:nvPr/>
        </p:nvSpPr>
        <p:spPr>
          <a:xfrm>
            <a:off x="1510750" y="2122869"/>
            <a:ext cx="266032" cy="22958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Block Arc 10">
            <a:extLst>
              <a:ext uri="{FF2B5EF4-FFF2-40B4-BE49-F238E27FC236}">
                <a16:creationId xmlns:a16="http://schemas.microsoft.com/office/drawing/2014/main" id="{2866B841-5603-46AE-B0C4-4BA341316A3D}"/>
              </a:ext>
            </a:extLst>
          </p:cNvPr>
          <p:cNvSpPr/>
          <p:nvPr/>
        </p:nvSpPr>
        <p:spPr>
          <a:xfrm>
            <a:off x="4027643" y="2144685"/>
            <a:ext cx="325960" cy="220788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Round Same Side Corner Rectangle 36">
            <a:extLst>
              <a:ext uri="{FF2B5EF4-FFF2-40B4-BE49-F238E27FC236}">
                <a16:creationId xmlns:a16="http://schemas.microsoft.com/office/drawing/2014/main" id="{65E60E1C-C354-40A8-BD38-06819DE2ECF0}"/>
              </a:ext>
            </a:extLst>
          </p:cNvPr>
          <p:cNvSpPr>
            <a:spLocks noChangeAspect="1"/>
          </p:cNvSpPr>
          <p:nvPr/>
        </p:nvSpPr>
        <p:spPr>
          <a:xfrm>
            <a:off x="1499887" y="4430803"/>
            <a:ext cx="299136" cy="23650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1">
            <a:extLst>
              <a:ext uri="{FF2B5EF4-FFF2-40B4-BE49-F238E27FC236}">
                <a16:creationId xmlns:a16="http://schemas.microsoft.com/office/drawing/2014/main" id="{C7AB21EF-BBFD-4100-A0E1-A691D6D10D34}"/>
              </a:ext>
            </a:extLst>
          </p:cNvPr>
          <p:cNvGrpSpPr/>
          <p:nvPr/>
        </p:nvGrpSpPr>
        <p:grpSpPr>
          <a:xfrm>
            <a:off x="971551" y="2917159"/>
            <a:ext cx="10306051" cy="2096571"/>
            <a:chOff x="1907339" y="2917158"/>
            <a:chExt cx="8405875" cy="2096571"/>
          </a:xfrm>
        </p:grpSpPr>
        <p:sp>
          <p:nvSpPr>
            <p:cNvPr id="4" name="Chevron 2">
              <a:extLst>
                <a:ext uri="{FF2B5EF4-FFF2-40B4-BE49-F238E27FC236}">
                  <a16:creationId xmlns:a16="http://schemas.microsoft.com/office/drawing/2014/main" id="{2B433D51-2998-4A23-8605-2BFBD68DAC09}"/>
                </a:ext>
              </a:extLst>
            </p:cNvPr>
            <p:cNvSpPr/>
            <p:nvPr/>
          </p:nvSpPr>
          <p:spPr>
            <a:xfrm>
              <a:off x="1907339" y="2917630"/>
              <a:ext cx="2239482" cy="968320"/>
            </a:xfrm>
            <a:prstGeom prst="chevron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262626"/>
                </a:solidFill>
              </a:endParaRPr>
            </a:p>
          </p:txBody>
        </p:sp>
        <p:sp>
          <p:nvSpPr>
            <p:cNvPr id="5" name="Chevron 6">
              <a:extLst>
                <a:ext uri="{FF2B5EF4-FFF2-40B4-BE49-F238E27FC236}">
                  <a16:creationId xmlns:a16="http://schemas.microsoft.com/office/drawing/2014/main" id="{A48873E4-8EF9-4192-9102-7D679DBC9545}"/>
                </a:ext>
              </a:extLst>
            </p:cNvPr>
            <p:cNvSpPr/>
            <p:nvPr/>
          </p:nvSpPr>
          <p:spPr>
            <a:xfrm>
              <a:off x="3856632" y="2917630"/>
              <a:ext cx="2239482" cy="968320"/>
            </a:xfrm>
            <a:prstGeom prst="chevron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262626"/>
                </a:solidFill>
              </a:endParaRPr>
            </a:p>
          </p:txBody>
        </p:sp>
        <p:sp>
          <p:nvSpPr>
            <p:cNvPr id="6" name="Chevron 10">
              <a:extLst>
                <a:ext uri="{FF2B5EF4-FFF2-40B4-BE49-F238E27FC236}">
                  <a16:creationId xmlns:a16="http://schemas.microsoft.com/office/drawing/2014/main" id="{A720074C-3B1F-4D5A-B48F-BABEFC7E963E}"/>
                </a:ext>
              </a:extLst>
            </p:cNvPr>
            <p:cNvSpPr/>
            <p:nvPr/>
          </p:nvSpPr>
          <p:spPr>
            <a:xfrm>
              <a:off x="5809001" y="2917158"/>
              <a:ext cx="988746" cy="2096571"/>
            </a:xfrm>
            <a:prstGeom prst="chevron">
              <a:avLst>
                <a:gd name="adj" fmla="val 82608"/>
              </a:avLst>
            </a:prstGeom>
            <a:solidFill>
              <a:schemeClr val="tx1">
                <a:lumMod val="75000"/>
                <a:lumOff val="2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Chevron 11">
              <a:extLst>
                <a:ext uri="{FF2B5EF4-FFF2-40B4-BE49-F238E27FC236}">
                  <a16:creationId xmlns:a16="http://schemas.microsoft.com/office/drawing/2014/main" id="{B887A4F3-3589-40D6-8B28-40609A06EEEC}"/>
                </a:ext>
              </a:extLst>
            </p:cNvPr>
            <p:cNvSpPr/>
            <p:nvPr/>
          </p:nvSpPr>
          <p:spPr>
            <a:xfrm>
              <a:off x="6108505" y="4045409"/>
              <a:ext cx="2239482" cy="968320"/>
            </a:xfrm>
            <a:prstGeom prst="chevron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262626"/>
                </a:solidFill>
              </a:endParaRPr>
            </a:p>
          </p:txBody>
        </p:sp>
        <p:sp>
          <p:nvSpPr>
            <p:cNvPr id="8" name="Chevron 15">
              <a:extLst>
                <a:ext uri="{FF2B5EF4-FFF2-40B4-BE49-F238E27FC236}">
                  <a16:creationId xmlns:a16="http://schemas.microsoft.com/office/drawing/2014/main" id="{B7F68B29-D422-4FB2-BBEF-7DA7AD5F2102}"/>
                </a:ext>
              </a:extLst>
            </p:cNvPr>
            <p:cNvSpPr/>
            <p:nvPr/>
          </p:nvSpPr>
          <p:spPr>
            <a:xfrm>
              <a:off x="8073732" y="4045409"/>
              <a:ext cx="2239482" cy="968320"/>
            </a:xfrm>
            <a:prstGeom prst="chevron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262626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8F7E156-9599-45DD-BD9C-B61112DEE6DB}"/>
              </a:ext>
            </a:extLst>
          </p:cNvPr>
          <p:cNvGrpSpPr/>
          <p:nvPr/>
        </p:nvGrpSpPr>
        <p:grpSpPr>
          <a:xfrm>
            <a:off x="1527864" y="3062544"/>
            <a:ext cx="1727068" cy="678649"/>
            <a:chOff x="3233964" y="1954419"/>
            <a:chExt cx="1410044" cy="6786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5407FC-C87F-4DE6-BB53-F3A727B66D7C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067682-D596-4DC7-867B-9298CBF098A6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F399E1-44E7-42C3-9A31-7B7DE6B6F8E8}"/>
              </a:ext>
            </a:extLst>
          </p:cNvPr>
          <p:cNvGrpSpPr/>
          <p:nvPr/>
        </p:nvGrpSpPr>
        <p:grpSpPr>
          <a:xfrm>
            <a:off x="3931111" y="3062544"/>
            <a:ext cx="1727068" cy="678649"/>
            <a:chOff x="3233964" y="1954419"/>
            <a:chExt cx="1410044" cy="67864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871036-2724-410C-B0D3-725BA350B378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9FC505-F1FE-49BE-BC27-4F489D5AA79D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F1645E-3815-4793-9DEF-62A08028B101}"/>
              </a:ext>
            </a:extLst>
          </p:cNvPr>
          <p:cNvGrpSpPr/>
          <p:nvPr/>
        </p:nvGrpSpPr>
        <p:grpSpPr>
          <a:xfrm>
            <a:off x="6687809" y="4190324"/>
            <a:ext cx="1727068" cy="678649"/>
            <a:chOff x="3233964" y="1954419"/>
            <a:chExt cx="1410044" cy="67864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A82AEE-0004-4C2E-B0FC-054AC91B2B2D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F366FE-9003-4191-8F1B-C185526F5FD4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60E9D3-9367-4526-A087-71DEE8DEABF4}"/>
              </a:ext>
            </a:extLst>
          </p:cNvPr>
          <p:cNvGrpSpPr/>
          <p:nvPr/>
        </p:nvGrpSpPr>
        <p:grpSpPr>
          <a:xfrm>
            <a:off x="9138681" y="4190324"/>
            <a:ext cx="1727068" cy="678649"/>
            <a:chOff x="3233964" y="1954419"/>
            <a:chExt cx="1410044" cy="67864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2475FA-C5A6-4ED1-851C-8638B0285AF7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5A26AC-86FC-4405-98DE-E5A5A22DC624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3A23A4-E0BB-4829-A70B-1D55F71D92DD}"/>
              </a:ext>
            </a:extLst>
          </p:cNvPr>
          <p:cNvGrpSpPr/>
          <p:nvPr/>
        </p:nvGrpSpPr>
        <p:grpSpPr>
          <a:xfrm>
            <a:off x="6240016" y="2725694"/>
            <a:ext cx="2879516" cy="1237246"/>
            <a:chOff x="3017859" y="4283314"/>
            <a:chExt cx="2068609" cy="12372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E47719-C48C-4E28-AD40-EFE5A41760DD}"/>
                </a:ext>
              </a:extLst>
            </p:cNvPr>
            <p:cNvSpPr txBox="1"/>
            <p:nvPr/>
          </p:nvSpPr>
          <p:spPr>
            <a:xfrm>
              <a:off x="3021855" y="4504897"/>
              <a:ext cx="20642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820842-7F8E-4640-9441-5A0AD868A856}"/>
                </a:ext>
              </a:extLst>
            </p:cNvPr>
            <p:cNvSpPr txBox="1"/>
            <p:nvPr/>
          </p:nvSpPr>
          <p:spPr>
            <a:xfrm>
              <a:off x="3017859" y="4283314"/>
              <a:ext cx="2068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F03FA2C-0EEB-4B7A-81F3-BCAF7E06513B}"/>
              </a:ext>
            </a:extLst>
          </p:cNvPr>
          <p:cNvGrpSpPr/>
          <p:nvPr/>
        </p:nvGrpSpPr>
        <p:grpSpPr>
          <a:xfrm>
            <a:off x="3288492" y="3980148"/>
            <a:ext cx="2879516" cy="1237246"/>
            <a:chOff x="3017859" y="4283314"/>
            <a:chExt cx="2068609" cy="123724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494D28-2828-46ED-9C7A-0B15DB4A5890}"/>
                </a:ext>
              </a:extLst>
            </p:cNvPr>
            <p:cNvSpPr txBox="1"/>
            <p:nvPr/>
          </p:nvSpPr>
          <p:spPr>
            <a:xfrm>
              <a:off x="3021855" y="4504897"/>
              <a:ext cx="20642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3A41AE-D10A-40D4-B7BF-A4C780A56DB4}"/>
                </a:ext>
              </a:extLst>
            </p:cNvPr>
            <p:cNvSpPr txBox="1"/>
            <p:nvPr/>
          </p:nvSpPr>
          <p:spPr>
            <a:xfrm>
              <a:off x="3017859" y="4283314"/>
              <a:ext cx="2068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14489F-B6DB-413F-8980-C2C56E90C268}"/>
              </a:ext>
            </a:extLst>
          </p:cNvPr>
          <p:cNvGrpSpPr/>
          <p:nvPr/>
        </p:nvGrpSpPr>
        <p:grpSpPr>
          <a:xfrm>
            <a:off x="971550" y="1756112"/>
            <a:ext cx="2879516" cy="1052580"/>
            <a:chOff x="3017859" y="4283314"/>
            <a:chExt cx="2068609" cy="105258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247074-7C9C-425D-B399-4952EAA0FE28}"/>
                </a:ext>
              </a:extLst>
            </p:cNvPr>
            <p:cNvSpPr txBox="1"/>
            <p:nvPr/>
          </p:nvSpPr>
          <p:spPr>
            <a:xfrm>
              <a:off x="3021855" y="4504897"/>
              <a:ext cx="20642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146970-4BD6-42E2-BFBC-343D1A85F9F9}"/>
                </a:ext>
              </a:extLst>
            </p:cNvPr>
            <p:cNvSpPr txBox="1"/>
            <p:nvPr/>
          </p:nvSpPr>
          <p:spPr>
            <a:xfrm>
              <a:off x="3017859" y="4283314"/>
              <a:ext cx="2068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695F28-EA41-4585-9551-8BC9E66CB504}"/>
              </a:ext>
            </a:extLst>
          </p:cNvPr>
          <p:cNvGrpSpPr/>
          <p:nvPr/>
        </p:nvGrpSpPr>
        <p:grpSpPr>
          <a:xfrm>
            <a:off x="8398085" y="5105110"/>
            <a:ext cx="2879516" cy="1052580"/>
            <a:chOff x="3017859" y="4283314"/>
            <a:chExt cx="2068609" cy="105258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4720BE-2536-4E84-8D74-36464E83975F}"/>
                </a:ext>
              </a:extLst>
            </p:cNvPr>
            <p:cNvSpPr txBox="1"/>
            <p:nvPr/>
          </p:nvSpPr>
          <p:spPr>
            <a:xfrm>
              <a:off x="3021855" y="4504897"/>
              <a:ext cx="20642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E194E8-4F22-44DC-9D97-793C8EAB3E40}"/>
                </a:ext>
              </a:extLst>
            </p:cNvPr>
            <p:cNvSpPr txBox="1"/>
            <p:nvPr/>
          </p:nvSpPr>
          <p:spPr>
            <a:xfrm>
              <a:off x="3017859" y="4283314"/>
              <a:ext cx="20686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E6C1DA-3C7F-4444-A4A3-6D70FB7531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54130D-F70D-4963-8462-8137CDAC8AD7}"/>
              </a:ext>
            </a:extLst>
          </p:cNvPr>
          <p:cNvSpPr/>
          <p:nvPr/>
        </p:nvSpPr>
        <p:spPr>
          <a:xfrm>
            <a:off x="6067168" y="1847847"/>
            <a:ext cx="243700" cy="243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19B7F-BEB8-4F98-AE2C-0EFED14FC75B}"/>
              </a:ext>
            </a:extLst>
          </p:cNvPr>
          <p:cNvSpPr/>
          <p:nvPr/>
        </p:nvSpPr>
        <p:spPr>
          <a:xfrm>
            <a:off x="6067168" y="2466193"/>
            <a:ext cx="243700" cy="2437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6D52A8-0273-4A53-9E18-0911CAE743E7}"/>
              </a:ext>
            </a:extLst>
          </p:cNvPr>
          <p:cNvSpPr/>
          <p:nvPr/>
        </p:nvSpPr>
        <p:spPr>
          <a:xfrm>
            <a:off x="6067168" y="3084539"/>
            <a:ext cx="243700" cy="243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3E9DC0-4AD8-4BFE-A776-01DA6B80E824}"/>
              </a:ext>
            </a:extLst>
          </p:cNvPr>
          <p:cNvSpPr/>
          <p:nvPr/>
        </p:nvSpPr>
        <p:spPr>
          <a:xfrm>
            <a:off x="6067168" y="3702885"/>
            <a:ext cx="243700" cy="2437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F0C2C1-CE36-481F-906B-AE843EE7D11B}"/>
              </a:ext>
            </a:extLst>
          </p:cNvPr>
          <p:cNvSpPr txBox="1"/>
          <p:nvPr/>
        </p:nvSpPr>
        <p:spPr>
          <a:xfrm>
            <a:off x="6426366" y="1831197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93FD1-36EB-43F5-A3FE-71689D7FDD86}"/>
              </a:ext>
            </a:extLst>
          </p:cNvPr>
          <p:cNvSpPr txBox="1"/>
          <p:nvPr/>
        </p:nvSpPr>
        <p:spPr>
          <a:xfrm>
            <a:off x="6426366" y="2449543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43096-523F-473A-ACF5-0B87CB93E205}"/>
              </a:ext>
            </a:extLst>
          </p:cNvPr>
          <p:cNvSpPr txBox="1"/>
          <p:nvPr/>
        </p:nvSpPr>
        <p:spPr>
          <a:xfrm>
            <a:off x="6426366" y="3067889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643995-375D-499E-873D-AE89260A8E6D}"/>
              </a:ext>
            </a:extLst>
          </p:cNvPr>
          <p:cNvSpPr txBox="1"/>
          <p:nvPr/>
        </p:nvSpPr>
        <p:spPr>
          <a:xfrm>
            <a:off x="6426366" y="3686235"/>
            <a:ext cx="515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F12B2E-EBED-4296-978C-5A76C1352F36}"/>
              </a:ext>
            </a:extLst>
          </p:cNvPr>
          <p:cNvSpPr/>
          <p:nvPr/>
        </p:nvSpPr>
        <p:spPr>
          <a:xfrm>
            <a:off x="6209112" y="4590482"/>
            <a:ext cx="752762" cy="752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0C1F57-A214-4EF1-905B-014B68CBE0A1}"/>
              </a:ext>
            </a:extLst>
          </p:cNvPr>
          <p:cNvSpPr/>
          <p:nvPr/>
        </p:nvSpPr>
        <p:spPr>
          <a:xfrm>
            <a:off x="5216680" y="5542484"/>
            <a:ext cx="752762" cy="752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3AA55A-0D7F-48F4-868B-7B4E38450494}"/>
              </a:ext>
            </a:extLst>
          </p:cNvPr>
          <p:cNvSpPr/>
          <p:nvPr/>
        </p:nvSpPr>
        <p:spPr>
          <a:xfrm>
            <a:off x="5216680" y="4590482"/>
            <a:ext cx="752762" cy="752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9DE81F-7708-4805-9561-938108EB6B03}"/>
              </a:ext>
            </a:extLst>
          </p:cNvPr>
          <p:cNvSpPr/>
          <p:nvPr/>
        </p:nvSpPr>
        <p:spPr>
          <a:xfrm>
            <a:off x="6209112" y="5542484"/>
            <a:ext cx="752762" cy="752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C3B8466-3FCF-488B-8803-7FFBF4BE2047}"/>
              </a:ext>
            </a:extLst>
          </p:cNvPr>
          <p:cNvGrpSpPr/>
          <p:nvPr/>
        </p:nvGrpSpPr>
        <p:grpSpPr>
          <a:xfrm>
            <a:off x="7123097" y="4628495"/>
            <a:ext cx="4456279" cy="692124"/>
            <a:chOff x="3131840" y="2220253"/>
            <a:chExt cx="3096344" cy="6921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4E2F24-9AEC-487A-B714-CF4CF9F10339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15633D8-4D5A-4758-ABE1-D337A53EB005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8141CA-5511-4FB6-9C1A-8866138D604F}"/>
              </a:ext>
            </a:extLst>
          </p:cNvPr>
          <p:cNvGrpSpPr/>
          <p:nvPr/>
        </p:nvGrpSpPr>
        <p:grpSpPr>
          <a:xfrm>
            <a:off x="7123097" y="5580498"/>
            <a:ext cx="4456279" cy="692124"/>
            <a:chOff x="3131840" y="2220253"/>
            <a:chExt cx="3096344" cy="69212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0AE830-0D49-4772-9A1D-1EDA3B5D2BF1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347928-B1DD-47DA-9C49-10B5DAA55E48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C518C52-444E-450E-847B-0EF309A42167}"/>
              </a:ext>
            </a:extLst>
          </p:cNvPr>
          <p:cNvGrpSpPr/>
          <p:nvPr/>
        </p:nvGrpSpPr>
        <p:grpSpPr>
          <a:xfrm>
            <a:off x="612626" y="4628495"/>
            <a:ext cx="4428175" cy="692124"/>
            <a:chOff x="3131840" y="2220253"/>
            <a:chExt cx="3096344" cy="6921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07648B-B8D0-46F4-8989-A0665DB22B04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773CD2-7D83-4448-AF20-60EBBE665A34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049060-2E73-4926-9B03-E12B7C5EAC8F}"/>
              </a:ext>
            </a:extLst>
          </p:cNvPr>
          <p:cNvGrpSpPr/>
          <p:nvPr/>
        </p:nvGrpSpPr>
        <p:grpSpPr>
          <a:xfrm>
            <a:off x="612626" y="5580498"/>
            <a:ext cx="4428175" cy="692124"/>
            <a:chOff x="3131840" y="2220253"/>
            <a:chExt cx="3096344" cy="69212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D69D58-C245-43C9-89EC-0FA4D0284D58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AB0D73-6AF5-4346-8C2B-BFA440386FC8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Isosceles Triangle 51">
            <a:extLst>
              <a:ext uri="{FF2B5EF4-FFF2-40B4-BE49-F238E27FC236}">
                <a16:creationId xmlns:a16="http://schemas.microsoft.com/office/drawing/2014/main" id="{0B609CAD-610E-41C7-9391-7C1F249B0758}"/>
              </a:ext>
            </a:extLst>
          </p:cNvPr>
          <p:cNvSpPr/>
          <p:nvPr/>
        </p:nvSpPr>
        <p:spPr>
          <a:xfrm>
            <a:off x="5422701" y="4817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Trapezoid 13">
            <a:extLst>
              <a:ext uri="{FF2B5EF4-FFF2-40B4-BE49-F238E27FC236}">
                <a16:creationId xmlns:a16="http://schemas.microsoft.com/office/drawing/2014/main" id="{BB354FA6-7999-4817-8640-6A5B06118EEE}"/>
              </a:ext>
            </a:extLst>
          </p:cNvPr>
          <p:cNvSpPr/>
          <p:nvPr/>
        </p:nvSpPr>
        <p:spPr>
          <a:xfrm>
            <a:off x="6412038" y="4798988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4ADA1CE3-2817-41A2-90A7-5FB3C6CFA8F4}"/>
              </a:ext>
            </a:extLst>
          </p:cNvPr>
          <p:cNvSpPr/>
          <p:nvPr/>
        </p:nvSpPr>
        <p:spPr>
          <a:xfrm rot="2700000">
            <a:off x="6440480" y="566157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E2BDFB96-E55D-4012-9DEA-2B5F857F402E}"/>
              </a:ext>
            </a:extLst>
          </p:cNvPr>
          <p:cNvSpPr/>
          <p:nvPr/>
        </p:nvSpPr>
        <p:spPr>
          <a:xfrm>
            <a:off x="5422701" y="5718998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A2ABB32-99FF-4038-ACBF-1434B17C5E6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ent Arrow 4">
            <a:extLst>
              <a:ext uri="{FF2B5EF4-FFF2-40B4-BE49-F238E27FC236}">
                <a16:creationId xmlns:a16="http://schemas.microsoft.com/office/drawing/2014/main" id="{7567210A-C0D5-42BD-BD5C-EC639531BAE6}"/>
              </a:ext>
            </a:extLst>
          </p:cNvPr>
          <p:cNvSpPr/>
          <p:nvPr/>
        </p:nvSpPr>
        <p:spPr>
          <a:xfrm rot="5400000">
            <a:off x="3637154" y="3973361"/>
            <a:ext cx="626554" cy="1980000"/>
          </a:xfrm>
          <a:prstGeom prst="ben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Bent Arrow 5">
            <a:extLst>
              <a:ext uri="{FF2B5EF4-FFF2-40B4-BE49-F238E27FC236}">
                <a16:creationId xmlns:a16="http://schemas.microsoft.com/office/drawing/2014/main" id="{3F3AE6D1-A92A-4109-BC88-AF421E4424A7}"/>
              </a:ext>
            </a:extLst>
          </p:cNvPr>
          <p:cNvSpPr/>
          <p:nvPr/>
        </p:nvSpPr>
        <p:spPr>
          <a:xfrm rot="5400000">
            <a:off x="5231318" y="3650383"/>
            <a:ext cx="626558" cy="1923540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Bent Arrow 6">
            <a:extLst>
              <a:ext uri="{FF2B5EF4-FFF2-40B4-BE49-F238E27FC236}">
                <a16:creationId xmlns:a16="http://schemas.microsoft.com/office/drawing/2014/main" id="{49FA6A32-5AEC-4B12-BC81-8F3B9802E557}"/>
              </a:ext>
            </a:extLst>
          </p:cNvPr>
          <p:cNvSpPr/>
          <p:nvPr/>
        </p:nvSpPr>
        <p:spPr>
          <a:xfrm rot="5400000">
            <a:off x="6732140" y="3323436"/>
            <a:ext cx="626558" cy="1847338"/>
          </a:xfrm>
          <a:prstGeom prst="ben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Bent Arrow 7">
            <a:extLst>
              <a:ext uri="{FF2B5EF4-FFF2-40B4-BE49-F238E27FC236}">
                <a16:creationId xmlns:a16="http://schemas.microsoft.com/office/drawing/2014/main" id="{71A9AD77-85B9-4045-B88B-43F5EDA7F45E}"/>
              </a:ext>
            </a:extLst>
          </p:cNvPr>
          <p:cNvSpPr/>
          <p:nvPr/>
        </p:nvSpPr>
        <p:spPr>
          <a:xfrm rot="5400000">
            <a:off x="8267512" y="2969194"/>
            <a:ext cx="626558" cy="1824010"/>
          </a:xfrm>
          <a:prstGeom prst="ben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Bent Arrow 8">
            <a:extLst>
              <a:ext uri="{FF2B5EF4-FFF2-40B4-BE49-F238E27FC236}">
                <a16:creationId xmlns:a16="http://schemas.microsoft.com/office/drawing/2014/main" id="{74F4CE8E-0F7C-46FA-8E40-C30A8302AF89}"/>
              </a:ext>
            </a:extLst>
          </p:cNvPr>
          <p:cNvSpPr/>
          <p:nvPr/>
        </p:nvSpPr>
        <p:spPr>
          <a:xfrm rot="5400000">
            <a:off x="9796026" y="2630008"/>
            <a:ext cx="626555" cy="1796940"/>
          </a:xfrm>
          <a:prstGeom prst="ben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Pentagon 9">
            <a:extLst>
              <a:ext uri="{FF2B5EF4-FFF2-40B4-BE49-F238E27FC236}">
                <a16:creationId xmlns:a16="http://schemas.microsoft.com/office/drawing/2014/main" id="{633C9A25-3FEF-444C-A426-D6E2A1D37BCB}"/>
              </a:ext>
            </a:extLst>
          </p:cNvPr>
          <p:cNvSpPr/>
          <p:nvPr/>
        </p:nvSpPr>
        <p:spPr>
          <a:xfrm>
            <a:off x="9000193" y="1809524"/>
            <a:ext cx="2133027" cy="1368000"/>
          </a:xfrm>
          <a:prstGeom prst="homePlate">
            <a:avLst>
              <a:gd name="adj" fmla="val 30642"/>
            </a:avLst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E02A85-7780-4522-B408-03A469C850DD}"/>
              </a:ext>
            </a:extLst>
          </p:cNvPr>
          <p:cNvSpPr/>
          <p:nvPr/>
        </p:nvSpPr>
        <p:spPr>
          <a:xfrm>
            <a:off x="7219600" y="1809524"/>
            <a:ext cx="1980000" cy="172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5D74FE-9934-406B-8B46-15141E51BCFD}"/>
              </a:ext>
            </a:extLst>
          </p:cNvPr>
          <p:cNvSpPr/>
          <p:nvPr/>
        </p:nvSpPr>
        <p:spPr>
          <a:xfrm>
            <a:off x="5680674" y="1809524"/>
            <a:ext cx="1980000" cy="208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216C1E-CBC3-40A3-A451-BE7180AA37EB}"/>
              </a:ext>
            </a:extLst>
          </p:cNvPr>
          <p:cNvSpPr/>
          <p:nvPr/>
        </p:nvSpPr>
        <p:spPr>
          <a:xfrm>
            <a:off x="4141750" y="1809524"/>
            <a:ext cx="1980000" cy="244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BBEB27-A2E2-46D2-87B5-F8754CEC255A}"/>
              </a:ext>
            </a:extLst>
          </p:cNvPr>
          <p:cNvSpPr/>
          <p:nvPr/>
        </p:nvSpPr>
        <p:spPr>
          <a:xfrm>
            <a:off x="2602826" y="1809524"/>
            <a:ext cx="1980000" cy="280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69A4CF-EDF3-404B-9136-95890007F0D5}"/>
              </a:ext>
            </a:extLst>
          </p:cNvPr>
          <p:cNvGrpSpPr/>
          <p:nvPr/>
        </p:nvGrpSpPr>
        <p:grpSpPr>
          <a:xfrm>
            <a:off x="3031162" y="1946144"/>
            <a:ext cx="1461690" cy="2400658"/>
            <a:chOff x="6210996" y="1433695"/>
            <a:chExt cx="1712589" cy="1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B38653-A95D-42DC-AE00-DD49E87494AC}"/>
                </a:ext>
              </a:extLst>
            </p:cNvPr>
            <p:cNvSpPr txBox="1"/>
            <p:nvPr/>
          </p:nvSpPr>
          <p:spPr>
            <a:xfrm>
              <a:off x="6211000" y="1433695"/>
              <a:ext cx="1712585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2BB06B-66AA-4243-A788-4A907147CFFC}"/>
                </a:ext>
              </a:extLst>
            </p:cNvPr>
            <p:cNvSpPr txBox="1"/>
            <p:nvPr/>
          </p:nvSpPr>
          <p:spPr>
            <a:xfrm>
              <a:off x="6210996" y="1630759"/>
              <a:ext cx="1712585" cy="1510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CAFE18-74E1-4FE2-AE8A-500125F16002}"/>
              </a:ext>
            </a:extLst>
          </p:cNvPr>
          <p:cNvGrpSpPr/>
          <p:nvPr/>
        </p:nvGrpSpPr>
        <p:grpSpPr>
          <a:xfrm>
            <a:off x="4549730" y="1946144"/>
            <a:ext cx="1455155" cy="2215993"/>
            <a:chOff x="6210996" y="1433695"/>
            <a:chExt cx="1712589" cy="15765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84CCF6-6C95-4EF2-A47F-FEA489E57199}"/>
                </a:ext>
              </a:extLst>
            </p:cNvPr>
            <p:cNvSpPr txBox="1"/>
            <p:nvPr/>
          </p:nvSpPr>
          <p:spPr>
            <a:xfrm>
              <a:off x="6211000" y="1433695"/>
              <a:ext cx="171258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8AFFB7-F654-48CE-8696-7E7AF12985E2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1379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D701DC-C9F7-4006-9EE1-97F0F893EF7C}"/>
              </a:ext>
            </a:extLst>
          </p:cNvPr>
          <p:cNvGrpSpPr/>
          <p:nvPr/>
        </p:nvGrpSpPr>
        <p:grpSpPr>
          <a:xfrm>
            <a:off x="6088657" y="1946142"/>
            <a:ext cx="1482851" cy="1846659"/>
            <a:chOff x="6210996" y="1433695"/>
            <a:chExt cx="1712589" cy="13137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D86EE8-1295-4293-8A05-F2D0DAE35F36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11A441-81D0-462C-AB4F-FB82993D2922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1116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881557-81C0-42DE-808D-2DA936A2B648}"/>
              </a:ext>
            </a:extLst>
          </p:cNvPr>
          <p:cNvGrpSpPr/>
          <p:nvPr/>
        </p:nvGrpSpPr>
        <p:grpSpPr>
          <a:xfrm>
            <a:off x="7654094" y="1946143"/>
            <a:ext cx="1438498" cy="1477329"/>
            <a:chOff x="6210996" y="1433695"/>
            <a:chExt cx="1712589" cy="105100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19B10A-520F-4684-9385-258A2DE3D27F}"/>
                </a:ext>
              </a:extLst>
            </p:cNvPr>
            <p:cNvSpPr txBox="1"/>
            <p:nvPr/>
          </p:nvSpPr>
          <p:spPr>
            <a:xfrm>
              <a:off x="6211000" y="1433695"/>
              <a:ext cx="171258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A914F1-2C9B-4C57-BDE6-4763C7657839}"/>
                </a:ext>
              </a:extLst>
            </p:cNvPr>
            <p:cNvSpPr txBox="1"/>
            <p:nvPr/>
          </p:nvSpPr>
          <p:spPr>
            <a:xfrm>
              <a:off x="6210996" y="1630759"/>
              <a:ext cx="1712585" cy="8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4E1BB2-AC53-4969-91C4-C97F95EBFCEF}"/>
              </a:ext>
            </a:extLst>
          </p:cNvPr>
          <p:cNvGrpSpPr/>
          <p:nvPr/>
        </p:nvGrpSpPr>
        <p:grpSpPr>
          <a:xfrm>
            <a:off x="9236911" y="1946143"/>
            <a:ext cx="1456096" cy="1107997"/>
            <a:chOff x="6210996" y="1433695"/>
            <a:chExt cx="1712589" cy="78825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A50FE39-36BF-46F9-BDD8-0CE4F9B51915}"/>
                </a:ext>
              </a:extLst>
            </p:cNvPr>
            <p:cNvSpPr txBox="1"/>
            <p:nvPr/>
          </p:nvSpPr>
          <p:spPr>
            <a:xfrm>
              <a:off x="6211000" y="1433695"/>
              <a:ext cx="1712585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FC2849-E813-46C8-B8DE-77E8EEC38FDA}"/>
                </a:ext>
              </a:extLst>
            </p:cNvPr>
            <p:cNvSpPr txBox="1"/>
            <p:nvPr/>
          </p:nvSpPr>
          <p:spPr>
            <a:xfrm>
              <a:off x="6210996" y="1630759"/>
              <a:ext cx="1712585" cy="591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5C7169-2AC9-4A71-AFA7-629A33EE50A0}"/>
              </a:ext>
            </a:extLst>
          </p:cNvPr>
          <p:cNvGrpSpPr/>
          <p:nvPr/>
        </p:nvGrpSpPr>
        <p:grpSpPr>
          <a:xfrm>
            <a:off x="3567211" y="5310266"/>
            <a:ext cx="1705439" cy="678649"/>
            <a:chOff x="3233965" y="1954419"/>
            <a:chExt cx="1446171" cy="67864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28B036-6778-4B6D-A04A-E363544A4E8B}"/>
                </a:ext>
              </a:extLst>
            </p:cNvPr>
            <p:cNvSpPr txBox="1"/>
            <p:nvPr/>
          </p:nvSpPr>
          <p:spPr>
            <a:xfrm>
              <a:off x="3233965" y="1954419"/>
              <a:ext cx="143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F3EF56-FB75-4DE4-BEDA-7B622F1989CB}"/>
                </a:ext>
              </a:extLst>
            </p:cNvPr>
            <p:cNvSpPr txBox="1"/>
            <p:nvPr/>
          </p:nvSpPr>
          <p:spPr>
            <a:xfrm>
              <a:off x="3243490" y="2171403"/>
              <a:ext cx="1436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3F0620-6F5C-49A7-BD4F-D40769AEEBC9}"/>
              </a:ext>
            </a:extLst>
          </p:cNvPr>
          <p:cNvGrpSpPr/>
          <p:nvPr/>
        </p:nvGrpSpPr>
        <p:grpSpPr>
          <a:xfrm>
            <a:off x="5077856" y="4963500"/>
            <a:ext cx="1705439" cy="678649"/>
            <a:chOff x="3233965" y="1954419"/>
            <a:chExt cx="1446171" cy="67864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66C34F-9554-4B2F-AD94-4FC74D701582}"/>
                </a:ext>
              </a:extLst>
            </p:cNvPr>
            <p:cNvSpPr txBox="1"/>
            <p:nvPr/>
          </p:nvSpPr>
          <p:spPr>
            <a:xfrm>
              <a:off x="3233965" y="1954419"/>
              <a:ext cx="143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CB2DF88-EE0A-42DB-8986-92BD27C48B4F}"/>
                </a:ext>
              </a:extLst>
            </p:cNvPr>
            <p:cNvSpPr txBox="1"/>
            <p:nvPr/>
          </p:nvSpPr>
          <p:spPr>
            <a:xfrm>
              <a:off x="3243490" y="2171403"/>
              <a:ext cx="1436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12CE627-12F0-40EE-994D-0F31DA5D9F62}"/>
              </a:ext>
            </a:extLst>
          </p:cNvPr>
          <p:cNvGrpSpPr/>
          <p:nvPr/>
        </p:nvGrpSpPr>
        <p:grpSpPr>
          <a:xfrm>
            <a:off x="6588501" y="4616734"/>
            <a:ext cx="1705439" cy="678649"/>
            <a:chOff x="3233965" y="1954419"/>
            <a:chExt cx="1446171" cy="67864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3A561F5-C8DF-4AFA-9D5F-3F0212BFAB0A}"/>
                </a:ext>
              </a:extLst>
            </p:cNvPr>
            <p:cNvSpPr txBox="1"/>
            <p:nvPr/>
          </p:nvSpPr>
          <p:spPr>
            <a:xfrm>
              <a:off x="3233965" y="1954419"/>
              <a:ext cx="143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856D87-3BD7-458D-AAE7-4460D66364B4}"/>
                </a:ext>
              </a:extLst>
            </p:cNvPr>
            <p:cNvSpPr txBox="1"/>
            <p:nvPr/>
          </p:nvSpPr>
          <p:spPr>
            <a:xfrm>
              <a:off x="3243490" y="2171403"/>
              <a:ext cx="1436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7D70D6-33A2-47A0-B21E-DF684BEE95EF}"/>
              </a:ext>
            </a:extLst>
          </p:cNvPr>
          <p:cNvGrpSpPr/>
          <p:nvPr/>
        </p:nvGrpSpPr>
        <p:grpSpPr>
          <a:xfrm>
            <a:off x="8099146" y="4269968"/>
            <a:ext cx="1705439" cy="678649"/>
            <a:chOff x="3233965" y="1954419"/>
            <a:chExt cx="1446171" cy="67864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4C2E915-7FD9-46D1-ACC6-D12CBA7C87AC}"/>
                </a:ext>
              </a:extLst>
            </p:cNvPr>
            <p:cNvSpPr txBox="1"/>
            <p:nvPr/>
          </p:nvSpPr>
          <p:spPr>
            <a:xfrm>
              <a:off x="3233965" y="1954419"/>
              <a:ext cx="143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BE2FE82-F6B6-4649-B31D-2A438F825E5A}"/>
                </a:ext>
              </a:extLst>
            </p:cNvPr>
            <p:cNvSpPr txBox="1"/>
            <p:nvPr/>
          </p:nvSpPr>
          <p:spPr>
            <a:xfrm>
              <a:off x="3243490" y="2171403"/>
              <a:ext cx="1436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9372B7-144E-4D5D-8AF8-93DE9CA80CE8}"/>
              </a:ext>
            </a:extLst>
          </p:cNvPr>
          <p:cNvGrpSpPr/>
          <p:nvPr/>
        </p:nvGrpSpPr>
        <p:grpSpPr>
          <a:xfrm>
            <a:off x="9609790" y="3923202"/>
            <a:ext cx="1705439" cy="678649"/>
            <a:chOff x="3233965" y="1954419"/>
            <a:chExt cx="1446171" cy="67864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F8CB501-DBF6-4760-A406-E4D55236E60D}"/>
                </a:ext>
              </a:extLst>
            </p:cNvPr>
            <p:cNvSpPr txBox="1"/>
            <p:nvPr/>
          </p:nvSpPr>
          <p:spPr>
            <a:xfrm>
              <a:off x="3233965" y="1954419"/>
              <a:ext cx="143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2DAB144-4F56-4C1D-B2E4-FDCB9F4D047D}"/>
                </a:ext>
              </a:extLst>
            </p:cNvPr>
            <p:cNvSpPr txBox="1"/>
            <p:nvPr/>
          </p:nvSpPr>
          <p:spPr>
            <a:xfrm>
              <a:off x="3243490" y="2171403"/>
              <a:ext cx="1436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Bent Arrow 4">
            <a:extLst>
              <a:ext uri="{FF2B5EF4-FFF2-40B4-BE49-F238E27FC236}">
                <a16:creationId xmlns:a16="http://schemas.microsoft.com/office/drawing/2014/main" id="{F4FD8F05-D6D6-42DC-833E-DEFCAD432567}"/>
              </a:ext>
            </a:extLst>
          </p:cNvPr>
          <p:cNvSpPr/>
          <p:nvPr/>
        </p:nvSpPr>
        <p:spPr>
          <a:xfrm rot="5400000">
            <a:off x="1988150" y="4187772"/>
            <a:ext cx="626554" cy="2264874"/>
          </a:xfrm>
          <a:prstGeom prst="ben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Rectangle 13">
            <a:extLst>
              <a:ext uri="{FF2B5EF4-FFF2-40B4-BE49-F238E27FC236}">
                <a16:creationId xmlns:a16="http://schemas.microsoft.com/office/drawing/2014/main" id="{05D486F7-CA61-4C21-B967-CE1317590132}"/>
              </a:ext>
            </a:extLst>
          </p:cNvPr>
          <p:cNvSpPr/>
          <p:nvPr/>
        </p:nvSpPr>
        <p:spPr>
          <a:xfrm>
            <a:off x="1207902" y="1805460"/>
            <a:ext cx="1836000" cy="316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45" name="Group 14">
            <a:extLst>
              <a:ext uri="{FF2B5EF4-FFF2-40B4-BE49-F238E27FC236}">
                <a16:creationId xmlns:a16="http://schemas.microsoft.com/office/drawing/2014/main" id="{70E451F4-58B6-4E6B-8068-9F4CC8A8D112}"/>
              </a:ext>
            </a:extLst>
          </p:cNvPr>
          <p:cNvGrpSpPr/>
          <p:nvPr/>
        </p:nvGrpSpPr>
        <p:grpSpPr>
          <a:xfrm>
            <a:off x="1269581" y="1946145"/>
            <a:ext cx="1633967" cy="2769989"/>
            <a:chOff x="6210996" y="1433695"/>
            <a:chExt cx="1712589" cy="197063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9C54B8F-DA2C-4634-9BCD-8A84A3E2F37E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886573-AF23-46F2-B5F4-A4446DF1896C}"/>
                </a:ext>
              </a:extLst>
            </p:cNvPr>
            <p:cNvSpPr txBox="1"/>
            <p:nvPr/>
          </p:nvSpPr>
          <p:spPr>
            <a:xfrm>
              <a:off x="6210996" y="1630759"/>
              <a:ext cx="1712585" cy="1773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48" name="Group 29">
            <a:extLst>
              <a:ext uri="{FF2B5EF4-FFF2-40B4-BE49-F238E27FC236}">
                <a16:creationId xmlns:a16="http://schemas.microsoft.com/office/drawing/2014/main" id="{C022A75F-5EC8-461B-BE73-DC9B0A95F64A}"/>
              </a:ext>
            </a:extLst>
          </p:cNvPr>
          <p:cNvGrpSpPr/>
          <p:nvPr/>
        </p:nvGrpSpPr>
        <p:grpSpPr>
          <a:xfrm>
            <a:off x="2056566" y="5657032"/>
            <a:ext cx="1705439" cy="678649"/>
            <a:chOff x="3233965" y="1954419"/>
            <a:chExt cx="1446171" cy="67864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F740940-3025-4C16-8D99-327FFC6D7AF6}"/>
                </a:ext>
              </a:extLst>
            </p:cNvPr>
            <p:cNvSpPr txBox="1"/>
            <p:nvPr/>
          </p:nvSpPr>
          <p:spPr>
            <a:xfrm>
              <a:off x="3233965" y="1954419"/>
              <a:ext cx="143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740B1C-B304-4FD4-A13C-2F383519EDC8}"/>
                </a:ext>
              </a:extLst>
            </p:cNvPr>
            <p:cNvSpPr txBox="1"/>
            <p:nvPr/>
          </p:nvSpPr>
          <p:spPr>
            <a:xfrm>
              <a:off x="3243490" y="2171403"/>
              <a:ext cx="1436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878048-62A5-4F83-9F26-4F51C5AA86CD}"/>
              </a:ext>
            </a:extLst>
          </p:cNvPr>
          <p:cNvGrpSpPr/>
          <p:nvPr/>
        </p:nvGrpSpPr>
        <p:grpSpPr>
          <a:xfrm>
            <a:off x="6321258" y="1682224"/>
            <a:ext cx="4862558" cy="738664"/>
            <a:chOff x="3017858" y="4283314"/>
            <a:chExt cx="2612200" cy="73866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7231A23-4305-4569-9723-92FA9C004FA2}"/>
                </a:ext>
              </a:extLst>
            </p:cNvPr>
            <p:cNvSpPr txBox="1"/>
            <p:nvPr/>
          </p:nvSpPr>
          <p:spPr>
            <a:xfrm>
              <a:off x="3021857" y="4560313"/>
              <a:ext cx="2608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DFB743-F449-4C82-A9F7-E3F5AF313389}"/>
                </a:ext>
              </a:extLst>
            </p:cNvPr>
            <p:cNvSpPr txBox="1"/>
            <p:nvPr/>
          </p:nvSpPr>
          <p:spPr>
            <a:xfrm>
              <a:off x="3017858" y="4283314"/>
              <a:ext cx="2586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20EC62-1C18-4417-83BD-F98BC711128B}"/>
              </a:ext>
            </a:extLst>
          </p:cNvPr>
          <p:cNvGrpSpPr/>
          <p:nvPr/>
        </p:nvGrpSpPr>
        <p:grpSpPr>
          <a:xfrm>
            <a:off x="6486402" y="2613449"/>
            <a:ext cx="4862558" cy="738664"/>
            <a:chOff x="3017858" y="4283314"/>
            <a:chExt cx="2612200" cy="7386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2D0B32-2E72-4D95-908B-C436A6E82A72}"/>
                </a:ext>
              </a:extLst>
            </p:cNvPr>
            <p:cNvSpPr txBox="1"/>
            <p:nvPr/>
          </p:nvSpPr>
          <p:spPr>
            <a:xfrm>
              <a:off x="3021857" y="4560313"/>
              <a:ext cx="2608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970CC7-B922-41D8-AB37-0654F9277959}"/>
                </a:ext>
              </a:extLst>
            </p:cNvPr>
            <p:cNvSpPr txBox="1"/>
            <p:nvPr/>
          </p:nvSpPr>
          <p:spPr>
            <a:xfrm>
              <a:off x="3017858" y="4283314"/>
              <a:ext cx="2586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D47E72F-3E32-4FE1-8CF1-D0C9EF944427}"/>
              </a:ext>
            </a:extLst>
          </p:cNvPr>
          <p:cNvGrpSpPr/>
          <p:nvPr/>
        </p:nvGrpSpPr>
        <p:grpSpPr>
          <a:xfrm>
            <a:off x="6322116" y="3544674"/>
            <a:ext cx="4862558" cy="738664"/>
            <a:chOff x="3017858" y="4283314"/>
            <a:chExt cx="2612200" cy="7386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9A4CF9-D276-4609-A7C0-914DFFFED5B5}"/>
                </a:ext>
              </a:extLst>
            </p:cNvPr>
            <p:cNvSpPr txBox="1"/>
            <p:nvPr/>
          </p:nvSpPr>
          <p:spPr>
            <a:xfrm>
              <a:off x="3021857" y="4560313"/>
              <a:ext cx="2608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9207D3-A994-401D-B9DE-E6D97AC2E14D}"/>
                </a:ext>
              </a:extLst>
            </p:cNvPr>
            <p:cNvSpPr txBox="1"/>
            <p:nvPr/>
          </p:nvSpPr>
          <p:spPr>
            <a:xfrm>
              <a:off x="3017858" y="4283314"/>
              <a:ext cx="2586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39D3E0-C9EB-4505-BA52-ED2024E83ADA}"/>
              </a:ext>
            </a:extLst>
          </p:cNvPr>
          <p:cNvGrpSpPr/>
          <p:nvPr/>
        </p:nvGrpSpPr>
        <p:grpSpPr>
          <a:xfrm>
            <a:off x="5997272" y="4475899"/>
            <a:ext cx="4862558" cy="738664"/>
            <a:chOff x="3017858" y="4283314"/>
            <a:chExt cx="2612200" cy="7386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C0C22C-B2E4-4D2C-BC9F-E803147BC74B}"/>
                </a:ext>
              </a:extLst>
            </p:cNvPr>
            <p:cNvSpPr txBox="1"/>
            <p:nvPr/>
          </p:nvSpPr>
          <p:spPr>
            <a:xfrm>
              <a:off x="3021857" y="4560313"/>
              <a:ext cx="2608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70B8B7-F7DA-4488-A549-FCF708F61752}"/>
                </a:ext>
              </a:extLst>
            </p:cNvPr>
            <p:cNvSpPr txBox="1"/>
            <p:nvPr/>
          </p:nvSpPr>
          <p:spPr>
            <a:xfrm>
              <a:off x="3017858" y="4283314"/>
              <a:ext cx="2586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C79B8C-37D1-4F57-81A6-10F62014D03C}"/>
              </a:ext>
            </a:extLst>
          </p:cNvPr>
          <p:cNvGrpSpPr/>
          <p:nvPr/>
        </p:nvGrpSpPr>
        <p:grpSpPr>
          <a:xfrm>
            <a:off x="5169130" y="5407124"/>
            <a:ext cx="4862558" cy="738664"/>
            <a:chOff x="3017858" y="4283314"/>
            <a:chExt cx="2612200" cy="7386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E186CE-E453-4AD0-9683-B4673C7D3158}"/>
                </a:ext>
              </a:extLst>
            </p:cNvPr>
            <p:cNvSpPr txBox="1"/>
            <p:nvPr/>
          </p:nvSpPr>
          <p:spPr>
            <a:xfrm>
              <a:off x="3021857" y="4560313"/>
              <a:ext cx="2608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FFD7A3-3C62-4A86-BDFD-C17795244525}"/>
                </a:ext>
              </a:extLst>
            </p:cNvPr>
            <p:cNvSpPr txBox="1"/>
            <p:nvPr/>
          </p:nvSpPr>
          <p:spPr>
            <a:xfrm>
              <a:off x="3017858" y="4283314"/>
              <a:ext cx="25860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14">
            <a:extLst>
              <a:ext uri="{FF2B5EF4-FFF2-40B4-BE49-F238E27FC236}">
                <a16:creationId xmlns:a16="http://schemas.microsoft.com/office/drawing/2014/main" id="{40A1F021-DC52-4413-B9D0-02DEBCDEFF6F}"/>
              </a:ext>
            </a:extLst>
          </p:cNvPr>
          <p:cNvGrpSpPr/>
          <p:nvPr/>
        </p:nvGrpSpPr>
        <p:grpSpPr>
          <a:xfrm>
            <a:off x="-1066016" y="1790481"/>
            <a:ext cx="6264802" cy="3204876"/>
            <a:chOff x="-1066016" y="1790481"/>
            <a:chExt cx="6264802" cy="3204876"/>
          </a:xfrm>
        </p:grpSpPr>
        <p:grpSp>
          <p:nvGrpSpPr>
            <p:cNvPr id="19" name="그룹 13">
              <a:extLst>
                <a:ext uri="{FF2B5EF4-FFF2-40B4-BE49-F238E27FC236}">
                  <a16:creationId xmlns:a16="http://schemas.microsoft.com/office/drawing/2014/main" id="{4A676F40-6377-4C2E-96DE-855C09885079}"/>
                </a:ext>
              </a:extLst>
            </p:cNvPr>
            <p:cNvGrpSpPr/>
            <p:nvPr/>
          </p:nvGrpSpPr>
          <p:grpSpPr>
            <a:xfrm>
              <a:off x="-21214" y="1790481"/>
              <a:ext cx="5220000" cy="936000"/>
              <a:chOff x="-21214" y="1790481"/>
              <a:chExt cx="5220000" cy="936000"/>
            </a:xfrm>
          </p:grpSpPr>
          <p:sp>
            <p:nvSpPr>
              <p:cNvPr id="32" name="사각형: 둥근 위쪽 모서리 5">
                <a:extLst>
                  <a:ext uri="{FF2B5EF4-FFF2-40B4-BE49-F238E27FC236}">
                    <a16:creationId xmlns:a16="http://schemas.microsoft.com/office/drawing/2014/main" id="{C22901C5-069A-44F3-AE9B-D5D52678EDE4}"/>
                  </a:ext>
                </a:extLst>
              </p:cNvPr>
              <p:cNvSpPr/>
              <p:nvPr/>
            </p:nvSpPr>
            <p:spPr>
              <a:xfrm rot="5400000">
                <a:off x="2120786" y="-351519"/>
                <a:ext cx="936000" cy="5220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3" name="사각형: 둥근 위쪽 모서리 61">
                <a:extLst>
                  <a:ext uri="{FF2B5EF4-FFF2-40B4-BE49-F238E27FC236}">
                    <a16:creationId xmlns:a16="http://schemas.microsoft.com/office/drawing/2014/main" id="{DD328A6D-9D51-42D6-957E-49CCFECBD24F}"/>
                  </a:ext>
                </a:extLst>
              </p:cNvPr>
              <p:cNvSpPr/>
              <p:nvPr/>
            </p:nvSpPr>
            <p:spPr>
              <a:xfrm rot="5400000">
                <a:off x="2165173" y="-305906"/>
                <a:ext cx="756000" cy="512877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0" name="그룹 9">
              <a:extLst>
                <a:ext uri="{FF2B5EF4-FFF2-40B4-BE49-F238E27FC236}">
                  <a16:creationId xmlns:a16="http://schemas.microsoft.com/office/drawing/2014/main" id="{50B0CE76-7698-44EA-9F5A-628AA138EEB3}"/>
                </a:ext>
              </a:extLst>
            </p:cNvPr>
            <p:cNvGrpSpPr/>
            <p:nvPr/>
          </p:nvGrpSpPr>
          <p:grpSpPr>
            <a:xfrm>
              <a:off x="-138373" y="2381209"/>
              <a:ext cx="5202804" cy="936000"/>
              <a:chOff x="-129581" y="2381209"/>
              <a:chExt cx="5202804" cy="936000"/>
            </a:xfrm>
          </p:grpSpPr>
          <p:sp>
            <p:nvSpPr>
              <p:cNvPr id="30" name="자유형: 도형 95">
                <a:extLst>
                  <a:ext uri="{FF2B5EF4-FFF2-40B4-BE49-F238E27FC236}">
                    <a16:creationId xmlns:a16="http://schemas.microsoft.com/office/drawing/2014/main" id="{0A43F68E-7B41-4BB4-B0B4-F9316B254F56}"/>
                  </a:ext>
                </a:extLst>
              </p:cNvPr>
              <p:cNvSpPr/>
              <p:nvPr/>
            </p:nvSpPr>
            <p:spPr>
              <a:xfrm rot="6000000">
                <a:off x="2003821" y="247807"/>
                <a:ext cx="936000" cy="5202804"/>
              </a:xfrm>
              <a:custGeom>
                <a:avLst/>
                <a:gdLst>
                  <a:gd name="connsiteX0" fmla="*/ 0 w 936000"/>
                  <a:gd name="connsiteY0" fmla="*/ 5202804 h 5202804"/>
                  <a:gd name="connsiteX1" fmla="*/ 0 w 936000"/>
                  <a:gd name="connsiteY1" fmla="*/ 468000 h 5202804"/>
                  <a:gd name="connsiteX2" fmla="*/ 468000 w 936000"/>
                  <a:gd name="connsiteY2" fmla="*/ 0 h 5202804"/>
                  <a:gd name="connsiteX3" fmla="*/ 936000 w 936000"/>
                  <a:gd name="connsiteY3" fmla="*/ 468000 h 5202804"/>
                  <a:gd name="connsiteX4" fmla="*/ 936000 w 936000"/>
                  <a:gd name="connsiteY4" fmla="*/ 5037762 h 5202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000" h="5202804">
                    <a:moveTo>
                      <a:pt x="0" y="5202804"/>
                    </a:moveTo>
                    <a:lnTo>
                      <a:pt x="0" y="468000"/>
                    </a:lnTo>
                    <a:cubicBezTo>
                      <a:pt x="0" y="209531"/>
                      <a:pt x="209531" y="0"/>
                      <a:pt x="468000" y="0"/>
                    </a:cubicBezTo>
                    <a:cubicBezTo>
                      <a:pt x="726469" y="0"/>
                      <a:pt x="936000" y="209531"/>
                      <a:pt x="936000" y="468000"/>
                    </a:cubicBezTo>
                    <a:lnTo>
                      <a:pt x="936000" y="50377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자유형: 도형 96">
                <a:extLst>
                  <a:ext uri="{FF2B5EF4-FFF2-40B4-BE49-F238E27FC236}">
                    <a16:creationId xmlns:a16="http://schemas.microsoft.com/office/drawing/2014/main" id="{BA2B925F-9236-4C42-9E6B-925B3B43ACFE}"/>
                  </a:ext>
                </a:extLst>
              </p:cNvPr>
              <p:cNvSpPr/>
              <p:nvPr/>
            </p:nvSpPr>
            <p:spPr>
              <a:xfrm rot="6000000">
                <a:off x="2056716" y="294812"/>
                <a:ext cx="756000" cy="5095708"/>
              </a:xfrm>
              <a:custGeom>
                <a:avLst/>
                <a:gdLst>
                  <a:gd name="connsiteX0" fmla="*/ 0 w 756000"/>
                  <a:gd name="connsiteY0" fmla="*/ 5095708 h 5095708"/>
                  <a:gd name="connsiteX1" fmla="*/ 0 w 756000"/>
                  <a:gd name="connsiteY1" fmla="*/ 378000 h 5095708"/>
                  <a:gd name="connsiteX2" fmla="*/ 378000 w 756000"/>
                  <a:gd name="connsiteY2" fmla="*/ 0 h 5095708"/>
                  <a:gd name="connsiteX3" fmla="*/ 756000 w 756000"/>
                  <a:gd name="connsiteY3" fmla="*/ 378000 h 5095708"/>
                  <a:gd name="connsiteX4" fmla="*/ 756000 w 756000"/>
                  <a:gd name="connsiteY4" fmla="*/ 4962405 h 5095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6000" h="5095708">
                    <a:moveTo>
                      <a:pt x="0" y="5095708"/>
                    </a:moveTo>
                    <a:lnTo>
                      <a:pt x="0" y="378000"/>
                    </a:lnTo>
                    <a:cubicBezTo>
                      <a:pt x="0" y="169236"/>
                      <a:pt x="169236" y="0"/>
                      <a:pt x="378000" y="0"/>
                    </a:cubicBezTo>
                    <a:cubicBezTo>
                      <a:pt x="586764" y="0"/>
                      <a:pt x="756000" y="169236"/>
                      <a:pt x="756000" y="378000"/>
                    </a:cubicBezTo>
                    <a:lnTo>
                      <a:pt x="756000" y="49624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1" name="그룹 10">
              <a:extLst>
                <a:ext uri="{FF2B5EF4-FFF2-40B4-BE49-F238E27FC236}">
                  <a16:creationId xmlns:a16="http://schemas.microsoft.com/office/drawing/2014/main" id="{76EE9226-C311-4477-87D3-89EBDDDDA21C}"/>
                </a:ext>
              </a:extLst>
            </p:cNvPr>
            <p:cNvGrpSpPr/>
            <p:nvPr/>
          </p:nvGrpSpPr>
          <p:grpSpPr>
            <a:xfrm>
              <a:off x="-334204" y="2967249"/>
              <a:ext cx="5191906" cy="936000"/>
              <a:chOff x="-316620" y="2967249"/>
              <a:chExt cx="5191906" cy="936000"/>
            </a:xfrm>
          </p:grpSpPr>
          <p:sp>
            <p:nvSpPr>
              <p:cNvPr id="28" name="자유형: 도형 97">
                <a:extLst>
                  <a:ext uri="{FF2B5EF4-FFF2-40B4-BE49-F238E27FC236}">
                    <a16:creationId xmlns:a16="http://schemas.microsoft.com/office/drawing/2014/main" id="{CAFD2008-2567-4BB1-93D4-0805A805A4AA}"/>
                  </a:ext>
                </a:extLst>
              </p:cNvPr>
              <p:cNvSpPr/>
              <p:nvPr/>
            </p:nvSpPr>
            <p:spPr>
              <a:xfrm rot="6600000">
                <a:off x="1811333" y="839296"/>
                <a:ext cx="936000" cy="5191906"/>
              </a:xfrm>
              <a:custGeom>
                <a:avLst/>
                <a:gdLst>
                  <a:gd name="connsiteX0" fmla="*/ 0 w 936000"/>
                  <a:gd name="connsiteY0" fmla="*/ 5191906 h 5191906"/>
                  <a:gd name="connsiteX1" fmla="*/ 0 w 936000"/>
                  <a:gd name="connsiteY1" fmla="*/ 468000 h 5191906"/>
                  <a:gd name="connsiteX2" fmla="*/ 468000 w 936000"/>
                  <a:gd name="connsiteY2" fmla="*/ 0 h 5191906"/>
                  <a:gd name="connsiteX3" fmla="*/ 936000 w 936000"/>
                  <a:gd name="connsiteY3" fmla="*/ 468000 h 5191906"/>
                  <a:gd name="connsiteX4" fmla="*/ 936000 w 936000"/>
                  <a:gd name="connsiteY4" fmla="*/ 4851230 h 519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000" h="5191906">
                    <a:moveTo>
                      <a:pt x="0" y="5191906"/>
                    </a:moveTo>
                    <a:lnTo>
                      <a:pt x="0" y="468000"/>
                    </a:lnTo>
                    <a:cubicBezTo>
                      <a:pt x="0" y="209531"/>
                      <a:pt x="209531" y="0"/>
                      <a:pt x="468000" y="0"/>
                    </a:cubicBezTo>
                    <a:cubicBezTo>
                      <a:pt x="726469" y="0"/>
                      <a:pt x="936000" y="209531"/>
                      <a:pt x="936000" y="468000"/>
                    </a:cubicBezTo>
                    <a:lnTo>
                      <a:pt x="936000" y="48512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자유형: 도형 98">
                <a:extLst>
                  <a:ext uri="{FF2B5EF4-FFF2-40B4-BE49-F238E27FC236}">
                    <a16:creationId xmlns:a16="http://schemas.microsoft.com/office/drawing/2014/main" id="{E890D852-F022-4E4A-BB89-1AE4B96E20C4}"/>
                  </a:ext>
                </a:extLst>
              </p:cNvPr>
              <p:cNvSpPr/>
              <p:nvPr/>
            </p:nvSpPr>
            <p:spPr>
              <a:xfrm rot="6600000">
                <a:off x="1873861" y="891289"/>
                <a:ext cx="756000" cy="5067923"/>
              </a:xfrm>
              <a:custGeom>
                <a:avLst/>
                <a:gdLst>
                  <a:gd name="connsiteX0" fmla="*/ 0 w 756000"/>
                  <a:gd name="connsiteY0" fmla="*/ 5067923 h 5067923"/>
                  <a:gd name="connsiteX1" fmla="*/ 0 w 756000"/>
                  <a:gd name="connsiteY1" fmla="*/ 378000 h 5067923"/>
                  <a:gd name="connsiteX2" fmla="*/ 378000 w 756000"/>
                  <a:gd name="connsiteY2" fmla="*/ 0 h 5067923"/>
                  <a:gd name="connsiteX3" fmla="*/ 756000 w 756000"/>
                  <a:gd name="connsiteY3" fmla="*/ 378000 h 5067923"/>
                  <a:gd name="connsiteX4" fmla="*/ 756000 w 756000"/>
                  <a:gd name="connsiteY4" fmla="*/ 4792762 h 5067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6000" h="5067923">
                    <a:moveTo>
                      <a:pt x="0" y="5067923"/>
                    </a:moveTo>
                    <a:lnTo>
                      <a:pt x="0" y="378000"/>
                    </a:lnTo>
                    <a:cubicBezTo>
                      <a:pt x="0" y="169236"/>
                      <a:pt x="169236" y="0"/>
                      <a:pt x="378000" y="0"/>
                    </a:cubicBezTo>
                    <a:cubicBezTo>
                      <a:pt x="586764" y="0"/>
                      <a:pt x="756000" y="169236"/>
                      <a:pt x="756000" y="378000"/>
                    </a:cubicBezTo>
                    <a:lnTo>
                      <a:pt x="756000" y="47927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2" name="그룹 11">
              <a:extLst>
                <a:ext uri="{FF2B5EF4-FFF2-40B4-BE49-F238E27FC236}">
                  <a16:creationId xmlns:a16="http://schemas.microsoft.com/office/drawing/2014/main" id="{91926B3A-50D8-45A5-8B4F-280F4B982CF4}"/>
                </a:ext>
              </a:extLst>
            </p:cNvPr>
            <p:cNvGrpSpPr/>
            <p:nvPr/>
          </p:nvGrpSpPr>
          <p:grpSpPr>
            <a:xfrm>
              <a:off x="-658829" y="3537020"/>
              <a:ext cx="5175888" cy="936000"/>
              <a:chOff x="-641245" y="3537020"/>
              <a:chExt cx="5175888" cy="936000"/>
            </a:xfrm>
          </p:grpSpPr>
          <p:sp>
            <p:nvSpPr>
              <p:cNvPr id="26" name="자유형: 도형 99">
                <a:extLst>
                  <a:ext uri="{FF2B5EF4-FFF2-40B4-BE49-F238E27FC236}">
                    <a16:creationId xmlns:a16="http://schemas.microsoft.com/office/drawing/2014/main" id="{48774ED8-5E57-467F-AF7D-1A98FF0E9892}"/>
                  </a:ext>
                </a:extLst>
              </p:cNvPr>
              <p:cNvSpPr/>
              <p:nvPr/>
            </p:nvSpPr>
            <p:spPr>
              <a:xfrm rot="7320000">
                <a:off x="1478699" y="1417076"/>
                <a:ext cx="936000" cy="5175888"/>
              </a:xfrm>
              <a:custGeom>
                <a:avLst/>
                <a:gdLst>
                  <a:gd name="connsiteX0" fmla="*/ 0 w 936000"/>
                  <a:gd name="connsiteY0" fmla="*/ 5175888 h 5175888"/>
                  <a:gd name="connsiteX1" fmla="*/ 0 w 936000"/>
                  <a:gd name="connsiteY1" fmla="*/ 468000 h 5175888"/>
                  <a:gd name="connsiteX2" fmla="*/ 468000 w 936000"/>
                  <a:gd name="connsiteY2" fmla="*/ 0 h 5175888"/>
                  <a:gd name="connsiteX3" fmla="*/ 936000 w 936000"/>
                  <a:gd name="connsiteY3" fmla="*/ 468000 h 5175888"/>
                  <a:gd name="connsiteX4" fmla="*/ 936000 w 936000"/>
                  <a:gd name="connsiteY4" fmla="*/ 4591010 h 517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000" h="5175888">
                    <a:moveTo>
                      <a:pt x="0" y="5175888"/>
                    </a:moveTo>
                    <a:lnTo>
                      <a:pt x="0" y="468000"/>
                    </a:lnTo>
                    <a:cubicBezTo>
                      <a:pt x="0" y="209531"/>
                      <a:pt x="209531" y="0"/>
                      <a:pt x="468000" y="0"/>
                    </a:cubicBezTo>
                    <a:cubicBezTo>
                      <a:pt x="726469" y="0"/>
                      <a:pt x="936000" y="209531"/>
                      <a:pt x="936000" y="468000"/>
                    </a:cubicBezTo>
                    <a:lnTo>
                      <a:pt x="936000" y="45910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자유형: 도형 100">
                <a:extLst>
                  <a:ext uri="{FF2B5EF4-FFF2-40B4-BE49-F238E27FC236}">
                    <a16:creationId xmlns:a16="http://schemas.microsoft.com/office/drawing/2014/main" id="{5901BE3D-DED1-4EA8-BF7E-0641FDEB07DB}"/>
                  </a:ext>
                </a:extLst>
              </p:cNvPr>
              <p:cNvSpPr/>
              <p:nvPr/>
            </p:nvSpPr>
            <p:spPr>
              <a:xfrm rot="7320000">
                <a:off x="1553863" y="1481539"/>
                <a:ext cx="756000" cy="5028423"/>
              </a:xfrm>
              <a:custGeom>
                <a:avLst/>
                <a:gdLst>
                  <a:gd name="connsiteX0" fmla="*/ 0 w 756000"/>
                  <a:gd name="connsiteY0" fmla="*/ 5028423 h 5028423"/>
                  <a:gd name="connsiteX1" fmla="*/ 0 w 756000"/>
                  <a:gd name="connsiteY1" fmla="*/ 378000 h 5028423"/>
                  <a:gd name="connsiteX2" fmla="*/ 378000 w 756000"/>
                  <a:gd name="connsiteY2" fmla="*/ 0 h 5028423"/>
                  <a:gd name="connsiteX3" fmla="*/ 756000 w 756000"/>
                  <a:gd name="connsiteY3" fmla="*/ 378000 h 5028423"/>
                  <a:gd name="connsiteX4" fmla="*/ 756000 w 756000"/>
                  <a:gd name="connsiteY4" fmla="*/ 4556022 h 5028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6000" h="5028423">
                    <a:moveTo>
                      <a:pt x="0" y="5028423"/>
                    </a:moveTo>
                    <a:lnTo>
                      <a:pt x="0" y="378000"/>
                    </a:lnTo>
                    <a:cubicBezTo>
                      <a:pt x="0" y="169236"/>
                      <a:pt x="169236" y="0"/>
                      <a:pt x="378000" y="0"/>
                    </a:cubicBezTo>
                    <a:cubicBezTo>
                      <a:pt x="586764" y="0"/>
                      <a:pt x="756000" y="169236"/>
                      <a:pt x="756000" y="378000"/>
                    </a:cubicBezTo>
                    <a:lnTo>
                      <a:pt x="756000" y="455602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3" name="그룹 12">
              <a:extLst>
                <a:ext uri="{FF2B5EF4-FFF2-40B4-BE49-F238E27FC236}">
                  <a16:creationId xmlns:a16="http://schemas.microsoft.com/office/drawing/2014/main" id="{862A9A29-F431-49E5-B09B-2BB5EF0DB847}"/>
                </a:ext>
              </a:extLst>
            </p:cNvPr>
            <p:cNvGrpSpPr/>
            <p:nvPr/>
          </p:nvGrpSpPr>
          <p:grpSpPr>
            <a:xfrm>
              <a:off x="-1066016" y="4059357"/>
              <a:ext cx="5154504" cy="936000"/>
              <a:chOff x="-1048432" y="4059357"/>
              <a:chExt cx="5154504" cy="936000"/>
            </a:xfrm>
          </p:grpSpPr>
          <p:sp>
            <p:nvSpPr>
              <p:cNvPr id="24" name="자유형: 도형 101">
                <a:extLst>
                  <a:ext uri="{FF2B5EF4-FFF2-40B4-BE49-F238E27FC236}">
                    <a16:creationId xmlns:a16="http://schemas.microsoft.com/office/drawing/2014/main" id="{69D6CA57-B4E8-4106-A1AA-858EA4E312A8}"/>
                  </a:ext>
                </a:extLst>
              </p:cNvPr>
              <p:cNvSpPr/>
              <p:nvPr/>
            </p:nvSpPr>
            <p:spPr>
              <a:xfrm rot="8040000">
                <a:off x="1060820" y="1950105"/>
                <a:ext cx="936000" cy="5154504"/>
              </a:xfrm>
              <a:custGeom>
                <a:avLst/>
                <a:gdLst>
                  <a:gd name="connsiteX0" fmla="*/ 0 w 936000"/>
                  <a:gd name="connsiteY0" fmla="*/ 5154504 h 5154504"/>
                  <a:gd name="connsiteX1" fmla="*/ 0 w 936000"/>
                  <a:gd name="connsiteY1" fmla="*/ 468000 h 5154504"/>
                  <a:gd name="connsiteX2" fmla="*/ 468000 w 936000"/>
                  <a:gd name="connsiteY2" fmla="*/ 0 h 5154504"/>
                  <a:gd name="connsiteX3" fmla="*/ 936000 w 936000"/>
                  <a:gd name="connsiteY3" fmla="*/ 468000 h 5154504"/>
                  <a:gd name="connsiteX4" fmla="*/ 936000 w 936000"/>
                  <a:gd name="connsiteY4" fmla="*/ 4250619 h 5154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000" h="5154504">
                    <a:moveTo>
                      <a:pt x="0" y="5154504"/>
                    </a:moveTo>
                    <a:lnTo>
                      <a:pt x="0" y="468000"/>
                    </a:lnTo>
                    <a:cubicBezTo>
                      <a:pt x="0" y="209531"/>
                      <a:pt x="209531" y="0"/>
                      <a:pt x="468000" y="0"/>
                    </a:cubicBezTo>
                    <a:cubicBezTo>
                      <a:pt x="726469" y="0"/>
                      <a:pt x="936000" y="209531"/>
                      <a:pt x="936000" y="468000"/>
                    </a:cubicBezTo>
                    <a:lnTo>
                      <a:pt x="936000" y="425061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자유형: 도형 102">
                <a:extLst>
                  <a:ext uri="{FF2B5EF4-FFF2-40B4-BE49-F238E27FC236}">
                    <a16:creationId xmlns:a16="http://schemas.microsoft.com/office/drawing/2014/main" id="{6604D552-38BA-4CF0-BBC6-D2D3BAED5470}"/>
                  </a:ext>
                </a:extLst>
              </p:cNvPr>
              <p:cNvSpPr/>
              <p:nvPr/>
            </p:nvSpPr>
            <p:spPr>
              <a:xfrm rot="8040000">
                <a:off x="1149269" y="2037676"/>
                <a:ext cx="756000" cy="4976366"/>
              </a:xfrm>
              <a:custGeom>
                <a:avLst/>
                <a:gdLst>
                  <a:gd name="connsiteX0" fmla="*/ 0 w 756000"/>
                  <a:gd name="connsiteY0" fmla="*/ 4976366 h 4976366"/>
                  <a:gd name="connsiteX1" fmla="*/ 0 w 756000"/>
                  <a:gd name="connsiteY1" fmla="*/ 378000 h 4976366"/>
                  <a:gd name="connsiteX2" fmla="*/ 378000 w 756000"/>
                  <a:gd name="connsiteY2" fmla="*/ 0 h 4976366"/>
                  <a:gd name="connsiteX3" fmla="*/ 756000 w 756000"/>
                  <a:gd name="connsiteY3" fmla="*/ 378000 h 4976366"/>
                  <a:gd name="connsiteX4" fmla="*/ 756000 w 756000"/>
                  <a:gd name="connsiteY4" fmla="*/ 4246306 h 4976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6000" h="4976366">
                    <a:moveTo>
                      <a:pt x="0" y="4976366"/>
                    </a:moveTo>
                    <a:lnTo>
                      <a:pt x="0" y="378000"/>
                    </a:lnTo>
                    <a:cubicBezTo>
                      <a:pt x="0" y="169236"/>
                      <a:pt x="169236" y="0"/>
                      <a:pt x="378000" y="0"/>
                    </a:cubicBezTo>
                    <a:cubicBezTo>
                      <a:pt x="586764" y="0"/>
                      <a:pt x="756000" y="169236"/>
                      <a:pt x="756000" y="378000"/>
                    </a:cubicBezTo>
                    <a:lnTo>
                      <a:pt x="756000" y="42463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1B154D6-DAC2-4F61-BFC1-EEB6F4E87172}"/>
              </a:ext>
            </a:extLst>
          </p:cNvPr>
          <p:cNvSpPr txBox="1"/>
          <p:nvPr/>
        </p:nvSpPr>
        <p:spPr>
          <a:xfrm>
            <a:off x="3949184" y="1941013"/>
            <a:ext cx="1135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62D1D7-572F-412D-A3FB-98C63FD5A11D}"/>
              </a:ext>
            </a:extLst>
          </p:cNvPr>
          <p:cNvSpPr txBox="1"/>
          <p:nvPr/>
        </p:nvSpPr>
        <p:spPr>
          <a:xfrm>
            <a:off x="3798055" y="2900483"/>
            <a:ext cx="1135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1E96E2-8200-4B4A-98C9-4769BBFC00AF}"/>
              </a:ext>
            </a:extLst>
          </p:cNvPr>
          <p:cNvSpPr txBox="1"/>
          <p:nvPr/>
        </p:nvSpPr>
        <p:spPr>
          <a:xfrm>
            <a:off x="3520407" y="3861159"/>
            <a:ext cx="1135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04F162-6028-4B58-AB2D-1B85CD76F47C}"/>
              </a:ext>
            </a:extLst>
          </p:cNvPr>
          <p:cNvSpPr txBox="1"/>
          <p:nvPr/>
        </p:nvSpPr>
        <p:spPr>
          <a:xfrm>
            <a:off x="3034050" y="4799156"/>
            <a:ext cx="1135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F358E0-7DCB-42B0-8071-5657B8F9329A}"/>
              </a:ext>
            </a:extLst>
          </p:cNvPr>
          <p:cNvSpPr txBox="1"/>
          <p:nvPr/>
        </p:nvSpPr>
        <p:spPr>
          <a:xfrm>
            <a:off x="2356682" y="5661727"/>
            <a:ext cx="1135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45CF67B6-B1F5-4848-BA2C-B84F920D860B}"/>
              </a:ext>
            </a:extLst>
          </p:cNvPr>
          <p:cNvSpPr/>
          <p:nvPr/>
        </p:nvSpPr>
        <p:spPr>
          <a:xfrm>
            <a:off x="4673714" y="5617562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Oval 7">
            <a:extLst>
              <a:ext uri="{FF2B5EF4-FFF2-40B4-BE49-F238E27FC236}">
                <a16:creationId xmlns:a16="http://schemas.microsoft.com/office/drawing/2014/main" id="{41C2A113-276A-4314-A57A-7796D677182C}"/>
              </a:ext>
            </a:extLst>
          </p:cNvPr>
          <p:cNvSpPr/>
          <p:nvPr/>
        </p:nvSpPr>
        <p:spPr>
          <a:xfrm>
            <a:off x="5787171" y="1867309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2C6774E6-5F83-4061-BFFC-B032D32F704A}"/>
              </a:ext>
            </a:extLst>
          </p:cNvPr>
          <p:cNvSpPr/>
          <p:nvPr/>
        </p:nvSpPr>
        <p:spPr>
          <a:xfrm>
            <a:off x="5865021" y="2842666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10">
            <a:extLst>
              <a:ext uri="{FF2B5EF4-FFF2-40B4-BE49-F238E27FC236}">
                <a16:creationId xmlns:a16="http://schemas.microsoft.com/office/drawing/2014/main" id="{31FA1897-0D45-44DC-9F4D-54D78AD407E3}"/>
              </a:ext>
            </a:extLst>
          </p:cNvPr>
          <p:cNvSpPr/>
          <p:nvPr/>
        </p:nvSpPr>
        <p:spPr>
          <a:xfrm>
            <a:off x="5751702" y="3786223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851020AC-ADF9-410C-9EA3-428CF9498A58}"/>
              </a:ext>
            </a:extLst>
          </p:cNvPr>
          <p:cNvSpPr/>
          <p:nvPr/>
        </p:nvSpPr>
        <p:spPr>
          <a:xfrm rot="2700000">
            <a:off x="5487337" y="4589712"/>
            <a:ext cx="268580" cy="4815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3E79EF5-8C20-4718-8845-9006A48A69A7}"/>
              </a:ext>
            </a:extLst>
          </p:cNvPr>
          <p:cNvSpPr/>
          <p:nvPr/>
        </p:nvSpPr>
        <p:spPr>
          <a:xfrm rot="16200000">
            <a:off x="2666044" y="-2666046"/>
            <a:ext cx="6859910" cy="12192002"/>
          </a:xfrm>
          <a:custGeom>
            <a:avLst/>
            <a:gdLst>
              <a:gd name="connsiteX0" fmla="*/ 3319852 w 6859910"/>
              <a:gd name="connsiteY0" fmla="*/ 12192002 h 12192002"/>
              <a:gd name="connsiteX1" fmla="*/ 0 w 6859910"/>
              <a:gd name="connsiteY1" fmla="*/ 12192002 h 12192002"/>
              <a:gd name="connsiteX2" fmla="*/ 0 w 6859910"/>
              <a:gd name="connsiteY2" fmla="*/ 8715379 h 12192002"/>
              <a:gd name="connsiteX3" fmla="*/ 6859910 w 6859910"/>
              <a:gd name="connsiteY3" fmla="*/ 0 h 12192002"/>
              <a:gd name="connsiteX4" fmla="*/ 6859910 w 6859910"/>
              <a:gd name="connsiteY4" fmla="*/ 7181851 h 12192002"/>
              <a:gd name="connsiteX5" fmla="*/ 1910 w 6859910"/>
              <a:gd name="connsiteY5" fmla="*/ 0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9910" h="12192002">
                <a:moveTo>
                  <a:pt x="3319852" y="12192002"/>
                </a:moveTo>
                <a:lnTo>
                  <a:pt x="0" y="12192002"/>
                </a:lnTo>
                <a:lnTo>
                  <a:pt x="0" y="8715379"/>
                </a:lnTo>
                <a:close/>
                <a:moveTo>
                  <a:pt x="6859910" y="0"/>
                </a:moveTo>
                <a:lnTo>
                  <a:pt x="6859910" y="7181851"/>
                </a:lnTo>
                <a:lnTo>
                  <a:pt x="1910" y="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3F3CC0-8CF4-4813-8A02-6E719F924A86}"/>
              </a:ext>
            </a:extLst>
          </p:cNvPr>
          <p:cNvSpPr/>
          <p:nvPr/>
        </p:nvSpPr>
        <p:spPr>
          <a:xfrm>
            <a:off x="530311" y="342382"/>
            <a:ext cx="5125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Simple Portfolio Presentation </a:t>
            </a:r>
          </a:p>
        </p:txBody>
      </p:sp>
      <p:sp>
        <p:nvSpPr>
          <p:cNvPr id="5" name="직사각형 12">
            <a:extLst>
              <a:ext uri="{FF2B5EF4-FFF2-40B4-BE49-F238E27FC236}">
                <a16:creationId xmlns:a16="http://schemas.microsoft.com/office/drawing/2014/main" id="{FCD8A427-1683-4EC7-BD9B-2A14240C383A}"/>
              </a:ext>
            </a:extLst>
          </p:cNvPr>
          <p:cNvSpPr/>
          <p:nvPr/>
        </p:nvSpPr>
        <p:spPr>
          <a:xfrm>
            <a:off x="530312" y="1912042"/>
            <a:ext cx="34320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C585D8-AC81-479A-9E19-CB35EDC140D0}"/>
              </a:ext>
            </a:extLst>
          </p:cNvPr>
          <p:cNvSpPr/>
          <p:nvPr/>
        </p:nvSpPr>
        <p:spPr>
          <a:xfrm>
            <a:off x="530311" y="2373707"/>
            <a:ext cx="3432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F7F3DD5F-D92C-45AA-B929-492C1E672C73}"/>
              </a:ext>
            </a:extLst>
          </p:cNvPr>
          <p:cNvSpPr/>
          <p:nvPr/>
        </p:nvSpPr>
        <p:spPr>
          <a:xfrm>
            <a:off x="1468007" y="2158975"/>
            <a:ext cx="9831349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Rounded Rectangle 9">
            <a:extLst>
              <a:ext uri="{FF2B5EF4-FFF2-40B4-BE49-F238E27FC236}">
                <a16:creationId xmlns:a16="http://schemas.microsoft.com/office/drawing/2014/main" id="{541433D8-A847-4CD1-99A3-095136EE3072}"/>
              </a:ext>
            </a:extLst>
          </p:cNvPr>
          <p:cNvSpPr/>
          <p:nvPr/>
        </p:nvSpPr>
        <p:spPr>
          <a:xfrm rot="10800000">
            <a:off x="1468006" y="2999148"/>
            <a:ext cx="9831349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412057C0-1E6B-4187-B2BA-8A339F3CA766}"/>
              </a:ext>
            </a:extLst>
          </p:cNvPr>
          <p:cNvSpPr/>
          <p:nvPr/>
        </p:nvSpPr>
        <p:spPr>
          <a:xfrm>
            <a:off x="1468006" y="3839321"/>
            <a:ext cx="9831349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ounded Rectangle 21">
            <a:extLst>
              <a:ext uri="{FF2B5EF4-FFF2-40B4-BE49-F238E27FC236}">
                <a16:creationId xmlns:a16="http://schemas.microsoft.com/office/drawing/2014/main" id="{56108366-9E34-4507-AFAD-0FA19529612A}"/>
              </a:ext>
            </a:extLst>
          </p:cNvPr>
          <p:cNvSpPr/>
          <p:nvPr/>
        </p:nvSpPr>
        <p:spPr>
          <a:xfrm rot="10800000">
            <a:off x="1468006" y="4679494"/>
            <a:ext cx="9831349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5D1BAA-C223-4290-B6B0-CC79D9549FAA}"/>
              </a:ext>
            </a:extLst>
          </p:cNvPr>
          <p:cNvGrpSpPr/>
          <p:nvPr/>
        </p:nvGrpSpPr>
        <p:grpSpPr>
          <a:xfrm>
            <a:off x="763679" y="2158975"/>
            <a:ext cx="448344" cy="731520"/>
            <a:chOff x="702716" y="2158975"/>
            <a:chExt cx="448344" cy="731520"/>
          </a:xfrm>
          <a:solidFill>
            <a:schemeClr val="accent1"/>
          </a:solidFill>
        </p:grpSpPr>
        <p:sp>
          <p:nvSpPr>
            <p:cNvPr id="8" name="Rounded Rectangle 9">
              <a:extLst>
                <a:ext uri="{FF2B5EF4-FFF2-40B4-BE49-F238E27FC236}">
                  <a16:creationId xmlns:a16="http://schemas.microsoft.com/office/drawing/2014/main" id="{8DD2C270-1F73-48D8-8C19-B3A72FC22DA7}"/>
                </a:ext>
              </a:extLst>
            </p:cNvPr>
            <p:cNvSpPr/>
            <p:nvPr/>
          </p:nvSpPr>
          <p:spPr>
            <a:xfrm>
              <a:off x="702716" y="2158975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220E77-D191-40DA-89E9-78F72EB13E80}"/>
                </a:ext>
              </a:extLst>
            </p:cNvPr>
            <p:cNvSpPr txBox="1"/>
            <p:nvPr/>
          </p:nvSpPr>
          <p:spPr>
            <a:xfrm rot="16200000">
              <a:off x="596785" y="2340069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86E875-B9AF-4BA5-AFDC-F217C9E71813}"/>
              </a:ext>
            </a:extLst>
          </p:cNvPr>
          <p:cNvGrpSpPr/>
          <p:nvPr/>
        </p:nvGrpSpPr>
        <p:grpSpPr>
          <a:xfrm>
            <a:off x="763679" y="2999148"/>
            <a:ext cx="448344" cy="731520"/>
            <a:chOff x="702716" y="2999148"/>
            <a:chExt cx="448344" cy="731520"/>
          </a:xfrm>
          <a:solidFill>
            <a:schemeClr val="accent2"/>
          </a:solidFill>
        </p:grpSpPr>
        <p:sp>
          <p:nvSpPr>
            <p:cNvPr id="11" name="Rounded Rectangle 9">
              <a:extLst>
                <a:ext uri="{FF2B5EF4-FFF2-40B4-BE49-F238E27FC236}">
                  <a16:creationId xmlns:a16="http://schemas.microsoft.com/office/drawing/2014/main" id="{CC6BDF73-5286-41A1-8275-2F41613D6011}"/>
                </a:ext>
              </a:extLst>
            </p:cNvPr>
            <p:cNvSpPr/>
            <p:nvPr/>
          </p:nvSpPr>
          <p:spPr>
            <a:xfrm rot="10800000">
              <a:off x="702716" y="2999148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227FD6-E8EE-4DAE-BD6A-9C79A9130FAD}"/>
                </a:ext>
              </a:extLst>
            </p:cNvPr>
            <p:cNvSpPr txBox="1"/>
            <p:nvPr/>
          </p:nvSpPr>
          <p:spPr>
            <a:xfrm rot="16200000">
              <a:off x="596785" y="3180242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546645-1B3E-4EC9-9FC0-189F23466615}"/>
              </a:ext>
            </a:extLst>
          </p:cNvPr>
          <p:cNvGrpSpPr/>
          <p:nvPr/>
        </p:nvGrpSpPr>
        <p:grpSpPr>
          <a:xfrm>
            <a:off x="763679" y="3839321"/>
            <a:ext cx="448344" cy="731520"/>
            <a:chOff x="702716" y="3839321"/>
            <a:chExt cx="448344" cy="731520"/>
          </a:xfrm>
          <a:solidFill>
            <a:schemeClr val="accent3"/>
          </a:solidFill>
        </p:grpSpPr>
        <p:sp>
          <p:nvSpPr>
            <p:cNvPr id="14" name="Rounded Rectangle 9">
              <a:extLst>
                <a:ext uri="{FF2B5EF4-FFF2-40B4-BE49-F238E27FC236}">
                  <a16:creationId xmlns:a16="http://schemas.microsoft.com/office/drawing/2014/main" id="{6521B1EB-F4B7-49DD-883D-F50F1BF8494E}"/>
                </a:ext>
              </a:extLst>
            </p:cNvPr>
            <p:cNvSpPr/>
            <p:nvPr/>
          </p:nvSpPr>
          <p:spPr>
            <a:xfrm>
              <a:off x="702716" y="3839321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F3AB75-49E7-4897-BBFD-15D76143161B}"/>
                </a:ext>
              </a:extLst>
            </p:cNvPr>
            <p:cNvSpPr txBox="1"/>
            <p:nvPr/>
          </p:nvSpPr>
          <p:spPr>
            <a:xfrm rot="16200000">
              <a:off x="596785" y="4020415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812F17-64F3-4AC8-95C9-0E9894B5B1F1}"/>
              </a:ext>
            </a:extLst>
          </p:cNvPr>
          <p:cNvGrpSpPr/>
          <p:nvPr/>
        </p:nvGrpSpPr>
        <p:grpSpPr>
          <a:xfrm>
            <a:off x="763679" y="4679494"/>
            <a:ext cx="448344" cy="731520"/>
            <a:chOff x="702716" y="4679494"/>
            <a:chExt cx="448344" cy="731520"/>
          </a:xfrm>
          <a:solidFill>
            <a:schemeClr val="accent4"/>
          </a:solidFill>
        </p:grpSpPr>
        <p:sp>
          <p:nvSpPr>
            <p:cNvPr id="17" name="Rounded Rectangle 9">
              <a:extLst>
                <a:ext uri="{FF2B5EF4-FFF2-40B4-BE49-F238E27FC236}">
                  <a16:creationId xmlns:a16="http://schemas.microsoft.com/office/drawing/2014/main" id="{6651B380-14D6-4647-8DE7-A96EBDD40D0B}"/>
                </a:ext>
              </a:extLst>
            </p:cNvPr>
            <p:cNvSpPr/>
            <p:nvPr/>
          </p:nvSpPr>
          <p:spPr>
            <a:xfrm rot="10800000">
              <a:off x="702716" y="4679494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E2DD8D-E45D-4907-9A8C-758A2B183D7E}"/>
                </a:ext>
              </a:extLst>
            </p:cNvPr>
            <p:cNvSpPr txBox="1"/>
            <p:nvPr/>
          </p:nvSpPr>
          <p:spPr>
            <a:xfrm rot="16200000">
              <a:off x="596785" y="4860588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Rounded Rectangle 21">
            <a:extLst>
              <a:ext uri="{FF2B5EF4-FFF2-40B4-BE49-F238E27FC236}">
                <a16:creationId xmlns:a16="http://schemas.microsoft.com/office/drawing/2014/main" id="{51107EA3-0686-474C-B5B4-15F6E9EC9203}"/>
              </a:ext>
            </a:extLst>
          </p:cNvPr>
          <p:cNvSpPr/>
          <p:nvPr/>
        </p:nvSpPr>
        <p:spPr>
          <a:xfrm rot="10800000">
            <a:off x="1468006" y="5519669"/>
            <a:ext cx="9831349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69084A-786C-4B95-B917-A8925DC96B1F}"/>
              </a:ext>
            </a:extLst>
          </p:cNvPr>
          <p:cNvGrpSpPr/>
          <p:nvPr/>
        </p:nvGrpSpPr>
        <p:grpSpPr>
          <a:xfrm>
            <a:off x="763679" y="5519669"/>
            <a:ext cx="448344" cy="731520"/>
            <a:chOff x="702716" y="5519669"/>
            <a:chExt cx="448344" cy="731520"/>
          </a:xfrm>
          <a:solidFill>
            <a:schemeClr val="accent5"/>
          </a:solidFill>
        </p:grpSpPr>
        <p:sp>
          <p:nvSpPr>
            <p:cNvPr id="21" name="Rounded Rectangle 9">
              <a:extLst>
                <a:ext uri="{FF2B5EF4-FFF2-40B4-BE49-F238E27FC236}">
                  <a16:creationId xmlns:a16="http://schemas.microsoft.com/office/drawing/2014/main" id="{4DE0FF51-D557-41E5-BBF3-FA9573D9D872}"/>
                </a:ext>
              </a:extLst>
            </p:cNvPr>
            <p:cNvSpPr/>
            <p:nvPr/>
          </p:nvSpPr>
          <p:spPr>
            <a:xfrm rot="10800000">
              <a:off x="702716" y="5519669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06E34E-0236-4118-A7B4-87ABEE41B10E}"/>
                </a:ext>
              </a:extLst>
            </p:cNvPr>
            <p:cNvSpPr txBox="1"/>
            <p:nvPr/>
          </p:nvSpPr>
          <p:spPr>
            <a:xfrm rot="16200000">
              <a:off x="596785" y="5700763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1AC13A3-4324-4920-AC67-7B617FF6F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757342"/>
              </p:ext>
            </p:extLst>
          </p:nvPr>
        </p:nvGraphicFramePr>
        <p:xfrm>
          <a:off x="1511665" y="1734697"/>
          <a:ext cx="9774642" cy="45164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9716">
                  <a:extLst>
                    <a:ext uri="{9D8B030D-6E8A-4147-A177-3AD203B41FA5}">
                      <a16:colId xmlns:a16="http://schemas.microsoft.com/office/drawing/2014/main" val="1920603652"/>
                    </a:ext>
                  </a:extLst>
                </a:gridCol>
                <a:gridCol w="133782">
                  <a:extLst>
                    <a:ext uri="{9D8B030D-6E8A-4147-A177-3AD203B41FA5}">
                      <a16:colId xmlns:a16="http://schemas.microsoft.com/office/drawing/2014/main" val="20076574"/>
                    </a:ext>
                  </a:extLst>
                </a:gridCol>
                <a:gridCol w="1262039">
                  <a:extLst>
                    <a:ext uri="{9D8B030D-6E8A-4147-A177-3AD203B41FA5}">
                      <a16:colId xmlns:a16="http://schemas.microsoft.com/office/drawing/2014/main" val="92692958"/>
                    </a:ext>
                  </a:extLst>
                </a:gridCol>
                <a:gridCol w="133782">
                  <a:extLst>
                    <a:ext uri="{9D8B030D-6E8A-4147-A177-3AD203B41FA5}">
                      <a16:colId xmlns:a16="http://schemas.microsoft.com/office/drawing/2014/main" val="1892297329"/>
                    </a:ext>
                  </a:extLst>
                </a:gridCol>
                <a:gridCol w="1262039">
                  <a:extLst>
                    <a:ext uri="{9D8B030D-6E8A-4147-A177-3AD203B41FA5}">
                      <a16:colId xmlns:a16="http://schemas.microsoft.com/office/drawing/2014/main" val="2816025906"/>
                    </a:ext>
                  </a:extLst>
                </a:gridCol>
                <a:gridCol w="133782">
                  <a:extLst>
                    <a:ext uri="{9D8B030D-6E8A-4147-A177-3AD203B41FA5}">
                      <a16:colId xmlns:a16="http://schemas.microsoft.com/office/drawing/2014/main" val="1003049150"/>
                    </a:ext>
                  </a:extLst>
                </a:gridCol>
                <a:gridCol w="1262039">
                  <a:extLst>
                    <a:ext uri="{9D8B030D-6E8A-4147-A177-3AD203B41FA5}">
                      <a16:colId xmlns:a16="http://schemas.microsoft.com/office/drawing/2014/main" val="2676757298"/>
                    </a:ext>
                  </a:extLst>
                </a:gridCol>
                <a:gridCol w="133782">
                  <a:extLst>
                    <a:ext uri="{9D8B030D-6E8A-4147-A177-3AD203B41FA5}">
                      <a16:colId xmlns:a16="http://schemas.microsoft.com/office/drawing/2014/main" val="2933213685"/>
                    </a:ext>
                  </a:extLst>
                </a:gridCol>
                <a:gridCol w="1262039">
                  <a:extLst>
                    <a:ext uri="{9D8B030D-6E8A-4147-A177-3AD203B41FA5}">
                      <a16:colId xmlns:a16="http://schemas.microsoft.com/office/drawing/2014/main" val="1617553086"/>
                    </a:ext>
                  </a:extLst>
                </a:gridCol>
                <a:gridCol w="133782">
                  <a:extLst>
                    <a:ext uri="{9D8B030D-6E8A-4147-A177-3AD203B41FA5}">
                      <a16:colId xmlns:a16="http://schemas.microsoft.com/office/drawing/2014/main" val="1606730563"/>
                    </a:ext>
                  </a:extLst>
                </a:gridCol>
                <a:gridCol w="1262039">
                  <a:extLst>
                    <a:ext uri="{9D8B030D-6E8A-4147-A177-3AD203B41FA5}">
                      <a16:colId xmlns:a16="http://schemas.microsoft.com/office/drawing/2014/main" val="1811026312"/>
                    </a:ext>
                  </a:extLst>
                </a:gridCol>
                <a:gridCol w="133782">
                  <a:extLst>
                    <a:ext uri="{9D8B030D-6E8A-4147-A177-3AD203B41FA5}">
                      <a16:colId xmlns:a16="http://schemas.microsoft.com/office/drawing/2014/main" val="3630387194"/>
                    </a:ext>
                  </a:extLst>
                </a:gridCol>
                <a:gridCol w="1262039">
                  <a:extLst>
                    <a:ext uri="{9D8B030D-6E8A-4147-A177-3AD203B41FA5}">
                      <a16:colId xmlns:a16="http://schemas.microsoft.com/office/drawing/2014/main" val="189872102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MON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TUE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WED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THU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FRI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SAT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SUN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959937"/>
                  </a:ext>
                </a:extLst>
              </a:tr>
              <a:tr h="54221"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527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Easy to change colors.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Simple PowerPoint Presentation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Add Contents Title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We Create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Professional Presentation.</a:t>
                      </a:r>
                      <a:endParaRPr lang="ko-KR" altLang="en-US" sz="120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Clean Text Slide for your Presentation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227403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03533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We Create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Professional Presentation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Clean Text Slide for your Presentation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That is beautifully designed.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Add Contents Title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We Create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Professional Presentation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609982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65655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Clean Text Slide for your Presentation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We Create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Professional Presentation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Simple PowerPoint Presentation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404040"/>
                          </a:solidFill>
                          <a:latin typeface="Arial" pitchFamily="34" charset="0"/>
                          <a:cs typeface="Arial" pitchFamily="34" charset="0"/>
                        </a:rPr>
                        <a:t>Get a modern PowerPoint  Presentation </a:t>
                      </a:r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687348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6227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That is beautifully designed.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We Create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Professional Presentation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Clean Text Slide for your Presentation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That is beautifully designed.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378911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14188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Add Contents Title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That is beautifully designed.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404040"/>
                          </a:solidFill>
                          <a:latin typeface="Arial" pitchFamily="34" charset="0"/>
                          <a:cs typeface="Arial" pitchFamily="34" charset="0"/>
                        </a:rPr>
                        <a:t>Get a modern PowerPoint  Presentation </a:t>
                      </a:r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Clean Text Slide for your Presentation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221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98820-60BD-458A-8362-619B15444F5B}"/>
              </a:ext>
            </a:extLst>
          </p:cNvPr>
          <p:cNvSpPr txBox="1"/>
          <p:nvPr/>
        </p:nvSpPr>
        <p:spPr>
          <a:xfrm>
            <a:off x="1362599" y="3832289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CF88F-4583-4A96-A1D8-257476483F31}"/>
              </a:ext>
            </a:extLst>
          </p:cNvPr>
          <p:cNvSpPr txBox="1"/>
          <p:nvPr/>
        </p:nvSpPr>
        <p:spPr>
          <a:xfrm>
            <a:off x="1362599" y="5130770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FD3AF-7AB0-4CE5-9A5F-E99FB990F932}"/>
              </a:ext>
            </a:extLst>
          </p:cNvPr>
          <p:cNvSpPr txBox="1"/>
          <p:nvPr/>
        </p:nvSpPr>
        <p:spPr>
          <a:xfrm>
            <a:off x="6121530" y="3832289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21CFF-0EDE-4A0D-BB24-BD9C8F68D53E}"/>
              </a:ext>
            </a:extLst>
          </p:cNvPr>
          <p:cNvSpPr txBox="1"/>
          <p:nvPr/>
        </p:nvSpPr>
        <p:spPr>
          <a:xfrm>
            <a:off x="6121530" y="5130770"/>
            <a:ext cx="101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04B72A-AB70-4111-B9E7-466CB583C63D}"/>
              </a:ext>
            </a:extLst>
          </p:cNvPr>
          <p:cNvGrpSpPr/>
          <p:nvPr/>
        </p:nvGrpSpPr>
        <p:grpSpPr>
          <a:xfrm>
            <a:off x="2350614" y="3832288"/>
            <a:ext cx="3770918" cy="923330"/>
            <a:chOff x="2551705" y="4283314"/>
            <a:chExt cx="2152229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8D90D5-8C6E-471F-B6D6-63F1857B7900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A8B61E-DBED-4B22-9C9C-55D43B9CB345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DE1A23-ED93-4CB7-A117-830800EAA838}"/>
              </a:ext>
            </a:extLst>
          </p:cNvPr>
          <p:cNvGrpSpPr/>
          <p:nvPr/>
        </p:nvGrpSpPr>
        <p:grpSpPr>
          <a:xfrm>
            <a:off x="7109544" y="3832288"/>
            <a:ext cx="3770918" cy="923330"/>
            <a:chOff x="2551705" y="4283314"/>
            <a:chExt cx="2152229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605A17-A098-4680-A476-0DB0BF8A336D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165CBF-2EB9-4463-BE7A-54FFA6778FAD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E04FA9-4CB7-4933-ACC0-EF0332E3A3BD}"/>
              </a:ext>
            </a:extLst>
          </p:cNvPr>
          <p:cNvGrpSpPr/>
          <p:nvPr/>
        </p:nvGrpSpPr>
        <p:grpSpPr>
          <a:xfrm>
            <a:off x="2350614" y="5130769"/>
            <a:ext cx="3770918" cy="923330"/>
            <a:chOff x="2551705" y="4283314"/>
            <a:chExt cx="2152229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D37DF2-1BC5-4100-831F-D27C7299926B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4BF725-7786-44F1-A5BC-D9AB2F090485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A01472-A0CB-40B5-B839-2AD76399B1CE}"/>
              </a:ext>
            </a:extLst>
          </p:cNvPr>
          <p:cNvGrpSpPr/>
          <p:nvPr/>
        </p:nvGrpSpPr>
        <p:grpSpPr>
          <a:xfrm>
            <a:off x="7109544" y="5130769"/>
            <a:ext cx="3770918" cy="923330"/>
            <a:chOff x="2551705" y="4283314"/>
            <a:chExt cx="2152229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61FBBA-DB1E-4E3D-B15A-9F6617560DF7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55D63-66C5-462C-B377-AA77A6D4C625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43">
            <a:extLst>
              <a:ext uri="{FF2B5EF4-FFF2-40B4-BE49-F238E27FC236}">
                <a16:creationId xmlns:a16="http://schemas.microsoft.com/office/drawing/2014/main" id="{3AA9AE39-B73A-4960-BE1D-CC226390E490}"/>
              </a:ext>
            </a:extLst>
          </p:cNvPr>
          <p:cNvGrpSpPr/>
          <p:nvPr/>
        </p:nvGrpSpPr>
        <p:grpSpPr>
          <a:xfrm>
            <a:off x="974977" y="1888148"/>
            <a:ext cx="10269128" cy="1603466"/>
            <a:chOff x="974977" y="1777619"/>
            <a:chExt cx="7676630" cy="1603466"/>
          </a:xfrm>
        </p:grpSpPr>
        <p:sp>
          <p:nvSpPr>
            <p:cNvPr id="20" name="Right Arrow Callout 4">
              <a:extLst>
                <a:ext uri="{FF2B5EF4-FFF2-40B4-BE49-F238E27FC236}">
                  <a16:creationId xmlns:a16="http://schemas.microsoft.com/office/drawing/2014/main" id="{C58D950E-34D2-4A8E-BE8A-A97098AB0FD8}"/>
                </a:ext>
              </a:extLst>
            </p:cNvPr>
            <p:cNvSpPr/>
            <p:nvPr/>
          </p:nvSpPr>
          <p:spPr>
            <a:xfrm>
              <a:off x="6384899" y="1777619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595"/>
              </a:avLst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ight Arrow Callout 5">
              <a:extLst>
                <a:ext uri="{FF2B5EF4-FFF2-40B4-BE49-F238E27FC236}">
                  <a16:creationId xmlns:a16="http://schemas.microsoft.com/office/drawing/2014/main" id="{7A94C331-D10C-411F-B898-96D1F4956448}"/>
                </a:ext>
              </a:extLst>
            </p:cNvPr>
            <p:cNvSpPr/>
            <p:nvPr/>
          </p:nvSpPr>
          <p:spPr>
            <a:xfrm>
              <a:off x="4581591" y="1778945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272"/>
              </a:avLst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ight Arrow Callout 6">
              <a:extLst>
                <a:ext uri="{FF2B5EF4-FFF2-40B4-BE49-F238E27FC236}">
                  <a16:creationId xmlns:a16="http://schemas.microsoft.com/office/drawing/2014/main" id="{B7B9A4E2-3AE6-4553-89CD-E8FAD624B204}"/>
                </a:ext>
              </a:extLst>
            </p:cNvPr>
            <p:cNvSpPr/>
            <p:nvPr/>
          </p:nvSpPr>
          <p:spPr>
            <a:xfrm>
              <a:off x="2778284" y="1778944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1258"/>
              </a:avLst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ight Arrow Callout 7">
              <a:extLst>
                <a:ext uri="{FF2B5EF4-FFF2-40B4-BE49-F238E27FC236}">
                  <a16:creationId xmlns:a16="http://schemas.microsoft.com/office/drawing/2014/main" id="{4F96453B-88CD-4327-A8B8-EAD7CAB8C4C5}"/>
                </a:ext>
              </a:extLst>
            </p:cNvPr>
            <p:cNvSpPr/>
            <p:nvPr/>
          </p:nvSpPr>
          <p:spPr>
            <a:xfrm>
              <a:off x="974977" y="1778943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927"/>
              </a:avLst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4" name="Isosceles Triangle 51">
            <a:extLst>
              <a:ext uri="{FF2B5EF4-FFF2-40B4-BE49-F238E27FC236}">
                <a16:creationId xmlns:a16="http://schemas.microsoft.com/office/drawing/2014/main" id="{3DE61316-C8C1-4569-87DA-4EC6A040AC14}"/>
              </a:ext>
            </a:extLst>
          </p:cNvPr>
          <p:cNvSpPr/>
          <p:nvPr/>
        </p:nvSpPr>
        <p:spPr>
          <a:xfrm>
            <a:off x="4401681" y="2552868"/>
            <a:ext cx="447487" cy="32814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C0CF3112-F644-4F3C-9385-0C45B35DED5C}"/>
              </a:ext>
            </a:extLst>
          </p:cNvPr>
          <p:cNvSpPr/>
          <p:nvPr/>
        </p:nvSpPr>
        <p:spPr>
          <a:xfrm>
            <a:off x="1816962" y="2523498"/>
            <a:ext cx="465432" cy="35751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4B661F1A-2926-4145-8C86-CD9C5C9AE55B}"/>
              </a:ext>
            </a:extLst>
          </p:cNvPr>
          <p:cNvSpPr/>
          <p:nvPr/>
        </p:nvSpPr>
        <p:spPr>
          <a:xfrm>
            <a:off x="9264790" y="2461763"/>
            <a:ext cx="473198" cy="40836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 Same Side Corner Rectangle 36">
            <a:extLst>
              <a:ext uri="{FF2B5EF4-FFF2-40B4-BE49-F238E27FC236}">
                <a16:creationId xmlns:a16="http://schemas.microsoft.com/office/drawing/2014/main" id="{BBA54E28-4F84-41BD-9295-CDDCE9219600}"/>
              </a:ext>
            </a:extLst>
          </p:cNvPr>
          <p:cNvSpPr/>
          <p:nvPr/>
        </p:nvSpPr>
        <p:spPr>
          <a:xfrm>
            <a:off x="6844875" y="2489995"/>
            <a:ext cx="480805" cy="38013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709387FE-6B5D-4954-B4F1-DAD444DEEA8E}"/>
              </a:ext>
            </a:extLst>
          </p:cNvPr>
          <p:cNvSpPr txBox="1">
            <a:spLocks/>
          </p:cNvSpPr>
          <p:nvPr/>
        </p:nvSpPr>
        <p:spPr>
          <a:xfrm>
            <a:off x="8200661" y="3265908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BD4C2-7DD8-4480-A10F-976009D724AE}"/>
              </a:ext>
            </a:extLst>
          </p:cNvPr>
          <p:cNvSpPr txBox="1"/>
          <p:nvPr/>
        </p:nvSpPr>
        <p:spPr>
          <a:xfrm>
            <a:off x="7243616" y="4149080"/>
            <a:ext cx="42694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5A2B6BE6-EEDA-47FC-B202-982481F11BA7}"/>
              </a:ext>
            </a:extLst>
          </p:cNvPr>
          <p:cNvSpPr txBox="1">
            <a:spLocks/>
          </p:cNvSpPr>
          <p:nvPr/>
        </p:nvSpPr>
        <p:spPr>
          <a:xfrm>
            <a:off x="8416685" y="1747233"/>
            <a:ext cx="3096344" cy="14299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5D35157-FA32-4D0A-8668-F335A185C59F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Snip Single Corner Rectangle 1">
            <a:extLst>
              <a:ext uri="{FF2B5EF4-FFF2-40B4-BE49-F238E27FC236}">
                <a16:creationId xmlns:a16="http://schemas.microsoft.com/office/drawing/2014/main" id="{B24D0309-B726-43D1-930C-1CF171FCA571}"/>
              </a:ext>
            </a:extLst>
          </p:cNvPr>
          <p:cNvSpPr/>
          <p:nvPr/>
        </p:nvSpPr>
        <p:spPr>
          <a:xfrm>
            <a:off x="943582" y="1895138"/>
            <a:ext cx="4752000" cy="190800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nip Single Corner Rectangle 2">
            <a:extLst>
              <a:ext uri="{FF2B5EF4-FFF2-40B4-BE49-F238E27FC236}">
                <a16:creationId xmlns:a16="http://schemas.microsoft.com/office/drawing/2014/main" id="{142E0C91-7E2A-4940-A88C-D0705007417C}"/>
              </a:ext>
            </a:extLst>
          </p:cNvPr>
          <p:cNvSpPr/>
          <p:nvPr/>
        </p:nvSpPr>
        <p:spPr>
          <a:xfrm flipH="1">
            <a:off x="6471942" y="1895138"/>
            <a:ext cx="4752000" cy="190800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nip Single Corner Rectangle 3">
            <a:extLst>
              <a:ext uri="{FF2B5EF4-FFF2-40B4-BE49-F238E27FC236}">
                <a16:creationId xmlns:a16="http://schemas.microsoft.com/office/drawing/2014/main" id="{21B0127B-619C-47A2-B331-2DFCFBEB485A}"/>
              </a:ext>
            </a:extLst>
          </p:cNvPr>
          <p:cNvSpPr/>
          <p:nvPr/>
        </p:nvSpPr>
        <p:spPr>
          <a:xfrm flipV="1">
            <a:off x="943582" y="4045879"/>
            <a:ext cx="4752000" cy="190800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nip Single Corner Rectangle 4">
            <a:extLst>
              <a:ext uri="{FF2B5EF4-FFF2-40B4-BE49-F238E27FC236}">
                <a16:creationId xmlns:a16="http://schemas.microsoft.com/office/drawing/2014/main" id="{E234ED9A-44DE-4ADF-99CD-3079584F4D90}"/>
              </a:ext>
            </a:extLst>
          </p:cNvPr>
          <p:cNvSpPr/>
          <p:nvPr/>
        </p:nvSpPr>
        <p:spPr>
          <a:xfrm flipH="1" flipV="1">
            <a:off x="6471942" y="4045879"/>
            <a:ext cx="4752000" cy="190800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051C473E-2182-48C7-B46F-44B9FB328663}"/>
              </a:ext>
            </a:extLst>
          </p:cNvPr>
          <p:cNvSpPr/>
          <p:nvPr/>
        </p:nvSpPr>
        <p:spPr>
          <a:xfrm>
            <a:off x="4929268" y="3221040"/>
            <a:ext cx="2326658" cy="140681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69720D1-1105-4112-A250-BF3D10B0D215}"/>
              </a:ext>
            </a:extLst>
          </p:cNvPr>
          <p:cNvGrpSpPr/>
          <p:nvPr/>
        </p:nvGrpSpPr>
        <p:grpSpPr>
          <a:xfrm>
            <a:off x="5250375" y="3591422"/>
            <a:ext cx="1684444" cy="666054"/>
            <a:chOff x="3745865" y="3493571"/>
            <a:chExt cx="1684444" cy="666054"/>
          </a:xfrm>
        </p:grpSpPr>
        <p:sp>
          <p:nvSpPr>
            <p:cNvPr id="9" name="Text Placeholder 12">
              <a:extLst>
                <a:ext uri="{FF2B5EF4-FFF2-40B4-BE49-F238E27FC236}">
                  <a16:creationId xmlns:a16="http://schemas.microsoft.com/office/drawing/2014/main" id="{67371ED0-C1E4-4DC7-942F-EA1A5E6B71A1}"/>
                </a:ext>
              </a:extLst>
            </p:cNvPr>
            <p:cNvSpPr txBox="1">
              <a:spLocks/>
            </p:cNvSpPr>
            <p:nvPr/>
          </p:nvSpPr>
          <p:spPr>
            <a:xfrm>
              <a:off x="3745865" y="3765100"/>
              <a:ext cx="1684444" cy="39452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 Placeholder 13">
              <a:extLst>
                <a:ext uri="{FF2B5EF4-FFF2-40B4-BE49-F238E27FC236}">
                  <a16:creationId xmlns:a16="http://schemas.microsoft.com/office/drawing/2014/main" id="{4245727B-D401-4AC2-B58F-35F02BF510E6}"/>
                </a:ext>
              </a:extLst>
            </p:cNvPr>
            <p:cNvSpPr txBox="1">
              <a:spLocks/>
            </p:cNvSpPr>
            <p:nvPr/>
          </p:nvSpPr>
          <p:spPr>
            <a:xfrm>
              <a:off x="3745865" y="3493571"/>
              <a:ext cx="1684444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A00257D-37E9-4887-8601-A39CD0D1EFC9}"/>
              </a:ext>
            </a:extLst>
          </p:cNvPr>
          <p:cNvSpPr txBox="1"/>
          <p:nvPr/>
        </p:nvSpPr>
        <p:spPr>
          <a:xfrm>
            <a:off x="5112445" y="1636046"/>
            <a:ext cx="98834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4"/>
                </a:solidFill>
                <a:cs typeface="Arial" pitchFamily="34" charset="0"/>
              </a:rPr>
              <a:t>S</a:t>
            </a:r>
            <a:endParaRPr lang="ko-KR" altLang="en-US" sz="6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D9AC92-2B71-4967-AB94-7950A81483C9}"/>
              </a:ext>
            </a:extLst>
          </p:cNvPr>
          <p:cNvSpPr txBox="1"/>
          <p:nvPr/>
        </p:nvSpPr>
        <p:spPr>
          <a:xfrm>
            <a:off x="6086673" y="1645513"/>
            <a:ext cx="98834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3"/>
                </a:solidFill>
                <a:cs typeface="Arial" pitchFamily="34" charset="0"/>
              </a:rPr>
              <a:t>W</a:t>
            </a:r>
            <a:endParaRPr lang="ko-KR" altLang="en-US" sz="6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6B8F41-6624-4DFC-B233-70C9B937160B}"/>
              </a:ext>
            </a:extLst>
          </p:cNvPr>
          <p:cNvSpPr txBox="1"/>
          <p:nvPr/>
        </p:nvSpPr>
        <p:spPr>
          <a:xfrm>
            <a:off x="5103018" y="5181656"/>
            <a:ext cx="98834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cs typeface="Arial" pitchFamily="34" charset="0"/>
              </a:rPr>
              <a:t>O</a:t>
            </a:r>
            <a:endParaRPr lang="ko-KR" altLang="en-US" sz="6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CE3EBC-630A-4392-A09C-7328DD2E4DF0}"/>
              </a:ext>
            </a:extLst>
          </p:cNvPr>
          <p:cNvSpPr txBox="1"/>
          <p:nvPr/>
        </p:nvSpPr>
        <p:spPr>
          <a:xfrm>
            <a:off x="6077246" y="5181656"/>
            <a:ext cx="98834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2"/>
                </a:solidFill>
                <a:cs typeface="Arial" pitchFamily="34" charset="0"/>
              </a:rPr>
              <a:t>T</a:t>
            </a:r>
            <a:endParaRPr lang="ko-KR" altLang="en-US" sz="6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5" name="Group 51">
            <a:extLst>
              <a:ext uri="{FF2B5EF4-FFF2-40B4-BE49-F238E27FC236}">
                <a16:creationId xmlns:a16="http://schemas.microsoft.com/office/drawing/2014/main" id="{5A96DA9B-22E4-43BE-BF80-799F32CD4264}"/>
              </a:ext>
            </a:extLst>
          </p:cNvPr>
          <p:cNvGrpSpPr/>
          <p:nvPr/>
        </p:nvGrpSpPr>
        <p:grpSpPr>
          <a:xfrm>
            <a:off x="1386250" y="2141772"/>
            <a:ext cx="2936722" cy="1470776"/>
            <a:chOff x="270023" y="1638319"/>
            <a:chExt cx="2605242" cy="148548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3A9549-92A7-4AFF-A265-76AB0D60EF71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59298C-01AC-4943-B4CE-848261DDB795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59">
            <a:extLst>
              <a:ext uri="{FF2B5EF4-FFF2-40B4-BE49-F238E27FC236}">
                <a16:creationId xmlns:a16="http://schemas.microsoft.com/office/drawing/2014/main" id="{FAD1195F-17EE-481C-9B5C-8EF1FA7F07B7}"/>
              </a:ext>
            </a:extLst>
          </p:cNvPr>
          <p:cNvGrpSpPr/>
          <p:nvPr/>
        </p:nvGrpSpPr>
        <p:grpSpPr>
          <a:xfrm>
            <a:off x="1386250" y="4249900"/>
            <a:ext cx="2936722" cy="1470776"/>
            <a:chOff x="270023" y="1638319"/>
            <a:chExt cx="2605242" cy="148548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90145B-57F3-44C0-8717-4F3123DDE256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2EE09C-C812-414F-BB45-D56838AFC1A9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62">
            <a:extLst>
              <a:ext uri="{FF2B5EF4-FFF2-40B4-BE49-F238E27FC236}">
                <a16:creationId xmlns:a16="http://schemas.microsoft.com/office/drawing/2014/main" id="{6446EE5D-2099-44E8-8462-FFCDD6161A39}"/>
              </a:ext>
            </a:extLst>
          </p:cNvPr>
          <p:cNvGrpSpPr/>
          <p:nvPr/>
        </p:nvGrpSpPr>
        <p:grpSpPr>
          <a:xfrm>
            <a:off x="7854124" y="2141772"/>
            <a:ext cx="2936722" cy="1470776"/>
            <a:chOff x="270023" y="1638319"/>
            <a:chExt cx="2605242" cy="148548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E5EB75-72AD-4D8D-B677-7A6E49226FFF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AB884D-ECED-47E8-BAE0-5A245C130540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74">
            <a:extLst>
              <a:ext uri="{FF2B5EF4-FFF2-40B4-BE49-F238E27FC236}">
                <a16:creationId xmlns:a16="http://schemas.microsoft.com/office/drawing/2014/main" id="{1F24205E-954B-4DD5-8622-3C920122EA66}"/>
              </a:ext>
            </a:extLst>
          </p:cNvPr>
          <p:cNvGrpSpPr/>
          <p:nvPr/>
        </p:nvGrpSpPr>
        <p:grpSpPr>
          <a:xfrm>
            <a:off x="7858316" y="4249900"/>
            <a:ext cx="2936722" cy="1470776"/>
            <a:chOff x="270023" y="1638319"/>
            <a:chExt cx="2605242" cy="148548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B9697E9-93DB-4E2F-9010-8E2227FEDAF1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6D566E-5652-4D75-96DB-7A29B677BE6B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Rectangle 9">
            <a:extLst>
              <a:ext uri="{FF2B5EF4-FFF2-40B4-BE49-F238E27FC236}">
                <a16:creationId xmlns:a16="http://schemas.microsoft.com/office/drawing/2014/main" id="{EF35063C-2E6F-4EAE-ACA3-CD7A8A0C93BF}"/>
              </a:ext>
            </a:extLst>
          </p:cNvPr>
          <p:cNvSpPr/>
          <p:nvPr/>
        </p:nvSpPr>
        <p:spPr>
          <a:xfrm>
            <a:off x="4521778" y="4873986"/>
            <a:ext cx="420559" cy="39368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36">
            <a:extLst>
              <a:ext uri="{FF2B5EF4-FFF2-40B4-BE49-F238E27FC236}">
                <a16:creationId xmlns:a16="http://schemas.microsoft.com/office/drawing/2014/main" id="{1D13E9B3-852E-4BF6-8E4A-40B171DFE52D}"/>
              </a:ext>
            </a:extLst>
          </p:cNvPr>
          <p:cNvSpPr/>
          <p:nvPr/>
        </p:nvSpPr>
        <p:spPr>
          <a:xfrm>
            <a:off x="7075022" y="2554584"/>
            <a:ext cx="466329" cy="3898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id="{78E4002D-48FB-48A8-9601-9823E2FA8279}"/>
              </a:ext>
            </a:extLst>
          </p:cNvPr>
          <p:cNvSpPr>
            <a:spLocks noChangeAspect="1"/>
          </p:cNvSpPr>
          <p:nvPr/>
        </p:nvSpPr>
        <p:spPr>
          <a:xfrm>
            <a:off x="4477220" y="2554583"/>
            <a:ext cx="452743" cy="45652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3D22E856-4AE9-4B1D-A19A-C4C33C6B96CB}"/>
              </a:ext>
            </a:extLst>
          </p:cNvPr>
          <p:cNvSpPr/>
          <p:nvPr/>
        </p:nvSpPr>
        <p:spPr>
          <a:xfrm rot="2700000">
            <a:off x="7226666" y="4761117"/>
            <a:ext cx="339446" cy="60856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E781B9A-ADE7-4103-BC0E-D4B9D966D44D}"/>
              </a:ext>
            </a:extLst>
          </p:cNvPr>
          <p:cNvSpPr/>
          <p:nvPr/>
        </p:nvSpPr>
        <p:spPr>
          <a:xfrm>
            <a:off x="2435894" y="2985778"/>
            <a:ext cx="641764" cy="260864"/>
          </a:xfrm>
          <a:prstGeom prst="rightArrow">
            <a:avLst>
              <a:gd name="adj1" fmla="val 50000"/>
              <a:gd name="adj2" fmla="val 6205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165D1A-0558-4A16-8C44-D2238150A6D8}"/>
              </a:ext>
            </a:extLst>
          </p:cNvPr>
          <p:cNvSpPr/>
          <p:nvPr/>
        </p:nvSpPr>
        <p:spPr>
          <a:xfrm>
            <a:off x="1250596" y="2721533"/>
            <a:ext cx="789358" cy="7893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4F198A-BC59-4812-A811-3176FF6F1EB3}"/>
              </a:ext>
            </a:extLst>
          </p:cNvPr>
          <p:cNvSpPr/>
          <p:nvPr/>
        </p:nvSpPr>
        <p:spPr>
          <a:xfrm>
            <a:off x="3473598" y="2721533"/>
            <a:ext cx="789358" cy="7893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EE88EC-C5E8-439F-B3CF-FDC26B3BBB2E}"/>
              </a:ext>
            </a:extLst>
          </p:cNvPr>
          <p:cNvSpPr/>
          <p:nvPr/>
        </p:nvSpPr>
        <p:spPr>
          <a:xfrm>
            <a:off x="5696600" y="2721533"/>
            <a:ext cx="789358" cy="7893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2B9B21-0E04-4340-8024-A4CDC93794B5}"/>
              </a:ext>
            </a:extLst>
          </p:cNvPr>
          <p:cNvSpPr/>
          <p:nvPr/>
        </p:nvSpPr>
        <p:spPr>
          <a:xfrm>
            <a:off x="7919602" y="2721533"/>
            <a:ext cx="789358" cy="7893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2390C5-EE89-48AF-9DCB-6D2BF7863C88}"/>
              </a:ext>
            </a:extLst>
          </p:cNvPr>
          <p:cNvSpPr/>
          <p:nvPr/>
        </p:nvSpPr>
        <p:spPr>
          <a:xfrm>
            <a:off x="10142606" y="2721533"/>
            <a:ext cx="789358" cy="7893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EF03322-8CF3-4F5C-92A2-3E5FC0C95E93}"/>
              </a:ext>
            </a:extLst>
          </p:cNvPr>
          <p:cNvSpPr/>
          <p:nvPr/>
        </p:nvSpPr>
        <p:spPr>
          <a:xfrm>
            <a:off x="4658896" y="2985778"/>
            <a:ext cx="641764" cy="260864"/>
          </a:xfrm>
          <a:prstGeom prst="rightArrow">
            <a:avLst>
              <a:gd name="adj1" fmla="val 50000"/>
              <a:gd name="adj2" fmla="val 620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A6420E8-0344-43E3-B603-3997FA26293D}"/>
              </a:ext>
            </a:extLst>
          </p:cNvPr>
          <p:cNvSpPr/>
          <p:nvPr/>
        </p:nvSpPr>
        <p:spPr>
          <a:xfrm>
            <a:off x="6881898" y="2985778"/>
            <a:ext cx="641764" cy="260864"/>
          </a:xfrm>
          <a:prstGeom prst="rightArrow">
            <a:avLst>
              <a:gd name="adj1" fmla="val 50000"/>
              <a:gd name="adj2" fmla="val 6205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43DEC97-3F16-4886-8DCB-7F12BAAB7656}"/>
              </a:ext>
            </a:extLst>
          </p:cNvPr>
          <p:cNvSpPr/>
          <p:nvPr/>
        </p:nvSpPr>
        <p:spPr>
          <a:xfrm>
            <a:off x="9104900" y="2985778"/>
            <a:ext cx="641764" cy="260864"/>
          </a:xfrm>
          <a:prstGeom prst="rightArrow">
            <a:avLst>
              <a:gd name="adj1" fmla="val 50000"/>
              <a:gd name="adj2" fmla="val 6205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13">
            <a:extLst>
              <a:ext uri="{FF2B5EF4-FFF2-40B4-BE49-F238E27FC236}">
                <a16:creationId xmlns:a16="http://schemas.microsoft.com/office/drawing/2014/main" id="{C437302C-FADD-482B-BDFE-2651D9B0F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060" y="2032476"/>
            <a:ext cx="11789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2018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13">
            <a:extLst>
              <a:ext uri="{FF2B5EF4-FFF2-40B4-BE49-F238E27FC236}">
                <a16:creationId xmlns:a16="http://schemas.microsoft.com/office/drawing/2014/main" id="{372F56C3-EF0D-4E8F-A3C1-9D6A0F448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304" y="2032476"/>
            <a:ext cx="11789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2019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13">
            <a:extLst>
              <a:ext uri="{FF2B5EF4-FFF2-40B4-BE49-F238E27FC236}">
                <a16:creationId xmlns:a16="http://schemas.microsoft.com/office/drawing/2014/main" id="{251E8B14-FC69-43A4-97FC-E539C6D5B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6548" y="2032476"/>
            <a:ext cx="11789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2020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13">
            <a:extLst>
              <a:ext uri="{FF2B5EF4-FFF2-40B4-BE49-F238E27FC236}">
                <a16:creationId xmlns:a16="http://schemas.microsoft.com/office/drawing/2014/main" id="{AAEFD4BF-5E5E-48B2-9109-DC8A4988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792" y="2032476"/>
            <a:ext cx="11789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2021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113">
            <a:extLst>
              <a:ext uri="{FF2B5EF4-FFF2-40B4-BE49-F238E27FC236}">
                <a16:creationId xmlns:a16="http://schemas.microsoft.com/office/drawing/2014/main" id="{7DFFA605-28B6-4105-8797-B7C4E2541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7037" y="2032476"/>
            <a:ext cx="11789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2022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877B992D-63E3-43AD-A121-872D4257D825}"/>
              </a:ext>
            </a:extLst>
          </p:cNvPr>
          <p:cNvSpPr/>
          <p:nvPr/>
        </p:nvSpPr>
        <p:spPr>
          <a:xfrm flipH="1">
            <a:off x="3690488" y="2989018"/>
            <a:ext cx="334116" cy="27562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E25E35D4-AC33-4891-9637-C0F1B5FC4008}"/>
              </a:ext>
            </a:extLst>
          </p:cNvPr>
          <p:cNvSpPr/>
          <p:nvPr/>
        </p:nvSpPr>
        <p:spPr>
          <a:xfrm>
            <a:off x="8147221" y="2938382"/>
            <a:ext cx="334118" cy="33357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Freeform 18">
            <a:extLst>
              <a:ext uri="{FF2B5EF4-FFF2-40B4-BE49-F238E27FC236}">
                <a16:creationId xmlns:a16="http://schemas.microsoft.com/office/drawing/2014/main" id="{31A76DE3-AAF6-483A-8EBC-8DF27B67B025}"/>
              </a:ext>
            </a:extLst>
          </p:cNvPr>
          <p:cNvSpPr/>
          <p:nvPr/>
        </p:nvSpPr>
        <p:spPr>
          <a:xfrm>
            <a:off x="1439455" y="2923903"/>
            <a:ext cx="386092" cy="31160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Block Arc 25">
            <a:extLst>
              <a:ext uri="{FF2B5EF4-FFF2-40B4-BE49-F238E27FC236}">
                <a16:creationId xmlns:a16="http://schemas.microsoft.com/office/drawing/2014/main" id="{B3D57F95-A17A-465A-BC9F-5CEABEB6796B}"/>
              </a:ext>
            </a:extLst>
          </p:cNvPr>
          <p:cNvSpPr/>
          <p:nvPr/>
        </p:nvSpPr>
        <p:spPr>
          <a:xfrm>
            <a:off x="5973651" y="2935234"/>
            <a:ext cx="235254" cy="339870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Oval 32">
            <a:extLst>
              <a:ext uri="{FF2B5EF4-FFF2-40B4-BE49-F238E27FC236}">
                <a16:creationId xmlns:a16="http://schemas.microsoft.com/office/drawing/2014/main" id="{F9FDB516-16B3-4F39-8705-59D222126A6B}"/>
              </a:ext>
            </a:extLst>
          </p:cNvPr>
          <p:cNvSpPr/>
          <p:nvPr/>
        </p:nvSpPr>
        <p:spPr>
          <a:xfrm>
            <a:off x="10369429" y="2952197"/>
            <a:ext cx="334118" cy="333678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5E14CA06-0C63-4FAF-A7C7-067578B74D5A}"/>
              </a:ext>
            </a:extLst>
          </p:cNvPr>
          <p:cNvSpPr/>
          <p:nvPr/>
        </p:nvSpPr>
        <p:spPr>
          <a:xfrm rot="10800000" flipH="1">
            <a:off x="953868" y="4087893"/>
            <a:ext cx="1403287" cy="1934644"/>
          </a:xfrm>
          <a:prstGeom prst="wedgeRectCallout">
            <a:avLst>
              <a:gd name="adj1" fmla="val -2767"/>
              <a:gd name="adj2" fmla="val 72844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3AF37AE0-E36B-4D93-ABDA-4D1192893F3A}"/>
              </a:ext>
            </a:extLst>
          </p:cNvPr>
          <p:cNvSpPr/>
          <p:nvPr/>
        </p:nvSpPr>
        <p:spPr>
          <a:xfrm rot="10800000" flipH="1">
            <a:off x="3174111" y="4087893"/>
            <a:ext cx="1403287" cy="1934644"/>
          </a:xfrm>
          <a:prstGeom prst="wedgeRectCallout">
            <a:avLst>
              <a:gd name="adj1" fmla="val -2767"/>
              <a:gd name="adj2" fmla="val 7284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5DC46D20-D0EE-4649-A457-C4CFDEEC7188}"/>
              </a:ext>
            </a:extLst>
          </p:cNvPr>
          <p:cNvSpPr/>
          <p:nvPr/>
        </p:nvSpPr>
        <p:spPr>
          <a:xfrm rot="10800000" flipH="1">
            <a:off x="5394354" y="4087893"/>
            <a:ext cx="1403287" cy="1934644"/>
          </a:xfrm>
          <a:prstGeom prst="wedgeRectCallout">
            <a:avLst>
              <a:gd name="adj1" fmla="val -2767"/>
              <a:gd name="adj2" fmla="val 72844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BC178BC4-B1D9-41FF-86EC-A11D6E0DA428}"/>
              </a:ext>
            </a:extLst>
          </p:cNvPr>
          <p:cNvSpPr/>
          <p:nvPr/>
        </p:nvSpPr>
        <p:spPr>
          <a:xfrm rot="10800000" flipH="1">
            <a:off x="7614597" y="4087893"/>
            <a:ext cx="1403287" cy="1934644"/>
          </a:xfrm>
          <a:prstGeom prst="wedgeRectCallout">
            <a:avLst>
              <a:gd name="adj1" fmla="val -2767"/>
              <a:gd name="adj2" fmla="val 72844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CC7A6C73-2EFC-4454-8277-8ADEE2EF691A}"/>
              </a:ext>
            </a:extLst>
          </p:cNvPr>
          <p:cNvSpPr/>
          <p:nvPr/>
        </p:nvSpPr>
        <p:spPr>
          <a:xfrm rot="10800000" flipH="1">
            <a:off x="9834840" y="4087893"/>
            <a:ext cx="1403287" cy="1934644"/>
          </a:xfrm>
          <a:prstGeom prst="wedgeRectCallout">
            <a:avLst>
              <a:gd name="adj1" fmla="val -2767"/>
              <a:gd name="adj2" fmla="val 72844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01CF89E-18CF-46B3-BD3F-5545FD8F1A3E}"/>
              </a:ext>
            </a:extLst>
          </p:cNvPr>
          <p:cNvGrpSpPr/>
          <p:nvPr/>
        </p:nvGrpSpPr>
        <p:grpSpPr>
          <a:xfrm>
            <a:off x="1023040" y="4221585"/>
            <a:ext cx="1279796" cy="1692772"/>
            <a:chOff x="1829656" y="4528906"/>
            <a:chExt cx="2691170" cy="169277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F2D4524-F139-4E47-9258-8B454DCA2D76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6019503-0345-472D-8EC6-2B403E709260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4D3D503-AA40-4A11-BE2D-044F7F231B6B}"/>
              </a:ext>
            </a:extLst>
          </p:cNvPr>
          <p:cNvGrpSpPr/>
          <p:nvPr/>
        </p:nvGrpSpPr>
        <p:grpSpPr>
          <a:xfrm>
            <a:off x="3241510" y="4221585"/>
            <a:ext cx="1279796" cy="1692772"/>
            <a:chOff x="1829656" y="4528906"/>
            <a:chExt cx="2691170" cy="169277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564FC4-38FB-4CB7-A0ED-6D9C0A5D9310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B8480F-0BED-43E8-AA4B-4B8EBE91A1B2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B94B5C0-5ED5-47D2-8FB5-07EE925ED0E7}"/>
              </a:ext>
            </a:extLst>
          </p:cNvPr>
          <p:cNvGrpSpPr/>
          <p:nvPr/>
        </p:nvGrpSpPr>
        <p:grpSpPr>
          <a:xfrm>
            <a:off x="5459980" y="4221585"/>
            <a:ext cx="1279796" cy="1692772"/>
            <a:chOff x="1829656" y="4528906"/>
            <a:chExt cx="2691170" cy="169277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61A0F8F-4D5F-4778-A8D8-28D54DDF9FAA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192CC7-F4C4-49FB-8996-66F7EBA58054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1718D3-707F-4D44-A83F-C82EF0CBB2DC}"/>
              </a:ext>
            </a:extLst>
          </p:cNvPr>
          <p:cNvGrpSpPr/>
          <p:nvPr/>
        </p:nvGrpSpPr>
        <p:grpSpPr>
          <a:xfrm>
            <a:off x="7678450" y="4221585"/>
            <a:ext cx="1279796" cy="1692772"/>
            <a:chOff x="1829656" y="4528906"/>
            <a:chExt cx="2691170" cy="169277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54154D5-7783-4A5E-89CD-27D02ABD6A92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2846F1D-FC48-4EC2-9370-F235F6724BA3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7DFC03-F0A3-447F-B360-E829373D2678}"/>
              </a:ext>
            </a:extLst>
          </p:cNvPr>
          <p:cNvGrpSpPr/>
          <p:nvPr/>
        </p:nvGrpSpPr>
        <p:grpSpPr>
          <a:xfrm>
            <a:off x="9896920" y="4221585"/>
            <a:ext cx="1279796" cy="1692772"/>
            <a:chOff x="1829656" y="4528906"/>
            <a:chExt cx="2691170" cy="169277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A9831CD-1E86-4008-A287-B4652A448B74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8828A35-2AEE-40CA-932F-2D8649DEA30D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EE020BF-65AC-4941-B179-25A6FBC7DD0E}"/>
              </a:ext>
            </a:extLst>
          </p:cNvPr>
          <p:cNvSpPr/>
          <p:nvPr/>
        </p:nvSpPr>
        <p:spPr>
          <a:xfrm>
            <a:off x="921204" y="1835204"/>
            <a:ext cx="6462604" cy="4202142"/>
          </a:xfrm>
          <a:custGeom>
            <a:avLst/>
            <a:gdLst>
              <a:gd name="connsiteX0" fmla="*/ 0 w 4724400"/>
              <a:gd name="connsiteY0" fmla="*/ 3000375 h 3000375"/>
              <a:gd name="connsiteX1" fmla="*/ 28575 w 4724400"/>
              <a:gd name="connsiteY1" fmla="*/ 0 h 3000375"/>
              <a:gd name="connsiteX2" fmla="*/ 4724400 w 4724400"/>
              <a:gd name="connsiteY2" fmla="*/ 19050 h 3000375"/>
              <a:gd name="connsiteX3" fmla="*/ 2838450 w 4724400"/>
              <a:gd name="connsiteY3" fmla="*/ 1514475 h 3000375"/>
              <a:gd name="connsiteX0" fmla="*/ 0 w 4714875"/>
              <a:gd name="connsiteY0" fmla="*/ 3028950 h 3028950"/>
              <a:gd name="connsiteX1" fmla="*/ 28575 w 4714875"/>
              <a:gd name="connsiteY1" fmla="*/ 28575 h 3028950"/>
              <a:gd name="connsiteX2" fmla="*/ 4714875 w 4714875"/>
              <a:gd name="connsiteY2" fmla="*/ 0 h 3028950"/>
              <a:gd name="connsiteX3" fmla="*/ 2838450 w 4714875"/>
              <a:gd name="connsiteY3" fmla="*/ 1543050 h 3028950"/>
              <a:gd name="connsiteX0" fmla="*/ 0 w 4714875"/>
              <a:gd name="connsiteY0" fmla="*/ 3028950 h 3028950"/>
              <a:gd name="connsiteX1" fmla="*/ 0 w 4714875"/>
              <a:gd name="connsiteY1" fmla="*/ 28575 h 3028950"/>
              <a:gd name="connsiteX2" fmla="*/ 4714875 w 4714875"/>
              <a:gd name="connsiteY2" fmla="*/ 0 h 3028950"/>
              <a:gd name="connsiteX3" fmla="*/ 2838450 w 4714875"/>
              <a:gd name="connsiteY3" fmla="*/ 1543050 h 3028950"/>
              <a:gd name="connsiteX0" fmla="*/ 0 w 4723502"/>
              <a:gd name="connsiteY0" fmla="*/ 4202142 h 4202142"/>
              <a:gd name="connsiteX1" fmla="*/ 8627 w 4723502"/>
              <a:gd name="connsiteY1" fmla="*/ 28575 h 4202142"/>
              <a:gd name="connsiteX2" fmla="*/ 4723502 w 4723502"/>
              <a:gd name="connsiteY2" fmla="*/ 0 h 4202142"/>
              <a:gd name="connsiteX3" fmla="*/ 2847077 w 4723502"/>
              <a:gd name="connsiteY3" fmla="*/ 1543050 h 4202142"/>
              <a:gd name="connsiteX0" fmla="*/ 0 w 4723502"/>
              <a:gd name="connsiteY0" fmla="*/ 4202142 h 4202142"/>
              <a:gd name="connsiteX1" fmla="*/ 8627 w 4723502"/>
              <a:gd name="connsiteY1" fmla="*/ 28575 h 4202142"/>
              <a:gd name="connsiteX2" fmla="*/ 4723502 w 4723502"/>
              <a:gd name="connsiteY2" fmla="*/ 0 h 4202142"/>
              <a:gd name="connsiteX3" fmla="*/ 2890209 w 4723502"/>
              <a:gd name="connsiteY3" fmla="*/ 1913986 h 4202142"/>
              <a:gd name="connsiteX0" fmla="*/ 0 w 4723502"/>
              <a:gd name="connsiteY0" fmla="*/ 4202142 h 4208612"/>
              <a:gd name="connsiteX1" fmla="*/ 8627 w 4723502"/>
              <a:gd name="connsiteY1" fmla="*/ 28575 h 4208612"/>
              <a:gd name="connsiteX2" fmla="*/ 4723502 w 4723502"/>
              <a:gd name="connsiteY2" fmla="*/ 0 h 4208612"/>
              <a:gd name="connsiteX3" fmla="*/ 8986 w 4723502"/>
              <a:gd name="connsiteY3" fmla="*/ 4208612 h 4208612"/>
              <a:gd name="connsiteX0" fmla="*/ 0 w 4723502"/>
              <a:gd name="connsiteY0" fmla="*/ 4202142 h 4202142"/>
              <a:gd name="connsiteX1" fmla="*/ 8627 w 4723502"/>
              <a:gd name="connsiteY1" fmla="*/ 28575 h 4202142"/>
              <a:gd name="connsiteX2" fmla="*/ 4723502 w 4723502"/>
              <a:gd name="connsiteY2" fmla="*/ 0 h 4202142"/>
              <a:gd name="connsiteX3" fmla="*/ 2381250 w 4723502"/>
              <a:gd name="connsiteY3" fmla="*/ 2086514 h 420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3502" h="4202142">
                <a:moveTo>
                  <a:pt x="0" y="4202142"/>
                </a:moveTo>
                <a:cubicBezTo>
                  <a:pt x="2876" y="2810953"/>
                  <a:pt x="5751" y="1419764"/>
                  <a:pt x="8627" y="28575"/>
                </a:cubicBezTo>
                <a:lnTo>
                  <a:pt x="4723502" y="0"/>
                </a:lnTo>
                <a:lnTo>
                  <a:pt x="2381250" y="2086514"/>
                </a:lnTo>
              </a:path>
            </a:pathLst>
          </a:custGeom>
          <a:ln w="508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BA47619-9107-45F2-8AE6-3328CEA2CC77}"/>
              </a:ext>
            </a:extLst>
          </p:cNvPr>
          <p:cNvSpPr/>
          <p:nvPr/>
        </p:nvSpPr>
        <p:spPr>
          <a:xfrm rot="14109534">
            <a:off x="3956600" y="3871740"/>
            <a:ext cx="286380" cy="246879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6DBC4EA4-CB4B-44BD-B331-269F353E5B67}"/>
              </a:ext>
            </a:extLst>
          </p:cNvPr>
          <p:cNvSpPr/>
          <p:nvPr/>
        </p:nvSpPr>
        <p:spPr>
          <a:xfrm rot="10800000">
            <a:off x="4676682" y="1835202"/>
            <a:ext cx="6604234" cy="4216700"/>
          </a:xfrm>
          <a:custGeom>
            <a:avLst/>
            <a:gdLst>
              <a:gd name="connsiteX0" fmla="*/ 0 w 4724400"/>
              <a:gd name="connsiteY0" fmla="*/ 3000375 h 3000375"/>
              <a:gd name="connsiteX1" fmla="*/ 28575 w 4724400"/>
              <a:gd name="connsiteY1" fmla="*/ 0 h 3000375"/>
              <a:gd name="connsiteX2" fmla="*/ 4724400 w 4724400"/>
              <a:gd name="connsiteY2" fmla="*/ 19050 h 3000375"/>
              <a:gd name="connsiteX3" fmla="*/ 2838450 w 4724400"/>
              <a:gd name="connsiteY3" fmla="*/ 1514475 h 3000375"/>
              <a:gd name="connsiteX0" fmla="*/ 0 w 4714875"/>
              <a:gd name="connsiteY0" fmla="*/ 3028950 h 3028950"/>
              <a:gd name="connsiteX1" fmla="*/ 28575 w 4714875"/>
              <a:gd name="connsiteY1" fmla="*/ 28575 h 3028950"/>
              <a:gd name="connsiteX2" fmla="*/ 4714875 w 4714875"/>
              <a:gd name="connsiteY2" fmla="*/ 0 h 3028950"/>
              <a:gd name="connsiteX3" fmla="*/ 2838450 w 4714875"/>
              <a:gd name="connsiteY3" fmla="*/ 1543050 h 3028950"/>
              <a:gd name="connsiteX0" fmla="*/ 0 w 4714875"/>
              <a:gd name="connsiteY0" fmla="*/ 3028950 h 3028950"/>
              <a:gd name="connsiteX1" fmla="*/ 0 w 4714875"/>
              <a:gd name="connsiteY1" fmla="*/ 28575 h 3028950"/>
              <a:gd name="connsiteX2" fmla="*/ 4714875 w 4714875"/>
              <a:gd name="connsiteY2" fmla="*/ 0 h 3028950"/>
              <a:gd name="connsiteX3" fmla="*/ 2838450 w 4714875"/>
              <a:gd name="connsiteY3" fmla="*/ 1543050 h 3028950"/>
              <a:gd name="connsiteX0" fmla="*/ 60385 w 4775260"/>
              <a:gd name="connsiteY0" fmla="*/ 4216700 h 4216700"/>
              <a:gd name="connsiteX1" fmla="*/ 0 w 4775260"/>
              <a:gd name="connsiteY1" fmla="*/ 0 h 4216700"/>
              <a:gd name="connsiteX2" fmla="*/ 4775260 w 4775260"/>
              <a:gd name="connsiteY2" fmla="*/ 1187750 h 4216700"/>
              <a:gd name="connsiteX3" fmla="*/ 2898835 w 4775260"/>
              <a:gd name="connsiteY3" fmla="*/ 2730800 h 4216700"/>
              <a:gd name="connsiteX0" fmla="*/ 0 w 4775260"/>
              <a:gd name="connsiteY0" fmla="*/ 4216700 h 4216700"/>
              <a:gd name="connsiteX1" fmla="*/ 0 w 4775260"/>
              <a:gd name="connsiteY1" fmla="*/ 0 h 4216700"/>
              <a:gd name="connsiteX2" fmla="*/ 4775260 w 4775260"/>
              <a:gd name="connsiteY2" fmla="*/ 1187750 h 4216700"/>
              <a:gd name="connsiteX3" fmla="*/ 2898835 w 4775260"/>
              <a:gd name="connsiteY3" fmla="*/ 2730800 h 4216700"/>
              <a:gd name="connsiteX0" fmla="*/ 0 w 4827019"/>
              <a:gd name="connsiteY0" fmla="*/ 4216700 h 4216700"/>
              <a:gd name="connsiteX1" fmla="*/ 0 w 4827019"/>
              <a:gd name="connsiteY1" fmla="*/ 0 h 4216700"/>
              <a:gd name="connsiteX2" fmla="*/ 4827019 w 4827019"/>
              <a:gd name="connsiteY2" fmla="*/ 31811 h 4216700"/>
              <a:gd name="connsiteX3" fmla="*/ 2898835 w 4827019"/>
              <a:gd name="connsiteY3" fmla="*/ 2730800 h 4216700"/>
              <a:gd name="connsiteX0" fmla="*/ 0 w 4827019"/>
              <a:gd name="connsiteY0" fmla="*/ 4216700 h 4216700"/>
              <a:gd name="connsiteX1" fmla="*/ 0 w 4827019"/>
              <a:gd name="connsiteY1" fmla="*/ 0 h 4216700"/>
              <a:gd name="connsiteX2" fmla="*/ 4827019 w 4827019"/>
              <a:gd name="connsiteY2" fmla="*/ 31811 h 4216700"/>
              <a:gd name="connsiteX3" fmla="*/ 8986 w 4827019"/>
              <a:gd name="connsiteY3" fmla="*/ 4214543 h 4216700"/>
              <a:gd name="connsiteX0" fmla="*/ 0 w 4827019"/>
              <a:gd name="connsiteY0" fmla="*/ 4216700 h 4216700"/>
              <a:gd name="connsiteX1" fmla="*/ 0 w 4827019"/>
              <a:gd name="connsiteY1" fmla="*/ 0 h 4216700"/>
              <a:gd name="connsiteX2" fmla="*/ 4827019 w 4827019"/>
              <a:gd name="connsiteY2" fmla="*/ 31811 h 4216700"/>
              <a:gd name="connsiteX3" fmla="*/ 2407129 w 4827019"/>
              <a:gd name="connsiteY3" fmla="*/ 2101072 h 421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019" h="4216700">
                <a:moveTo>
                  <a:pt x="0" y="4216700"/>
                </a:moveTo>
                <a:lnTo>
                  <a:pt x="0" y="0"/>
                </a:lnTo>
                <a:lnTo>
                  <a:pt x="4827019" y="31811"/>
                </a:lnTo>
                <a:lnTo>
                  <a:pt x="2407129" y="2101072"/>
                </a:lnTo>
              </a:path>
            </a:pathLst>
          </a:custGeom>
          <a:ln w="508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412D3B0-9FCC-404E-8BEF-A8B7D94A91F6}"/>
              </a:ext>
            </a:extLst>
          </p:cNvPr>
          <p:cNvSpPr/>
          <p:nvPr/>
        </p:nvSpPr>
        <p:spPr>
          <a:xfrm rot="3309534">
            <a:off x="7940139" y="3796017"/>
            <a:ext cx="286380" cy="246879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8B8F-07AC-4D3A-9893-0BE89BE7C7CD}"/>
              </a:ext>
            </a:extLst>
          </p:cNvPr>
          <p:cNvSpPr txBox="1"/>
          <p:nvPr/>
        </p:nvSpPr>
        <p:spPr>
          <a:xfrm>
            <a:off x="1414330" y="4079542"/>
            <a:ext cx="111171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5300A-3B0A-48A5-8B6B-753CAF82AB4E}"/>
              </a:ext>
            </a:extLst>
          </p:cNvPr>
          <p:cNvSpPr txBox="1"/>
          <p:nvPr/>
        </p:nvSpPr>
        <p:spPr>
          <a:xfrm>
            <a:off x="9605526" y="2807286"/>
            <a:ext cx="111171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B7FFFB-B814-48AC-851C-A1C64E996EA3}"/>
              </a:ext>
            </a:extLst>
          </p:cNvPr>
          <p:cNvGrpSpPr/>
          <p:nvPr/>
        </p:nvGrpSpPr>
        <p:grpSpPr>
          <a:xfrm>
            <a:off x="1270038" y="2154139"/>
            <a:ext cx="4107033" cy="991073"/>
            <a:chOff x="1197149" y="1794035"/>
            <a:chExt cx="3230835" cy="9910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818295-81AB-4DB1-9B89-45A5DD7177C3}"/>
                </a:ext>
              </a:extLst>
            </p:cNvPr>
            <p:cNvSpPr txBox="1"/>
            <p:nvPr/>
          </p:nvSpPr>
          <p:spPr>
            <a:xfrm>
              <a:off x="1197149" y="2138777"/>
              <a:ext cx="32308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C81F44-93AB-4A6E-9B43-4467DAF562F3}"/>
                </a:ext>
              </a:extLst>
            </p:cNvPr>
            <p:cNvSpPr txBox="1"/>
            <p:nvPr/>
          </p:nvSpPr>
          <p:spPr>
            <a:xfrm>
              <a:off x="1197149" y="1794035"/>
              <a:ext cx="3230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F46D25-19DB-4C89-9E8F-0E9B2E9ED1E4}"/>
              </a:ext>
            </a:extLst>
          </p:cNvPr>
          <p:cNvGrpSpPr/>
          <p:nvPr/>
        </p:nvGrpSpPr>
        <p:grpSpPr>
          <a:xfrm>
            <a:off x="6867940" y="4721446"/>
            <a:ext cx="4067640" cy="991073"/>
            <a:chOff x="4759449" y="3524124"/>
            <a:chExt cx="3230835" cy="99107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DE63AD-D503-4615-B8CA-6B4F078D0F48}"/>
                </a:ext>
              </a:extLst>
            </p:cNvPr>
            <p:cNvSpPr txBox="1"/>
            <p:nvPr/>
          </p:nvSpPr>
          <p:spPr>
            <a:xfrm>
              <a:off x="4759449" y="3868866"/>
              <a:ext cx="32308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756833-C27B-48B3-BC43-7D23F6151CE6}"/>
                </a:ext>
              </a:extLst>
            </p:cNvPr>
            <p:cNvSpPr txBox="1"/>
            <p:nvPr/>
          </p:nvSpPr>
          <p:spPr>
            <a:xfrm>
              <a:off x="4759449" y="3524124"/>
              <a:ext cx="3230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Rectangle 9">
            <a:extLst>
              <a:ext uri="{FF2B5EF4-FFF2-40B4-BE49-F238E27FC236}">
                <a16:creationId xmlns:a16="http://schemas.microsoft.com/office/drawing/2014/main" id="{12F74242-0AFC-480B-BCE3-A6CFBE0E9EE2}"/>
              </a:ext>
            </a:extLst>
          </p:cNvPr>
          <p:cNvSpPr/>
          <p:nvPr/>
        </p:nvSpPr>
        <p:spPr>
          <a:xfrm>
            <a:off x="5686400" y="3477568"/>
            <a:ext cx="819203" cy="822918"/>
          </a:xfrm>
          <a:custGeom>
            <a:avLst/>
            <a:gdLst/>
            <a:ahLst/>
            <a:cxnLst/>
            <a:rect l="l" t="t" r="r" b="b"/>
            <a:pathLst>
              <a:path w="2075151" h="2084561">
                <a:moveTo>
                  <a:pt x="687322" y="720390"/>
                </a:moveTo>
                <a:lnTo>
                  <a:pt x="792251" y="1226101"/>
                </a:lnTo>
                <a:lnTo>
                  <a:pt x="654923" y="1226101"/>
                </a:lnTo>
                <a:lnTo>
                  <a:pt x="519418" y="720390"/>
                </a:lnTo>
                <a:close/>
                <a:moveTo>
                  <a:pt x="1088790" y="720390"/>
                </a:moveTo>
                <a:lnTo>
                  <a:pt x="1088790" y="1226101"/>
                </a:lnTo>
                <a:lnTo>
                  <a:pt x="981085" y="1226101"/>
                </a:lnTo>
                <a:lnTo>
                  <a:pt x="876156" y="720390"/>
                </a:lnTo>
                <a:close/>
                <a:moveTo>
                  <a:pt x="1470928" y="720390"/>
                </a:moveTo>
                <a:lnTo>
                  <a:pt x="1399467" y="1226101"/>
                </a:lnTo>
                <a:lnTo>
                  <a:pt x="1273686" y="1226101"/>
                </a:lnTo>
                <a:lnTo>
                  <a:pt x="1273686" y="720390"/>
                </a:lnTo>
                <a:close/>
                <a:moveTo>
                  <a:pt x="1858098" y="720390"/>
                </a:moveTo>
                <a:lnTo>
                  <a:pt x="1704623" y="1226101"/>
                </a:lnTo>
                <a:lnTo>
                  <a:pt x="1586200" y="1226101"/>
                </a:lnTo>
                <a:lnTo>
                  <a:pt x="1657660" y="720390"/>
                </a:lnTo>
                <a:close/>
                <a:moveTo>
                  <a:pt x="326390" y="0"/>
                </a:moveTo>
                <a:lnTo>
                  <a:pt x="289467" y="9893"/>
                </a:lnTo>
                <a:lnTo>
                  <a:pt x="0" y="9893"/>
                </a:lnTo>
                <a:lnTo>
                  <a:pt x="0" y="194789"/>
                </a:lnTo>
                <a:lnTo>
                  <a:pt x="187165" y="194789"/>
                </a:lnTo>
                <a:lnTo>
                  <a:pt x="603775" y="1749601"/>
                </a:lnTo>
                <a:cubicBezTo>
                  <a:pt x="548018" y="1778252"/>
                  <a:pt x="511419" y="1836815"/>
                  <a:pt x="511419" y="1903926"/>
                </a:cubicBezTo>
                <a:cubicBezTo>
                  <a:pt x="511419" y="2003688"/>
                  <a:pt x="592292" y="2084561"/>
                  <a:pt x="692054" y="2084561"/>
                </a:cubicBezTo>
                <a:cubicBezTo>
                  <a:pt x="791816" y="2084561"/>
                  <a:pt x="872689" y="2003688"/>
                  <a:pt x="872689" y="1903926"/>
                </a:cubicBezTo>
                <a:cubicBezTo>
                  <a:pt x="872689" y="1844787"/>
                  <a:pt x="844269" y="1792285"/>
                  <a:pt x="798470" y="1761829"/>
                </a:cubicBezTo>
                <a:lnTo>
                  <a:pt x="797088" y="1756669"/>
                </a:lnTo>
                <a:lnTo>
                  <a:pt x="1597741" y="1756669"/>
                </a:lnTo>
                <a:cubicBezTo>
                  <a:pt x="1547621" y="1786323"/>
                  <a:pt x="1515869" y="1841417"/>
                  <a:pt x="1515869" y="1903926"/>
                </a:cubicBezTo>
                <a:cubicBezTo>
                  <a:pt x="1515869" y="2003688"/>
                  <a:pt x="1596742" y="2084561"/>
                  <a:pt x="1696504" y="2084561"/>
                </a:cubicBezTo>
                <a:cubicBezTo>
                  <a:pt x="1796266" y="2084561"/>
                  <a:pt x="1877139" y="2003688"/>
                  <a:pt x="1877139" y="1903926"/>
                </a:cubicBezTo>
                <a:cubicBezTo>
                  <a:pt x="1877139" y="1839781"/>
                  <a:pt x="1843704" y="1783446"/>
                  <a:pt x="1791551" y="1754164"/>
                </a:cubicBezTo>
                <a:lnTo>
                  <a:pt x="1791551" y="1571773"/>
                </a:lnTo>
                <a:lnTo>
                  <a:pt x="747545" y="1571773"/>
                </a:lnTo>
                <a:lnTo>
                  <a:pt x="704465" y="1410997"/>
                </a:lnTo>
                <a:lnTo>
                  <a:pt x="1746053" y="1410997"/>
                </a:lnTo>
                <a:lnTo>
                  <a:pt x="1746942" y="1411267"/>
                </a:lnTo>
                <a:cubicBezTo>
                  <a:pt x="1794837" y="1425803"/>
                  <a:pt x="1845447" y="1398759"/>
                  <a:pt x="1859982" y="1350864"/>
                </a:cubicBezTo>
                <a:lnTo>
                  <a:pt x="2071222" y="654816"/>
                </a:lnTo>
                <a:cubicBezTo>
                  <a:pt x="2085757" y="606922"/>
                  <a:pt x="2058714" y="556312"/>
                  <a:pt x="2010819" y="541777"/>
                </a:cubicBezTo>
                <a:lnTo>
                  <a:pt x="2007334" y="540719"/>
                </a:lnTo>
                <a:cubicBezTo>
                  <a:pt x="1997276" y="537666"/>
                  <a:pt x="1987098" y="536448"/>
                  <a:pt x="1977200" y="537834"/>
                </a:cubicBezTo>
                <a:lnTo>
                  <a:pt x="1977200" y="535494"/>
                </a:lnTo>
                <a:lnTo>
                  <a:pt x="469875" y="53549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Rectangle 30">
            <a:extLst>
              <a:ext uri="{FF2B5EF4-FFF2-40B4-BE49-F238E27FC236}">
                <a16:creationId xmlns:a16="http://schemas.microsoft.com/office/drawing/2014/main" id="{5FD4060F-BF09-4299-A6A4-977F9BDC5FAC}"/>
              </a:ext>
            </a:extLst>
          </p:cNvPr>
          <p:cNvSpPr/>
          <p:nvPr/>
        </p:nvSpPr>
        <p:spPr>
          <a:xfrm>
            <a:off x="1754508" y="3434390"/>
            <a:ext cx="431361" cy="43010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F05FE223-2190-4120-8367-4C8136C4750C}"/>
              </a:ext>
            </a:extLst>
          </p:cNvPr>
          <p:cNvSpPr/>
          <p:nvPr/>
        </p:nvSpPr>
        <p:spPr>
          <a:xfrm>
            <a:off x="9937372" y="3934593"/>
            <a:ext cx="448025" cy="4193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215E21-C5E6-4D76-B55B-9726908444EC}"/>
              </a:ext>
            </a:extLst>
          </p:cNvPr>
          <p:cNvSpPr/>
          <p:nvPr/>
        </p:nvSpPr>
        <p:spPr>
          <a:xfrm>
            <a:off x="200026" y="218247"/>
            <a:ext cx="11791949" cy="6421506"/>
          </a:xfrm>
          <a:prstGeom prst="roundRect">
            <a:avLst>
              <a:gd name="adj" fmla="val 2427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770533" y="4600505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5B59E2-10E8-4D3E-8F3C-FE7BAC10D16D}"/>
              </a:ext>
            </a:extLst>
          </p:cNvPr>
          <p:cNvGrpSpPr/>
          <p:nvPr/>
        </p:nvGrpSpPr>
        <p:grpSpPr>
          <a:xfrm>
            <a:off x="829232" y="1797430"/>
            <a:ext cx="7508504" cy="4134559"/>
            <a:chOff x="1657924" y="843553"/>
            <a:chExt cx="2835932" cy="41345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E2716D-3570-4348-90A6-76122B824EB9}"/>
                </a:ext>
              </a:extLst>
            </p:cNvPr>
            <p:cNvSpPr txBox="1"/>
            <p:nvPr/>
          </p:nvSpPr>
          <p:spPr>
            <a:xfrm>
              <a:off x="1657924" y="1746458"/>
              <a:ext cx="2835932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Get a modern PowerPoint  Presentation that is beautifully designed. 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You can simply impress your audience and add a unique zing and appeal to your Presentations. Easy to change colors, photos and Text. 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8594B-F9F6-4B31-9904-AAB4D204F293}"/>
                </a:ext>
              </a:extLst>
            </p:cNvPr>
            <p:cNvSpPr txBox="1"/>
            <p:nvPr/>
          </p:nvSpPr>
          <p:spPr>
            <a:xfrm>
              <a:off x="1657924" y="843553"/>
              <a:ext cx="28359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5A61C15-5717-4F6D-9314-627E00B9C4A0}"/>
              </a:ext>
            </a:extLst>
          </p:cNvPr>
          <p:cNvSpPr/>
          <p:nvPr/>
        </p:nvSpPr>
        <p:spPr>
          <a:xfrm>
            <a:off x="829232" y="2495550"/>
            <a:ext cx="7508504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D9D859-E75A-46CD-B066-1290BF5C919D}"/>
              </a:ext>
            </a:extLst>
          </p:cNvPr>
          <p:cNvSpPr/>
          <p:nvPr/>
        </p:nvSpPr>
        <p:spPr>
          <a:xfrm>
            <a:off x="1311235" y="1768129"/>
            <a:ext cx="45719" cy="16397"/>
          </a:xfrm>
          <a:custGeom>
            <a:avLst/>
            <a:gdLst>
              <a:gd name="connsiteX0" fmla="*/ 0 w 123794"/>
              <a:gd name="connsiteY0" fmla="*/ 65001 h 65001"/>
              <a:gd name="connsiteX1" fmla="*/ 42799 w 123794"/>
              <a:gd name="connsiteY1" fmla="*/ 39658 h 65001"/>
              <a:gd name="connsiteX2" fmla="*/ 123795 w 123794"/>
              <a:gd name="connsiteY2" fmla="*/ 0 h 65001"/>
              <a:gd name="connsiteX3" fmla="*/ 0 w 123794"/>
              <a:gd name="connsiteY3" fmla="*/ 65001 h 6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794" h="65001">
                <a:moveTo>
                  <a:pt x="0" y="65001"/>
                </a:moveTo>
                <a:cubicBezTo>
                  <a:pt x="11028" y="51198"/>
                  <a:pt x="28192" y="47327"/>
                  <a:pt x="42799" y="39658"/>
                </a:cubicBezTo>
                <a:cubicBezTo>
                  <a:pt x="69383" y="25709"/>
                  <a:pt x="96698" y="13146"/>
                  <a:pt x="123795" y="0"/>
                </a:cubicBezTo>
                <a:cubicBezTo>
                  <a:pt x="86620" y="29433"/>
                  <a:pt x="42360" y="45428"/>
                  <a:pt x="0" y="65001"/>
                </a:cubicBezTo>
                <a:close/>
              </a:path>
            </a:pathLst>
          </a:custGeom>
          <a:solidFill>
            <a:schemeClr val="bg1"/>
          </a:solidFill>
          <a:ln w="73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3FC596B-14C3-432D-AF50-A9BF876629DE}"/>
              </a:ext>
            </a:extLst>
          </p:cNvPr>
          <p:cNvSpPr/>
          <p:nvPr/>
        </p:nvSpPr>
        <p:spPr>
          <a:xfrm>
            <a:off x="1295833" y="1785668"/>
            <a:ext cx="45719" cy="6246"/>
          </a:xfrm>
          <a:custGeom>
            <a:avLst/>
            <a:gdLst>
              <a:gd name="connsiteX0" fmla="*/ 0 w 53753"/>
              <a:gd name="connsiteY0" fmla="*/ 24759 h 24759"/>
              <a:gd name="connsiteX1" fmla="*/ 53754 w 53753"/>
              <a:gd name="connsiteY1" fmla="*/ 0 h 24759"/>
              <a:gd name="connsiteX2" fmla="*/ 0 w 53753"/>
              <a:gd name="connsiteY2" fmla="*/ 24759 h 24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53" h="24759">
                <a:moveTo>
                  <a:pt x="0" y="24759"/>
                </a:moveTo>
                <a:cubicBezTo>
                  <a:pt x="15849" y="12051"/>
                  <a:pt x="32866" y="1899"/>
                  <a:pt x="53754" y="0"/>
                </a:cubicBezTo>
                <a:cubicBezTo>
                  <a:pt x="36518" y="9860"/>
                  <a:pt x="19208" y="19427"/>
                  <a:pt x="0" y="24759"/>
                </a:cubicBezTo>
                <a:close/>
              </a:path>
            </a:pathLst>
          </a:custGeom>
          <a:solidFill>
            <a:schemeClr val="bg1"/>
          </a:solidFill>
          <a:ln w="73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E2C8E2-5212-4E41-A332-0AA38266C653}"/>
              </a:ext>
            </a:extLst>
          </p:cNvPr>
          <p:cNvGrpSpPr/>
          <p:nvPr/>
        </p:nvGrpSpPr>
        <p:grpSpPr>
          <a:xfrm>
            <a:off x="4195659" y="803943"/>
            <a:ext cx="775650" cy="775650"/>
            <a:chOff x="5572899" y="3891288"/>
            <a:chExt cx="1045029" cy="10450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AA1EE95-2B9A-4010-92BB-56C2D2187DA6}"/>
                </a:ext>
              </a:extLst>
            </p:cNvPr>
            <p:cNvSpPr/>
            <p:nvPr/>
          </p:nvSpPr>
          <p:spPr>
            <a:xfrm>
              <a:off x="5572899" y="3891288"/>
              <a:ext cx="1045029" cy="1045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4B2672A-3BF5-488F-9E3D-1F066ACDA601}"/>
                </a:ext>
              </a:extLst>
            </p:cNvPr>
            <p:cNvGrpSpPr/>
            <p:nvPr/>
          </p:nvGrpSpPr>
          <p:grpSpPr>
            <a:xfrm>
              <a:off x="5637139" y="3939653"/>
              <a:ext cx="917684" cy="916899"/>
              <a:chOff x="3590925" y="923925"/>
              <a:chExt cx="5010626" cy="5006339"/>
            </a:xfrm>
          </p:grpSpPr>
          <p:sp>
            <p:nvSpPr>
              <p:cNvPr id="15" name="Graphic 2">
                <a:extLst>
                  <a:ext uri="{FF2B5EF4-FFF2-40B4-BE49-F238E27FC236}">
                    <a16:creationId xmlns:a16="http://schemas.microsoft.com/office/drawing/2014/main" id="{9E5DF061-A95A-4D70-911F-8C371FD41B67}"/>
                  </a:ext>
                </a:extLst>
              </p:cNvPr>
              <p:cNvSpPr/>
              <p:nvPr/>
            </p:nvSpPr>
            <p:spPr>
              <a:xfrm>
                <a:off x="8000428" y="2529649"/>
                <a:ext cx="199167" cy="199358"/>
              </a:xfrm>
              <a:custGeom>
                <a:avLst/>
                <a:gdLst>
                  <a:gd name="connsiteX0" fmla="*/ 0 w 199167"/>
                  <a:gd name="connsiteY0" fmla="*/ 199358 h 199358"/>
                  <a:gd name="connsiteX1" fmla="*/ 0 w 199167"/>
                  <a:gd name="connsiteY1" fmla="*/ 16383 h 199358"/>
                  <a:gd name="connsiteX2" fmla="*/ 16383 w 199167"/>
                  <a:gd name="connsiteY2" fmla="*/ 0 h 199358"/>
                  <a:gd name="connsiteX3" fmla="*/ 183071 w 199167"/>
                  <a:gd name="connsiteY3" fmla="*/ 0 h 199358"/>
                  <a:gd name="connsiteX4" fmla="*/ 199168 w 199167"/>
                  <a:gd name="connsiteY4" fmla="*/ 16097 h 199358"/>
                  <a:gd name="connsiteX5" fmla="*/ 199168 w 199167"/>
                  <a:gd name="connsiteY5" fmla="*/ 199358 h 199358"/>
                  <a:gd name="connsiteX6" fmla="*/ 0 w 199167"/>
                  <a:gd name="connsiteY6" fmla="*/ 199358 h 199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167" h="199358">
                    <a:moveTo>
                      <a:pt x="0" y="199358"/>
                    </a:moveTo>
                    <a:lnTo>
                      <a:pt x="0" y="16383"/>
                    </a:lnTo>
                    <a:cubicBezTo>
                      <a:pt x="0" y="7334"/>
                      <a:pt x="7334" y="0"/>
                      <a:pt x="16383" y="0"/>
                    </a:cubicBezTo>
                    <a:lnTo>
                      <a:pt x="183071" y="0"/>
                    </a:lnTo>
                    <a:cubicBezTo>
                      <a:pt x="191929" y="0"/>
                      <a:pt x="199168" y="7239"/>
                      <a:pt x="199168" y="16097"/>
                    </a:cubicBezTo>
                    <a:lnTo>
                      <a:pt x="199168" y="199358"/>
                    </a:lnTo>
                    <a:lnTo>
                      <a:pt x="0" y="19935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Graphic 2">
                <a:extLst>
                  <a:ext uri="{FF2B5EF4-FFF2-40B4-BE49-F238E27FC236}">
                    <a16:creationId xmlns:a16="http://schemas.microsoft.com/office/drawing/2014/main" id="{7B2068C2-7313-4026-9513-75E7FF34D73D}"/>
                  </a:ext>
                </a:extLst>
              </p:cNvPr>
              <p:cNvSpPr/>
              <p:nvPr/>
            </p:nvSpPr>
            <p:spPr>
              <a:xfrm>
                <a:off x="7869269" y="2929508"/>
                <a:ext cx="333755" cy="196881"/>
              </a:xfrm>
              <a:custGeom>
                <a:avLst/>
                <a:gdLst>
                  <a:gd name="connsiteX0" fmla="*/ 333756 w 333755"/>
                  <a:gd name="connsiteY0" fmla="*/ 196882 h 196881"/>
                  <a:gd name="connsiteX1" fmla="*/ 16383 w 333755"/>
                  <a:gd name="connsiteY1" fmla="*/ 196882 h 196881"/>
                  <a:gd name="connsiteX2" fmla="*/ 0 w 333755"/>
                  <a:gd name="connsiteY2" fmla="*/ 180499 h 196881"/>
                  <a:gd name="connsiteX3" fmla="*/ 0 w 333755"/>
                  <a:gd name="connsiteY3" fmla="*/ 16097 h 196881"/>
                  <a:gd name="connsiteX4" fmla="*/ 16097 w 333755"/>
                  <a:gd name="connsiteY4" fmla="*/ 0 h 196881"/>
                  <a:gd name="connsiteX5" fmla="*/ 333661 w 333755"/>
                  <a:gd name="connsiteY5" fmla="*/ 0 h 196881"/>
                  <a:gd name="connsiteX6" fmla="*/ 333661 w 333755"/>
                  <a:gd name="connsiteY6" fmla="*/ 196882 h 196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3755" h="196881">
                    <a:moveTo>
                      <a:pt x="333756" y="196882"/>
                    </a:moveTo>
                    <a:lnTo>
                      <a:pt x="16383" y="196882"/>
                    </a:lnTo>
                    <a:cubicBezTo>
                      <a:pt x="7334" y="196882"/>
                      <a:pt x="0" y="189548"/>
                      <a:pt x="0" y="180499"/>
                    </a:cubicBezTo>
                    <a:lnTo>
                      <a:pt x="0" y="16097"/>
                    </a:lnTo>
                    <a:cubicBezTo>
                      <a:pt x="0" y="7239"/>
                      <a:pt x="7239" y="0"/>
                      <a:pt x="16097" y="0"/>
                    </a:cubicBezTo>
                    <a:lnTo>
                      <a:pt x="333661" y="0"/>
                    </a:lnTo>
                    <a:lnTo>
                      <a:pt x="333661" y="196882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Graphic 2">
                <a:extLst>
                  <a:ext uri="{FF2B5EF4-FFF2-40B4-BE49-F238E27FC236}">
                    <a16:creationId xmlns:a16="http://schemas.microsoft.com/office/drawing/2014/main" id="{5DE03271-DE7A-48B4-984F-9C0BAB389118}"/>
                  </a:ext>
                </a:extLst>
              </p:cNvPr>
              <p:cNvSpPr/>
              <p:nvPr/>
            </p:nvSpPr>
            <p:spPr>
              <a:xfrm>
                <a:off x="7798212" y="2732150"/>
                <a:ext cx="202215" cy="590931"/>
              </a:xfrm>
              <a:custGeom>
                <a:avLst/>
                <a:gdLst>
                  <a:gd name="connsiteX0" fmla="*/ 186119 w 202215"/>
                  <a:gd name="connsiteY0" fmla="*/ 590931 h 590931"/>
                  <a:gd name="connsiteX1" fmla="*/ 16383 w 202215"/>
                  <a:gd name="connsiteY1" fmla="*/ 590931 h 590931"/>
                  <a:gd name="connsiteX2" fmla="*/ 0 w 202215"/>
                  <a:gd name="connsiteY2" fmla="*/ 574548 h 590931"/>
                  <a:gd name="connsiteX3" fmla="*/ 0 w 202215"/>
                  <a:gd name="connsiteY3" fmla="*/ 16097 h 590931"/>
                  <a:gd name="connsiteX4" fmla="*/ 16097 w 202215"/>
                  <a:gd name="connsiteY4" fmla="*/ 0 h 590931"/>
                  <a:gd name="connsiteX5" fmla="*/ 202216 w 202215"/>
                  <a:gd name="connsiteY5" fmla="*/ 0 h 590931"/>
                  <a:gd name="connsiteX6" fmla="*/ 202216 w 202215"/>
                  <a:gd name="connsiteY6" fmla="*/ 574738 h 590931"/>
                  <a:gd name="connsiteX7" fmla="*/ 186119 w 202215"/>
                  <a:gd name="connsiteY7" fmla="*/ 590931 h 590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215" h="590931">
                    <a:moveTo>
                      <a:pt x="186119" y="590931"/>
                    </a:moveTo>
                    <a:lnTo>
                      <a:pt x="16383" y="590931"/>
                    </a:lnTo>
                    <a:cubicBezTo>
                      <a:pt x="7334" y="590931"/>
                      <a:pt x="0" y="583597"/>
                      <a:pt x="0" y="574548"/>
                    </a:cubicBezTo>
                    <a:lnTo>
                      <a:pt x="0" y="16097"/>
                    </a:lnTo>
                    <a:cubicBezTo>
                      <a:pt x="0" y="7239"/>
                      <a:pt x="7239" y="0"/>
                      <a:pt x="16097" y="0"/>
                    </a:cubicBezTo>
                    <a:lnTo>
                      <a:pt x="202216" y="0"/>
                    </a:lnTo>
                    <a:lnTo>
                      <a:pt x="202216" y="574738"/>
                    </a:lnTo>
                    <a:cubicBezTo>
                      <a:pt x="202216" y="583692"/>
                      <a:pt x="194977" y="590931"/>
                      <a:pt x="186119" y="5909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Graphic 2">
                <a:extLst>
                  <a:ext uri="{FF2B5EF4-FFF2-40B4-BE49-F238E27FC236}">
                    <a16:creationId xmlns:a16="http://schemas.microsoft.com/office/drawing/2014/main" id="{36368E5D-597C-428B-9CA7-37F40CD4E874}"/>
                  </a:ext>
                </a:extLst>
              </p:cNvPr>
              <p:cNvSpPr/>
              <p:nvPr/>
            </p:nvSpPr>
            <p:spPr>
              <a:xfrm>
                <a:off x="8203025" y="2730436"/>
                <a:ext cx="340042" cy="199167"/>
              </a:xfrm>
              <a:custGeom>
                <a:avLst/>
                <a:gdLst>
                  <a:gd name="connsiteX0" fmla="*/ 0 w 340042"/>
                  <a:gd name="connsiteY0" fmla="*/ 0 h 199167"/>
                  <a:gd name="connsiteX1" fmla="*/ 323660 w 340042"/>
                  <a:gd name="connsiteY1" fmla="*/ 0 h 199167"/>
                  <a:gd name="connsiteX2" fmla="*/ 340042 w 340042"/>
                  <a:gd name="connsiteY2" fmla="*/ 16383 h 199167"/>
                  <a:gd name="connsiteX3" fmla="*/ 340042 w 340042"/>
                  <a:gd name="connsiteY3" fmla="*/ 183071 h 199167"/>
                  <a:gd name="connsiteX4" fmla="*/ 323945 w 340042"/>
                  <a:gd name="connsiteY4" fmla="*/ 199168 h 199167"/>
                  <a:gd name="connsiteX5" fmla="*/ 95 w 340042"/>
                  <a:gd name="connsiteY5" fmla="*/ 199168 h 199167"/>
                  <a:gd name="connsiteX6" fmla="*/ 95 w 340042"/>
                  <a:gd name="connsiteY6" fmla="*/ 0 h 199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0042" h="199167">
                    <a:moveTo>
                      <a:pt x="0" y="0"/>
                    </a:moveTo>
                    <a:lnTo>
                      <a:pt x="323660" y="0"/>
                    </a:lnTo>
                    <a:cubicBezTo>
                      <a:pt x="332708" y="0"/>
                      <a:pt x="340042" y="7334"/>
                      <a:pt x="340042" y="16383"/>
                    </a:cubicBezTo>
                    <a:lnTo>
                      <a:pt x="340042" y="183071"/>
                    </a:lnTo>
                    <a:cubicBezTo>
                      <a:pt x="340042" y="191929"/>
                      <a:pt x="332804" y="199168"/>
                      <a:pt x="323945" y="199168"/>
                    </a:cubicBezTo>
                    <a:lnTo>
                      <a:pt x="95" y="199168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Graphic 2">
                <a:extLst>
                  <a:ext uri="{FF2B5EF4-FFF2-40B4-BE49-F238E27FC236}">
                    <a16:creationId xmlns:a16="http://schemas.microsoft.com/office/drawing/2014/main" id="{57BAF4B3-4F26-4F2E-9A8E-3ED21C792A74}"/>
                  </a:ext>
                </a:extLst>
              </p:cNvPr>
              <p:cNvSpPr/>
              <p:nvPr/>
            </p:nvSpPr>
            <p:spPr>
              <a:xfrm>
                <a:off x="8398383" y="2528601"/>
                <a:ext cx="202215" cy="596169"/>
              </a:xfrm>
              <a:custGeom>
                <a:avLst/>
                <a:gdLst>
                  <a:gd name="connsiteX0" fmla="*/ 16097 w 202215"/>
                  <a:gd name="connsiteY0" fmla="*/ 0 h 596169"/>
                  <a:gd name="connsiteX1" fmla="*/ 185833 w 202215"/>
                  <a:gd name="connsiteY1" fmla="*/ 0 h 596169"/>
                  <a:gd name="connsiteX2" fmla="*/ 202216 w 202215"/>
                  <a:gd name="connsiteY2" fmla="*/ 16383 h 596169"/>
                  <a:gd name="connsiteX3" fmla="*/ 202216 w 202215"/>
                  <a:gd name="connsiteY3" fmla="*/ 580072 h 596169"/>
                  <a:gd name="connsiteX4" fmla="*/ 186119 w 202215"/>
                  <a:gd name="connsiteY4" fmla="*/ 596170 h 596169"/>
                  <a:gd name="connsiteX5" fmla="*/ 0 w 202215"/>
                  <a:gd name="connsiteY5" fmla="*/ 596170 h 596169"/>
                  <a:gd name="connsiteX6" fmla="*/ 0 w 202215"/>
                  <a:gd name="connsiteY6" fmla="*/ 16192 h 596169"/>
                  <a:gd name="connsiteX7" fmla="*/ 16097 w 202215"/>
                  <a:gd name="connsiteY7" fmla="*/ 0 h 59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215" h="596169">
                    <a:moveTo>
                      <a:pt x="16097" y="0"/>
                    </a:moveTo>
                    <a:lnTo>
                      <a:pt x="185833" y="0"/>
                    </a:lnTo>
                    <a:cubicBezTo>
                      <a:pt x="194881" y="0"/>
                      <a:pt x="202216" y="7334"/>
                      <a:pt x="202216" y="16383"/>
                    </a:cubicBezTo>
                    <a:lnTo>
                      <a:pt x="202216" y="580072"/>
                    </a:lnTo>
                    <a:cubicBezTo>
                      <a:pt x="202216" y="588931"/>
                      <a:pt x="194977" y="596170"/>
                      <a:pt x="186119" y="596170"/>
                    </a:cubicBezTo>
                    <a:lnTo>
                      <a:pt x="0" y="596170"/>
                    </a:lnTo>
                    <a:lnTo>
                      <a:pt x="0" y="16192"/>
                    </a:lnTo>
                    <a:cubicBezTo>
                      <a:pt x="0" y="7239"/>
                      <a:pt x="7239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Graphic 2">
                <a:extLst>
                  <a:ext uri="{FF2B5EF4-FFF2-40B4-BE49-F238E27FC236}">
                    <a16:creationId xmlns:a16="http://schemas.microsoft.com/office/drawing/2014/main" id="{CB976AF5-E60D-4500-B487-68D5AFBF68F1}"/>
                  </a:ext>
                </a:extLst>
              </p:cNvPr>
              <p:cNvSpPr/>
              <p:nvPr/>
            </p:nvSpPr>
            <p:spPr>
              <a:xfrm>
                <a:off x="7990808" y="4331112"/>
                <a:ext cx="275463" cy="202215"/>
              </a:xfrm>
              <a:custGeom>
                <a:avLst/>
                <a:gdLst>
                  <a:gd name="connsiteX0" fmla="*/ 16097 w 275463"/>
                  <a:gd name="connsiteY0" fmla="*/ 0 h 202215"/>
                  <a:gd name="connsiteX1" fmla="*/ 259080 w 275463"/>
                  <a:gd name="connsiteY1" fmla="*/ 0 h 202215"/>
                  <a:gd name="connsiteX2" fmla="*/ 275463 w 275463"/>
                  <a:gd name="connsiteY2" fmla="*/ 16383 h 202215"/>
                  <a:gd name="connsiteX3" fmla="*/ 275463 w 275463"/>
                  <a:gd name="connsiteY3" fmla="*/ 186119 h 202215"/>
                  <a:gd name="connsiteX4" fmla="*/ 259366 w 275463"/>
                  <a:gd name="connsiteY4" fmla="*/ 202216 h 202215"/>
                  <a:gd name="connsiteX5" fmla="*/ 0 w 275463"/>
                  <a:gd name="connsiteY5" fmla="*/ 202216 h 202215"/>
                  <a:gd name="connsiteX6" fmla="*/ 0 w 275463"/>
                  <a:gd name="connsiteY6" fmla="*/ 16097 h 202215"/>
                  <a:gd name="connsiteX7" fmla="*/ 16097 w 275463"/>
                  <a:gd name="connsiteY7" fmla="*/ 0 h 202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5463" h="202215">
                    <a:moveTo>
                      <a:pt x="16097" y="0"/>
                    </a:moveTo>
                    <a:lnTo>
                      <a:pt x="259080" y="0"/>
                    </a:lnTo>
                    <a:cubicBezTo>
                      <a:pt x="268129" y="0"/>
                      <a:pt x="275463" y="7334"/>
                      <a:pt x="275463" y="16383"/>
                    </a:cubicBezTo>
                    <a:lnTo>
                      <a:pt x="275463" y="186119"/>
                    </a:lnTo>
                    <a:cubicBezTo>
                      <a:pt x="275463" y="194977"/>
                      <a:pt x="268224" y="202216"/>
                      <a:pt x="259366" y="202216"/>
                    </a:cubicBezTo>
                    <a:lnTo>
                      <a:pt x="0" y="202216"/>
                    </a:lnTo>
                    <a:lnTo>
                      <a:pt x="0" y="16097"/>
                    </a:lnTo>
                    <a:cubicBezTo>
                      <a:pt x="0" y="7239"/>
                      <a:pt x="7144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Graphic 2">
                <a:extLst>
                  <a:ext uri="{FF2B5EF4-FFF2-40B4-BE49-F238E27FC236}">
                    <a16:creationId xmlns:a16="http://schemas.microsoft.com/office/drawing/2014/main" id="{5E484E8D-BD65-4342-A1E7-34F6C5EB56C7}"/>
                  </a:ext>
                </a:extLst>
              </p:cNvPr>
              <p:cNvSpPr/>
              <p:nvPr/>
            </p:nvSpPr>
            <p:spPr>
              <a:xfrm>
                <a:off x="8398383" y="4329969"/>
                <a:ext cx="203168" cy="802290"/>
              </a:xfrm>
              <a:custGeom>
                <a:avLst/>
                <a:gdLst>
                  <a:gd name="connsiteX0" fmla="*/ 476 w 203168"/>
                  <a:gd name="connsiteY0" fmla="*/ 0 h 802290"/>
                  <a:gd name="connsiteX1" fmla="*/ 186785 w 203168"/>
                  <a:gd name="connsiteY1" fmla="*/ 0 h 802290"/>
                  <a:gd name="connsiteX2" fmla="*/ 203168 w 203168"/>
                  <a:gd name="connsiteY2" fmla="*/ 16383 h 802290"/>
                  <a:gd name="connsiteX3" fmla="*/ 203168 w 203168"/>
                  <a:gd name="connsiteY3" fmla="*/ 786194 h 802290"/>
                  <a:gd name="connsiteX4" fmla="*/ 187071 w 203168"/>
                  <a:gd name="connsiteY4" fmla="*/ 802291 h 802290"/>
                  <a:gd name="connsiteX5" fmla="*/ 20003 w 203168"/>
                  <a:gd name="connsiteY5" fmla="*/ 802291 h 802290"/>
                  <a:gd name="connsiteX6" fmla="*/ 0 w 203168"/>
                  <a:gd name="connsiteY6" fmla="*/ 782288 h 802290"/>
                  <a:gd name="connsiteX7" fmla="*/ 0 w 203168"/>
                  <a:gd name="connsiteY7" fmla="*/ 571 h 802290"/>
                  <a:gd name="connsiteX8" fmla="*/ 476 w 203168"/>
                  <a:gd name="connsiteY8" fmla="*/ 0 h 802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168" h="802290">
                    <a:moveTo>
                      <a:pt x="476" y="0"/>
                    </a:moveTo>
                    <a:lnTo>
                      <a:pt x="186785" y="0"/>
                    </a:lnTo>
                    <a:cubicBezTo>
                      <a:pt x="195834" y="0"/>
                      <a:pt x="203168" y="7334"/>
                      <a:pt x="203168" y="16383"/>
                    </a:cubicBezTo>
                    <a:lnTo>
                      <a:pt x="203168" y="786194"/>
                    </a:lnTo>
                    <a:cubicBezTo>
                      <a:pt x="203168" y="795052"/>
                      <a:pt x="195929" y="802291"/>
                      <a:pt x="187071" y="802291"/>
                    </a:cubicBezTo>
                    <a:lnTo>
                      <a:pt x="20003" y="802291"/>
                    </a:lnTo>
                    <a:cubicBezTo>
                      <a:pt x="8954" y="802291"/>
                      <a:pt x="0" y="793337"/>
                      <a:pt x="0" y="782288"/>
                    </a:cubicBezTo>
                    <a:lnTo>
                      <a:pt x="0" y="571"/>
                    </a:lnTo>
                    <a:cubicBezTo>
                      <a:pt x="0" y="190"/>
                      <a:pt x="190" y="0"/>
                      <a:pt x="4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Graphic 2">
                <a:extLst>
                  <a:ext uri="{FF2B5EF4-FFF2-40B4-BE49-F238E27FC236}">
                    <a16:creationId xmlns:a16="http://schemas.microsoft.com/office/drawing/2014/main" id="{8D4A00C3-C385-4A66-9069-81217385F298}"/>
                  </a:ext>
                </a:extLst>
              </p:cNvPr>
              <p:cNvSpPr/>
              <p:nvPr/>
            </p:nvSpPr>
            <p:spPr>
              <a:xfrm>
                <a:off x="8202739" y="4127182"/>
                <a:ext cx="195643" cy="802290"/>
              </a:xfrm>
              <a:custGeom>
                <a:avLst/>
                <a:gdLst>
                  <a:gd name="connsiteX0" fmla="*/ 16097 w 195643"/>
                  <a:gd name="connsiteY0" fmla="*/ 0 h 802290"/>
                  <a:gd name="connsiteX1" fmla="*/ 179261 w 195643"/>
                  <a:gd name="connsiteY1" fmla="*/ 0 h 802290"/>
                  <a:gd name="connsiteX2" fmla="*/ 195644 w 195643"/>
                  <a:gd name="connsiteY2" fmla="*/ 16383 h 802290"/>
                  <a:gd name="connsiteX3" fmla="*/ 195644 w 195643"/>
                  <a:gd name="connsiteY3" fmla="*/ 802291 h 802290"/>
                  <a:gd name="connsiteX4" fmla="*/ 20003 w 195643"/>
                  <a:gd name="connsiteY4" fmla="*/ 802291 h 802290"/>
                  <a:gd name="connsiteX5" fmla="*/ 0 w 195643"/>
                  <a:gd name="connsiteY5" fmla="*/ 782288 h 802290"/>
                  <a:gd name="connsiteX6" fmla="*/ 0 w 195643"/>
                  <a:gd name="connsiteY6" fmla="*/ 16193 h 802290"/>
                  <a:gd name="connsiteX7" fmla="*/ 16097 w 195643"/>
                  <a:gd name="connsiteY7" fmla="*/ 0 h 802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643" h="802290">
                    <a:moveTo>
                      <a:pt x="16097" y="0"/>
                    </a:moveTo>
                    <a:lnTo>
                      <a:pt x="179261" y="0"/>
                    </a:lnTo>
                    <a:cubicBezTo>
                      <a:pt x="188309" y="0"/>
                      <a:pt x="195644" y="7334"/>
                      <a:pt x="195644" y="16383"/>
                    </a:cubicBezTo>
                    <a:lnTo>
                      <a:pt x="195644" y="802291"/>
                    </a:lnTo>
                    <a:lnTo>
                      <a:pt x="20003" y="802291"/>
                    </a:lnTo>
                    <a:cubicBezTo>
                      <a:pt x="8954" y="802291"/>
                      <a:pt x="0" y="793337"/>
                      <a:pt x="0" y="782288"/>
                    </a:cubicBezTo>
                    <a:lnTo>
                      <a:pt x="0" y="16193"/>
                    </a:lnTo>
                    <a:cubicBezTo>
                      <a:pt x="0" y="7239"/>
                      <a:pt x="7144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Graphic 2">
                <a:extLst>
                  <a:ext uri="{FF2B5EF4-FFF2-40B4-BE49-F238E27FC236}">
                    <a16:creationId xmlns:a16="http://schemas.microsoft.com/office/drawing/2014/main" id="{F91FC114-2363-48D9-813A-C95819E19E76}"/>
                  </a:ext>
                </a:extLst>
              </p:cNvPr>
              <p:cNvSpPr/>
              <p:nvPr/>
            </p:nvSpPr>
            <p:spPr>
              <a:xfrm>
                <a:off x="7792974" y="3724656"/>
                <a:ext cx="409670" cy="202215"/>
              </a:xfrm>
              <a:custGeom>
                <a:avLst/>
                <a:gdLst>
                  <a:gd name="connsiteX0" fmla="*/ 16097 w 409670"/>
                  <a:gd name="connsiteY0" fmla="*/ 0 h 202215"/>
                  <a:gd name="connsiteX1" fmla="*/ 405289 w 409670"/>
                  <a:gd name="connsiteY1" fmla="*/ 0 h 202215"/>
                  <a:gd name="connsiteX2" fmla="*/ 409670 w 409670"/>
                  <a:gd name="connsiteY2" fmla="*/ 4381 h 202215"/>
                  <a:gd name="connsiteX3" fmla="*/ 409670 w 409670"/>
                  <a:gd name="connsiteY3" fmla="*/ 186118 h 202215"/>
                  <a:gd name="connsiteX4" fmla="*/ 393573 w 409670"/>
                  <a:gd name="connsiteY4" fmla="*/ 202216 h 202215"/>
                  <a:gd name="connsiteX5" fmla="*/ 18479 w 409670"/>
                  <a:gd name="connsiteY5" fmla="*/ 202216 h 202215"/>
                  <a:gd name="connsiteX6" fmla="*/ 0 w 409670"/>
                  <a:gd name="connsiteY6" fmla="*/ 183737 h 202215"/>
                  <a:gd name="connsiteX7" fmla="*/ 0 w 409670"/>
                  <a:gd name="connsiteY7" fmla="*/ 16097 h 202215"/>
                  <a:gd name="connsiteX8" fmla="*/ 16097 w 409670"/>
                  <a:gd name="connsiteY8" fmla="*/ 0 h 202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670" h="202215">
                    <a:moveTo>
                      <a:pt x="16097" y="0"/>
                    </a:moveTo>
                    <a:lnTo>
                      <a:pt x="405289" y="0"/>
                    </a:lnTo>
                    <a:cubicBezTo>
                      <a:pt x="407670" y="0"/>
                      <a:pt x="409670" y="2000"/>
                      <a:pt x="409670" y="4381"/>
                    </a:cubicBezTo>
                    <a:lnTo>
                      <a:pt x="409670" y="186118"/>
                    </a:lnTo>
                    <a:cubicBezTo>
                      <a:pt x="409670" y="194977"/>
                      <a:pt x="402431" y="202216"/>
                      <a:pt x="393573" y="202216"/>
                    </a:cubicBezTo>
                    <a:lnTo>
                      <a:pt x="18479" y="202216"/>
                    </a:lnTo>
                    <a:cubicBezTo>
                      <a:pt x="8287" y="202216"/>
                      <a:pt x="0" y="193929"/>
                      <a:pt x="0" y="183737"/>
                    </a:cubicBezTo>
                    <a:lnTo>
                      <a:pt x="0" y="16097"/>
                    </a:lnTo>
                    <a:cubicBezTo>
                      <a:pt x="0" y="7239"/>
                      <a:pt x="7239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Graphic 2">
                <a:extLst>
                  <a:ext uri="{FF2B5EF4-FFF2-40B4-BE49-F238E27FC236}">
                    <a16:creationId xmlns:a16="http://schemas.microsoft.com/office/drawing/2014/main" id="{917FBB3C-69DF-43BA-95B3-ABA037F00D86}"/>
                  </a:ext>
                </a:extLst>
              </p:cNvPr>
              <p:cNvSpPr/>
              <p:nvPr/>
            </p:nvSpPr>
            <p:spPr>
              <a:xfrm>
                <a:off x="8203212" y="3525488"/>
                <a:ext cx="339950" cy="202215"/>
              </a:xfrm>
              <a:custGeom>
                <a:avLst/>
                <a:gdLst>
                  <a:gd name="connsiteX0" fmla="*/ 16006 w 339950"/>
                  <a:gd name="connsiteY0" fmla="*/ 0 h 202215"/>
                  <a:gd name="connsiteX1" fmla="*/ 323568 w 339950"/>
                  <a:gd name="connsiteY1" fmla="*/ 0 h 202215"/>
                  <a:gd name="connsiteX2" fmla="*/ 339951 w 339950"/>
                  <a:gd name="connsiteY2" fmla="*/ 16383 h 202215"/>
                  <a:gd name="connsiteX3" fmla="*/ 339951 w 339950"/>
                  <a:gd name="connsiteY3" fmla="*/ 186119 h 202215"/>
                  <a:gd name="connsiteX4" fmla="*/ 323853 w 339950"/>
                  <a:gd name="connsiteY4" fmla="*/ 202216 h 202215"/>
                  <a:gd name="connsiteX5" fmla="*/ 4 w 339950"/>
                  <a:gd name="connsiteY5" fmla="*/ 202216 h 202215"/>
                  <a:gd name="connsiteX6" fmla="*/ 4 w 339950"/>
                  <a:gd name="connsiteY6" fmla="*/ 16097 h 202215"/>
                  <a:gd name="connsiteX7" fmla="*/ 16006 w 339950"/>
                  <a:gd name="connsiteY7" fmla="*/ 0 h 202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9950" h="202215">
                    <a:moveTo>
                      <a:pt x="16006" y="0"/>
                    </a:moveTo>
                    <a:lnTo>
                      <a:pt x="323568" y="0"/>
                    </a:lnTo>
                    <a:cubicBezTo>
                      <a:pt x="332617" y="0"/>
                      <a:pt x="339951" y="7334"/>
                      <a:pt x="339951" y="16383"/>
                    </a:cubicBezTo>
                    <a:lnTo>
                      <a:pt x="339951" y="186119"/>
                    </a:lnTo>
                    <a:cubicBezTo>
                      <a:pt x="339951" y="194977"/>
                      <a:pt x="332712" y="202216"/>
                      <a:pt x="323853" y="202216"/>
                    </a:cubicBezTo>
                    <a:lnTo>
                      <a:pt x="4" y="202216"/>
                    </a:lnTo>
                    <a:lnTo>
                      <a:pt x="4" y="16097"/>
                    </a:lnTo>
                    <a:cubicBezTo>
                      <a:pt x="-187" y="7239"/>
                      <a:pt x="7052" y="0"/>
                      <a:pt x="160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Graphic 2">
                <a:extLst>
                  <a:ext uri="{FF2B5EF4-FFF2-40B4-BE49-F238E27FC236}">
                    <a16:creationId xmlns:a16="http://schemas.microsoft.com/office/drawing/2014/main" id="{0B5243A4-8756-48B3-ACA8-927CBDBB0CCA}"/>
                  </a:ext>
                </a:extLst>
              </p:cNvPr>
              <p:cNvSpPr/>
              <p:nvPr/>
            </p:nvSpPr>
            <p:spPr>
              <a:xfrm>
                <a:off x="8398383" y="3326511"/>
                <a:ext cx="202215" cy="596169"/>
              </a:xfrm>
              <a:custGeom>
                <a:avLst/>
                <a:gdLst>
                  <a:gd name="connsiteX0" fmla="*/ 16097 w 202215"/>
                  <a:gd name="connsiteY0" fmla="*/ 0 h 596169"/>
                  <a:gd name="connsiteX1" fmla="*/ 185833 w 202215"/>
                  <a:gd name="connsiteY1" fmla="*/ 0 h 596169"/>
                  <a:gd name="connsiteX2" fmla="*/ 202216 w 202215"/>
                  <a:gd name="connsiteY2" fmla="*/ 16383 h 596169"/>
                  <a:gd name="connsiteX3" fmla="*/ 202216 w 202215"/>
                  <a:gd name="connsiteY3" fmla="*/ 580073 h 596169"/>
                  <a:gd name="connsiteX4" fmla="*/ 186119 w 202215"/>
                  <a:gd name="connsiteY4" fmla="*/ 596170 h 596169"/>
                  <a:gd name="connsiteX5" fmla="*/ 0 w 202215"/>
                  <a:gd name="connsiteY5" fmla="*/ 596170 h 596169"/>
                  <a:gd name="connsiteX6" fmla="*/ 0 w 202215"/>
                  <a:gd name="connsiteY6" fmla="*/ 16192 h 596169"/>
                  <a:gd name="connsiteX7" fmla="*/ 16097 w 202215"/>
                  <a:gd name="connsiteY7" fmla="*/ 0 h 59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215" h="596169">
                    <a:moveTo>
                      <a:pt x="16097" y="0"/>
                    </a:moveTo>
                    <a:lnTo>
                      <a:pt x="185833" y="0"/>
                    </a:lnTo>
                    <a:cubicBezTo>
                      <a:pt x="194881" y="0"/>
                      <a:pt x="202216" y="7334"/>
                      <a:pt x="202216" y="16383"/>
                    </a:cubicBezTo>
                    <a:lnTo>
                      <a:pt x="202216" y="580073"/>
                    </a:lnTo>
                    <a:cubicBezTo>
                      <a:pt x="202216" y="588931"/>
                      <a:pt x="194977" y="596170"/>
                      <a:pt x="186119" y="596170"/>
                    </a:cubicBezTo>
                    <a:lnTo>
                      <a:pt x="0" y="596170"/>
                    </a:lnTo>
                    <a:lnTo>
                      <a:pt x="0" y="16192"/>
                    </a:lnTo>
                    <a:cubicBezTo>
                      <a:pt x="0" y="7239"/>
                      <a:pt x="7239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Graphic 2">
                <a:extLst>
                  <a:ext uri="{FF2B5EF4-FFF2-40B4-BE49-F238E27FC236}">
                    <a16:creationId xmlns:a16="http://schemas.microsoft.com/office/drawing/2014/main" id="{F70E3171-20D0-4965-837D-8D2B85F5E071}"/>
                  </a:ext>
                </a:extLst>
              </p:cNvPr>
              <p:cNvSpPr/>
              <p:nvPr/>
            </p:nvSpPr>
            <p:spPr>
              <a:xfrm>
                <a:off x="7808118" y="5722619"/>
                <a:ext cx="202215" cy="202216"/>
              </a:xfrm>
              <a:custGeom>
                <a:avLst/>
                <a:gdLst>
                  <a:gd name="connsiteX0" fmla="*/ 18097 w 202215"/>
                  <a:gd name="connsiteY0" fmla="*/ 0 h 202216"/>
                  <a:gd name="connsiteX1" fmla="*/ 185833 w 202215"/>
                  <a:gd name="connsiteY1" fmla="*/ 0 h 202216"/>
                  <a:gd name="connsiteX2" fmla="*/ 202216 w 202215"/>
                  <a:gd name="connsiteY2" fmla="*/ 16383 h 202216"/>
                  <a:gd name="connsiteX3" fmla="*/ 202216 w 202215"/>
                  <a:gd name="connsiteY3" fmla="*/ 186119 h 202216"/>
                  <a:gd name="connsiteX4" fmla="*/ 186119 w 202215"/>
                  <a:gd name="connsiteY4" fmla="*/ 202216 h 202216"/>
                  <a:gd name="connsiteX5" fmla="*/ 20003 w 202215"/>
                  <a:gd name="connsiteY5" fmla="*/ 202216 h 202216"/>
                  <a:gd name="connsiteX6" fmla="*/ 0 w 202215"/>
                  <a:gd name="connsiteY6" fmla="*/ 182213 h 202216"/>
                  <a:gd name="connsiteX7" fmla="*/ 0 w 202215"/>
                  <a:gd name="connsiteY7" fmla="*/ 18098 h 202216"/>
                  <a:gd name="connsiteX8" fmla="*/ 18097 w 202215"/>
                  <a:gd name="connsiteY8" fmla="*/ 0 h 202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215" h="202216">
                    <a:moveTo>
                      <a:pt x="18097" y="0"/>
                    </a:moveTo>
                    <a:lnTo>
                      <a:pt x="185833" y="0"/>
                    </a:lnTo>
                    <a:cubicBezTo>
                      <a:pt x="194881" y="0"/>
                      <a:pt x="202216" y="7334"/>
                      <a:pt x="202216" y="16383"/>
                    </a:cubicBezTo>
                    <a:lnTo>
                      <a:pt x="202216" y="186119"/>
                    </a:lnTo>
                    <a:cubicBezTo>
                      <a:pt x="202216" y="194977"/>
                      <a:pt x="194977" y="202216"/>
                      <a:pt x="186119" y="202216"/>
                    </a:cubicBezTo>
                    <a:lnTo>
                      <a:pt x="20003" y="202216"/>
                    </a:lnTo>
                    <a:cubicBezTo>
                      <a:pt x="8954" y="202216"/>
                      <a:pt x="0" y="193263"/>
                      <a:pt x="0" y="182213"/>
                    </a:cubicBezTo>
                    <a:lnTo>
                      <a:pt x="0" y="18098"/>
                    </a:lnTo>
                    <a:cubicBezTo>
                      <a:pt x="0" y="8096"/>
                      <a:pt x="8096" y="0"/>
                      <a:pt x="18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Graphic 2">
                <a:extLst>
                  <a:ext uri="{FF2B5EF4-FFF2-40B4-BE49-F238E27FC236}">
                    <a16:creationId xmlns:a16="http://schemas.microsoft.com/office/drawing/2014/main" id="{C8BAD62B-602A-47D6-ABA1-4350FD748625}"/>
                  </a:ext>
                </a:extLst>
              </p:cNvPr>
              <p:cNvSpPr/>
              <p:nvPr/>
            </p:nvSpPr>
            <p:spPr>
              <a:xfrm>
                <a:off x="8399335" y="5722619"/>
                <a:ext cx="202215" cy="202216"/>
              </a:xfrm>
              <a:custGeom>
                <a:avLst/>
                <a:gdLst>
                  <a:gd name="connsiteX0" fmla="*/ 16097 w 202215"/>
                  <a:gd name="connsiteY0" fmla="*/ 0 h 202216"/>
                  <a:gd name="connsiteX1" fmla="*/ 185833 w 202215"/>
                  <a:gd name="connsiteY1" fmla="*/ 0 h 202216"/>
                  <a:gd name="connsiteX2" fmla="*/ 202216 w 202215"/>
                  <a:gd name="connsiteY2" fmla="*/ 16383 h 202216"/>
                  <a:gd name="connsiteX3" fmla="*/ 202216 w 202215"/>
                  <a:gd name="connsiteY3" fmla="*/ 186119 h 202216"/>
                  <a:gd name="connsiteX4" fmla="*/ 186118 w 202215"/>
                  <a:gd name="connsiteY4" fmla="*/ 202216 h 202216"/>
                  <a:gd name="connsiteX5" fmla="*/ 20003 w 202215"/>
                  <a:gd name="connsiteY5" fmla="*/ 202216 h 202216"/>
                  <a:gd name="connsiteX6" fmla="*/ 0 w 202215"/>
                  <a:gd name="connsiteY6" fmla="*/ 182213 h 202216"/>
                  <a:gd name="connsiteX7" fmla="*/ 0 w 202215"/>
                  <a:gd name="connsiteY7" fmla="*/ 16097 h 202216"/>
                  <a:gd name="connsiteX8" fmla="*/ 16097 w 202215"/>
                  <a:gd name="connsiteY8" fmla="*/ 0 h 202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215" h="202216">
                    <a:moveTo>
                      <a:pt x="16097" y="0"/>
                    </a:moveTo>
                    <a:lnTo>
                      <a:pt x="185833" y="0"/>
                    </a:lnTo>
                    <a:cubicBezTo>
                      <a:pt x="194882" y="0"/>
                      <a:pt x="202216" y="7334"/>
                      <a:pt x="202216" y="16383"/>
                    </a:cubicBezTo>
                    <a:lnTo>
                      <a:pt x="202216" y="186119"/>
                    </a:lnTo>
                    <a:cubicBezTo>
                      <a:pt x="202216" y="194977"/>
                      <a:pt x="194976" y="202216"/>
                      <a:pt x="186118" y="202216"/>
                    </a:cubicBezTo>
                    <a:lnTo>
                      <a:pt x="20003" y="202216"/>
                    </a:lnTo>
                    <a:cubicBezTo>
                      <a:pt x="8954" y="202216"/>
                      <a:pt x="0" y="193263"/>
                      <a:pt x="0" y="182213"/>
                    </a:cubicBezTo>
                    <a:lnTo>
                      <a:pt x="0" y="16097"/>
                    </a:lnTo>
                    <a:cubicBezTo>
                      <a:pt x="0" y="7239"/>
                      <a:pt x="7144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Graphic 2">
                <a:extLst>
                  <a:ext uri="{FF2B5EF4-FFF2-40B4-BE49-F238E27FC236}">
                    <a16:creationId xmlns:a16="http://schemas.microsoft.com/office/drawing/2014/main" id="{3C683D70-EB29-48D2-B8CA-CBEA1BE28049}"/>
                  </a:ext>
                </a:extLst>
              </p:cNvPr>
              <p:cNvSpPr/>
              <p:nvPr/>
            </p:nvSpPr>
            <p:spPr>
              <a:xfrm>
                <a:off x="6797325" y="2117312"/>
                <a:ext cx="202501" cy="210597"/>
              </a:xfrm>
              <a:custGeom>
                <a:avLst/>
                <a:gdLst>
                  <a:gd name="connsiteX0" fmla="*/ 186404 w 202501"/>
                  <a:gd name="connsiteY0" fmla="*/ 210598 h 210597"/>
                  <a:gd name="connsiteX1" fmla="*/ 381 w 202501"/>
                  <a:gd name="connsiteY1" fmla="*/ 210598 h 210597"/>
                  <a:gd name="connsiteX2" fmla="*/ 0 w 202501"/>
                  <a:gd name="connsiteY2" fmla="*/ 210217 h 210597"/>
                  <a:gd name="connsiteX3" fmla="*/ 0 w 202501"/>
                  <a:gd name="connsiteY3" fmla="*/ 16097 h 210597"/>
                  <a:gd name="connsiteX4" fmla="*/ 16097 w 202501"/>
                  <a:gd name="connsiteY4" fmla="*/ 0 h 210597"/>
                  <a:gd name="connsiteX5" fmla="*/ 182499 w 202501"/>
                  <a:gd name="connsiteY5" fmla="*/ 0 h 210597"/>
                  <a:gd name="connsiteX6" fmla="*/ 202502 w 202501"/>
                  <a:gd name="connsiteY6" fmla="*/ 20002 h 210597"/>
                  <a:gd name="connsiteX7" fmla="*/ 202502 w 202501"/>
                  <a:gd name="connsiteY7" fmla="*/ 194501 h 210597"/>
                  <a:gd name="connsiteX8" fmla="*/ 186404 w 202501"/>
                  <a:gd name="connsiteY8" fmla="*/ 210598 h 210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501" h="210597">
                    <a:moveTo>
                      <a:pt x="186404" y="210598"/>
                    </a:moveTo>
                    <a:lnTo>
                      <a:pt x="381" y="210598"/>
                    </a:lnTo>
                    <a:cubicBezTo>
                      <a:pt x="190" y="210598"/>
                      <a:pt x="0" y="210407"/>
                      <a:pt x="0" y="210217"/>
                    </a:cubicBezTo>
                    <a:lnTo>
                      <a:pt x="0" y="16097"/>
                    </a:lnTo>
                    <a:cubicBezTo>
                      <a:pt x="0" y="7239"/>
                      <a:pt x="7239" y="0"/>
                      <a:pt x="16097" y="0"/>
                    </a:cubicBezTo>
                    <a:lnTo>
                      <a:pt x="182499" y="0"/>
                    </a:lnTo>
                    <a:cubicBezTo>
                      <a:pt x="193548" y="0"/>
                      <a:pt x="202502" y="8954"/>
                      <a:pt x="202502" y="20002"/>
                    </a:cubicBezTo>
                    <a:lnTo>
                      <a:pt x="202502" y="194501"/>
                    </a:lnTo>
                    <a:cubicBezTo>
                      <a:pt x="202502" y="203454"/>
                      <a:pt x="195263" y="210598"/>
                      <a:pt x="186404" y="2105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Graphic 2">
                <a:extLst>
                  <a:ext uri="{FF2B5EF4-FFF2-40B4-BE49-F238E27FC236}">
                    <a16:creationId xmlns:a16="http://schemas.microsoft.com/office/drawing/2014/main" id="{9383AD01-46C7-4FD1-8E68-0DC2FE779C1D}"/>
                  </a:ext>
                </a:extLst>
              </p:cNvPr>
              <p:cNvSpPr/>
              <p:nvPr/>
            </p:nvSpPr>
            <p:spPr>
              <a:xfrm>
                <a:off x="6595586" y="1319784"/>
                <a:ext cx="259556" cy="202501"/>
              </a:xfrm>
              <a:custGeom>
                <a:avLst/>
                <a:gdLst>
                  <a:gd name="connsiteX0" fmla="*/ 0 w 259556"/>
                  <a:gd name="connsiteY0" fmla="*/ 192310 h 202501"/>
                  <a:gd name="connsiteX1" fmla="*/ 0 w 259556"/>
                  <a:gd name="connsiteY1" fmla="*/ 10382 h 202501"/>
                  <a:gd name="connsiteX2" fmla="*/ 10382 w 259556"/>
                  <a:gd name="connsiteY2" fmla="*/ 0 h 202501"/>
                  <a:gd name="connsiteX3" fmla="*/ 249364 w 259556"/>
                  <a:gd name="connsiteY3" fmla="*/ 0 h 202501"/>
                  <a:gd name="connsiteX4" fmla="*/ 259556 w 259556"/>
                  <a:gd name="connsiteY4" fmla="*/ 10192 h 202501"/>
                  <a:gd name="connsiteX5" fmla="*/ 259556 w 259556"/>
                  <a:gd name="connsiteY5" fmla="*/ 202501 h 202501"/>
                  <a:gd name="connsiteX6" fmla="*/ 10096 w 259556"/>
                  <a:gd name="connsiteY6" fmla="*/ 202501 h 202501"/>
                  <a:gd name="connsiteX7" fmla="*/ 0 w 259556"/>
                  <a:gd name="connsiteY7" fmla="*/ 192310 h 202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556" h="202501">
                    <a:moveTo>
                      <a:pt x="0" y="192310"/>
                    </a:moveTo>
                    <a:lnTo>
                      <a:pt x="0" y="10382"/>
                    </a:lnTo>
                    <a:cubicBezTo>
                      <a:pt x="0" y="4667"/>
                      <a:pt x="4667" y="0"/>
                      <a:pt x="10382" y="0"/>
                    </a:cubicBezTo>
                    <a:lnTo>
                      <a:pt x="249364" y="0"/>
                    </a:lnTo>
                    <a:cubicBezTo>
                      <a:pt x="254984" y="0"/>
                      <a:pt x="259556" y="4572"/>
                      <a:pt x="259556" y="10192"/>
                    </a:cubicBezTo>
                    <a:lnTo>
                      <a:pt x="259556" y="202501"/>
                    </a:lnTo>
                    <a:lnTo>
                      <a:pt x="10096" y="202501"/>
                    </a:lnTo>
                    <a:cubicBezTo>
                      <a:pt x="4572" y="202501"/>
                      <a:pt x="0" y="197929"/>
                      <a:pt x="0" y="1923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Graphic 2">
                <a:extLst>
                  <a:ext uri="{FF2B5EF4-FFF2-40B4-BE49-F238E27FC236}">
                    <a16:creationId xmlns:a16="http://schemas.microsoft.com/office/drawing/2014/main" id="{95B09FAF-56AF-4FEB-B7C7-5749C1334E83}"/>
                  </a:ext>
                </a:extLst>
              </p:cNvPr>
              <p:cNvSpPr/>
              <p:nvPr/>
            </p:nvSpPr>
            <p:spPr>
              <a:xfrm>
                <a:off x="6813232" y="1132141"/>
                <a:ext cx="198215" cy="390143"/>
              </a:xfrm>
              <a:custGeom>
                <a:avLst/>
                <a:gdLst>
                  <a:gd name="connsiteX0" fmla="*/ 10192 w 198215"/>
                  <a:gd name="connsiteY0" fmla="*/ 0 h 390143"/>
                  <a:gd name="connsiteX1" fmla="*/ 187833 w 198215"/>
                  <a:gd name="connsiteY1" fmla="*/ 0 h 390143"/>
                  <a:gd name="connsiteX2" fmla="*/ 198215 w 198215"/>
                  <a:gd name="connsiteY2" fmla="*/ 10382 h 390143"/>
                  <a:gd name="connsiteX3" fmla="*/ 198215 w 198215"/>
                  <a:gd name="connsiteY3" fmla="*/ 379952 h 390143"/>
                  <a:gd name="connsiteX4" fmla="*/ 188024 w 198215"/>
                  <a:gd name="connsiteY4" fmla="*/ 390144 h 390143"/>
                  <a:gd name="connsiteX5" fmla="*/ 10573 w 198215"/>
                  <a:gd name="connsiteY5" fmla="*/ 390144 h 390143"/>
                  <a:gd name="connsiteX6" fmla="*/ 0 w 198215"/>
                  <a:gd name="connsiteY6" fmla="*/ 379571 h 390143"/>
                  <a:gd name="connsiteX7" fmla="*/ 0 w 198215"/>
                  <a:gd name="connsiteY7" fmla="*/ 10192 h 390143"/>
                  <a:gd name="connsiteX8" fmla="*/ 10192 w 198215"/>
                  <a:gd name="connsiteY8" fmla="*/ 0 h 390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215" h="390143">
                    <a:moveTo>
                      <a:pt x="10192" y="0"/>
                    </a:moveTo>
                    <a:lnTo>
                      <a:pt x="187833" y="0"/>
                    </a:lnTo>
                    <a:cubicBezTo>
                      <a:pt x="193548" y="0"/>
                      <a:pt x="198215" y="4667"/>
                      <a:pt x="198215" y="10382"/>
                    </a:cubicBezTo>
                    <a:lnTo>
                      <a:pt x="198215" y="379952"/>
                    </a:lnTo>
                    <a:cubicBezTo>
                      <a:pt x="198215" y="385572"/>
                      <a:pt x="193643" y="390144"/>
                      <a:pt x="188024" y="390144"/>
                    </a:cubicBezTo>
                    <a:lnTo>
                      <a:pt x="10573" y="390144"/>
                    </a:lnTo>
                    <a:cubicBezTo>
                      <a:pt x="4763" y="390144"/>
                      <a:pt x="0" y="385382"/>
                      <a:pt x="0" y="379571"/>
                    </a:cubicBezTo>
                    <a:lnTo>
                      <a:pt x="0" y="10192"/>
                    </a:lnTo>
                    <a:cubicBezTo>
                      <a:pt x="0" y="4572"/>
                      <a:pt x="4572" y="0"/>
                      <a:pt x="101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Graphic 2">
                <a:extLst>
                  <a:ext uri="{FF2B5EF4-FFF2-40B4-BE49-F238E27FC236}">
                    <a16:creationId xmlns:a16="http://schemas.microsoft.com/office/drawing/2014/main" id="{80CADCEB-8084-4BB3-B12E-D58961BD43BB}"/>
                  </a:ext>
                </a:extLst>
              </p:cNvPr>
              <p:cNvSpPr/>
              <p:nvPr/>
            </p:nvSpPr>
            <p:spPr>
              <a:xfrm>
                <a:off x="6397275" y="1721072"/>
                <a:ext cx="198215" cy="600932"/>
              </a:xfrm>
              <a:custGeom>
                <a:avLst/>
                <a:gdLst>
                  <a:gd name="connsiteX0" fmla="*/ 7906 w 198215"/>
                  <a:gd name="connsiteY0" fmla="*/ 0 h 600932"/>
                  <a:gd name="connsiteX1" fmla="*/ 187833 w 198215"/>
                  <a:gd name="connsiteY1" fmla="*/ 0 h 600932"/>
                  <a:gd name="connsiteX2" fmla="*/ 198215 w 198215"/>
                  <a:gd name="connsiteY2" fmla="*/ 10382 h 600932"/>
                  <a:gd name="connsiteX3" fmla="*/ 198215 w 198215"/>
                  <a:gd name="connsiteY3" fmla="*/ 600932 h 600932"/>
                  <a:gd name="connsiteX4" fmla="*/ 10573 w 198215"/>
                  <a:gd name="connsiteY4" fmla="*/ 600932 h 600932"/>
                  <a:gd name="connsiteX5" fmla="*/ 0 w 198215"/>
                  <a:gd name="connsiteY5" fmla="*/ 590359 h 600932"/>
                  <a:gd name="connsiteX6" fmla="*/ 0 w 198215"/>
                  <a:gd name="connsiteY6" fmla="*/ 7906 h 600932"/>
                  <a:gd name="connsiteX7" fmla="*/ 7906 w 198215"/>
                  <a:gd name="connsiteY7" fmla="*/ 0 h 600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8215" h="600932">
                    <a:moveTo>
                      <a:pt x="7906" y="0"/>
                    </a:moveTo>
                    <a:lnTo>
                      <a:pt x="187833" y="0"/>
                    </a:lnTo>
                    <a:cubicBezTo>
                      <a:pt x="193548" y="0"/>
                      <a:pt x="198215" y="4667"/>
                      <a:pt x="198215" y="10382"/>
                    </a:cubicBezTo>
                    <a:lnTo>
                      <a:pt x="198215" y="600932"/>
                    </a:lnTo>
                    <a:lnTo>
                      <a:pt x="10573" y="600932"/>
                    </a:lnTo>
                    <a:cubicBezTo>
                      <a:pt x="4763" y="600932"/>
                      <a:pt x="0" y="596170"/>
                      <a:pt x="0" y="590359"/>
                    </a:cubicBezTo>
                    <a:lnTo>
                      <a:pt x="0" y="7906"/>
                    </a:lnTo>
                    <a:cubicBezTo>
                      <a:pt x="95" y="3524"/>
                      <a:pt x="3620" y="0"/>
                      <a:pt x="79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Graphic 2">
                <a:extLst>
                  <a:ext uri="{FF2B5EF4-FFF2-40B4-BE49-F238E27FC236}">
                    <a16:creationId xmlns:a16="http://schemas.microsoft.com/office/drawing/2014/main" id="{74F984A1-2FB0-4DE0-A96A-A3C759DBD6F3}"/>
                  </a:ext>
                </a:extLst>
              </p:cNvPr>
              <p:cNvSpPr/>
              <p:nvPr/>
            </p:nvSpPr>
            <p:spPr>
              <a:xfrm>
                <a:off x="5999225" y="923925"/>
                <a:ext cx="202501" cy="202596"/>
              </a:xfrm>
              <a:custGeom>
                <a:avLst/>
                <a:gdLst>
                  <a:gd name="connsiteX0" fmla="*/ 0 w 202501"/>
                  <a:gd name="connsiteY0" fmla="*/ 179261 h 202596"/>
                  <a:gd name="connsiteX1" fmla="*/ 0 w 202501"/>
                  <a:gd name="connsiteY1" fmla="*/ 23527 h 202596"/>
                  <a:gd name="connsiteX2" fmla="*/ 23527 w 202501"/>
                  <a:gd name="connsiteY2" fmla="*/ 0 h 202596"/>
                  <a:gd name="connsiteX3" fmla="*/ 179165 w 202501"/>
                  <a:gd name="connsiteY3" fmla="*/ 0 h 202596"/>
                  <a:gd name="connsiteX4" fmla="*/ 202502 w 202501"/>
                  <a:gd name="connsiteY4" fmla="*/ 23336 h 202596"/>
                  <a:gd name="connsiteX5" fmla="*/ 202502 w 202501"/>
                  <a:gd name="connsiteY5" fmla="*/ 181356 h 202596"/>
                  <a:gd name="connsiteX6" fmla="*/ 181261 w 202501"/>
                  <a:gd name="connsiteY6" fmla="*/ 202597 h 202596"/>
                  <a:gd name="connsiteX7" fmla="*/ 23241 w 202501"/>
                  <a:gd name="connsiteY7" fmla="*/ 202597 h 202596"/>
                  <a:gd name="connsiteX8" fmla="*/ 0 w 202501"/>
                  <a:gd name="connsiteY8" fmla="*/ 179261 h 202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501" h="202596">
                    <a:moveTo>
                      <a:pt x="0" y="179261"/>
                    </a:moveTo>
                    <a:lnTo>
                      <a:pt x="0" y="23527"/>
                    </a:lnTo>
                    <a:cubicBezTo>
                      <a:pt x="0" y="10478"/>
                      <a:pt x="10573" y="0"/>
                      <a:pt x="23527" y="0"/>
                    </a:cubicBezTo>
                    <a:lnTo>
                      <a:pt x="179165" y="0"/>
                    </a:lnTo>
                    <a:cubicBezTo>
                      <a:pt x="192024" y="0"/>
                      <a:pt x="202502" y="10478"/>
                      <a:pt x="202502" y="23336"/>
                    </a:cubicBezTo>
                    <a:lnTo>
                      <a:pt x="202502" y="181356"/>
                    </a:lnTo>
                    <a:cubicBezTo>
                      <a:pt x="202502" y="193072"/>
                      <a:pt x="192977" y="202597"/>
                      <a:pt x="181261" y="202597"/>
                    </a:cubicBezTo>
                    <a:lnTo>
                      <a:pt x="23241" y="202597"/>
                    </a:lnTo>
                    <a:cubicBezTo>
                      <a:pt x="10478" y="202502"/>
                      <a:pt x="0" y="192119"/>
                      <a:pt x="0" y="1792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Graphic 2">
                <a:extLst>
                  <a:ext uri="{FF2B5EF4-FFF2-40B4-BE49-F238E27FC236}">
                    <a16:creationId xmlns:a16="http://schemas.microsoft.com/office/drawing/2014/main" id="{E155F0AF-EF5C-4C40-80E5-4577FA08704E}"/>
                  </a:ext>
                </a:extLst>
              </p:cNvPr>
              <p:cNvSpPr/>
              <p:nvPr/>
            </p:nvSpPr>
            <p:spPr>
              <a:xfrm>
                <a:off x="5194649" y="1319784"/>
                <a:ext cx="259556" cy="202596"/>
              </a:xfrm>
              <a:custGeom>
                <a:avLst/>
                <a:gdLst>
                  <a:gd name="connsiteX0" fmla="*/ 0 w 259556"/>
                  <a:gd name="connsiteY0" fmla="*/ 192405 h 202596"/>
                  <a:gd name="connsiteX1" fmla="*/ 0 w 259556"/>
                  <a:gd name="connsiteY1" fmla="*/ 10382 h 202596"/>
                  <a:gd name="connsiteX2" fmla="*/ 10382 w 259556"/>
                  <a:gd name="connsiteY2" fmla="*/ 0 h 202596"/>
                  <a:gd name="connsiteX3" fmla="*/ 249365 w 259556"/>
                  <a:gd name="connsiteY3" fmla="*/ 0 h 202596"/>
                  <a:gd name="connsiteX4" fmla="*/ 259556 w 259556"/>
                  <a:gd name="connsiteY4" fmla="*/ 10192 h 202596"/>
                  <a:gd name="connsiteX5" fmla="*/ 259556 w 259556"/>
                  <a:gd name="connsiteY5" fmla="*/ 202597 h 202596"/>
                  <a:gd name="connsiteX6" fmla="*/ 10096 w 259556"/>
                  <a:gd name="connsiteY6" fmla="*/ 202597 h 202596"/>
                  <a:gd name="connsiteX7" fmla="*/ 0 w 259556"/>
                  <a:gd name="connsiteY7" fmla="*/ 192405 h 202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556" h="202596">
                    <a:moveTo>
                      <a:pt x="0" y="192405"/>
                    </a:moveTo>
                    <a:lnTo>
                      <a:pt x="0" y="10382"/>
                    </a:lnTo>
                    <a:cubicBezTo>
                      <a:pt x="0" y="4667"/>
                      <a:pt x="4667" y="0"/>
                      <a:pt x="10382" y="0"/>
                    </a:cubicBezTo>
                    <a:lnTo>
                      <a:pt x="249365" y="0"/>
                    </a:lnTo>
                    <a:cubicBezTo>
                      <a:pt x="254984" y="0"/>
                      <a:pt x="259556" y="4572"/>
                      <a:pt x="259556" y="10192"/>
                    </a:cubicBezTo>
                    <a:lnTo>
                      <a:pt x="259556" y="202597"/>
                    </a:lnTo>
                    <a:lnTo>
                      <a:pt x="10096" y="202597"/>
                    </a:lnTo>
                    <a:cubicBezTo>
                      <a:pt x="4572" y="202501"/>
                      <a:pt x="0" y="197929"/>
                      <a:pt x="0" y="1924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Graphic 2">
                <a:extLst>
                  <a:ext uri="{FF2B5EF4-FFF2-40B4-BE49-F238E27FC236}">
                    <a16:creationId xmlns:a16="http://schemas.microsoft.com/office/drawing/2014/main" id="{C4ED91A2-1988-437C-9BD8-E352566C2685}"/>
                  </a:ext>
                </a:extLst>
              </p:cNvPr>
              <p:cNvSpPr/>
              <p:nvPr/>
            </p:nvSpPr>
            <p:spPr>
              <a:xfrm>
                <a:off x="5397150" y="1033367"/>
                <a:ext cx="198215" cy="693610"/>
              </a:xfrm>
              <a:custGeom>
                <a:avLst/>
                <a:gdLst>
                  <a:gd name="connsiteX0" fmla="*/ 10192 w 198215"/>
                  <a:gd name="connsiteY0" fmla="*/ 0 h 693610"/>
                  <a:gd name="connsiteX1" fmla="*/ 187833 w 198215"/>
                  <a:gd name="connsiteY1" fmla="*/ 0 h 693610"/>
                  <a:gd name="connsiteX2" fmla="*/ 198215 w 198215"/>
                  <a:gd name="connsiteY2" fmla="*/ 10382 h 693610"/>
                  <a:gd name="connsiteX3" fmla="*/ 198215 w 198215"/>
                  <a:gd name="connsiteY3" fmla="*/ 683419 h 693610"/>
                  <a:gd name="connsiteX4" fmla="*/ 188023 w 198215"/>
                  <a:gd name="connsiteY4" fmla="*/ 693611 h 693610"/>
                  <a:gd name="connsiteX5" fmla="*/ 10573 w 198215"/>
                  <a:gd name="connsiteY5" fmla="*/ 693611 h 693610"/>
                  <a:gd name="connsiteX6" fmla="*/ 0 w 198215"/>
                  <a:gd name="connsiteY6" fmla="*/ 683038 h 693610"/>
                  <a:gd name="connsiteX7" fmla="*/ 0 w 198215"/>
                  <a:gd name="connsiteY7" fmla="*/ 10097 h 693610"/>
                  <a:gd name="connsiteX8" fmla="*/ 10192 w 198215"/>
                  <a:gd name="connsiteY8" fmla="*/ 0 h 693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215" h="693610">
                    <a:moveTo>
                      <a:pt x="10192" y="0"/>
                    </a:moveTo>
                    <a:lnTo>
                      <a:pt x="187833" y="0"/>
                    </a:lnTo>
                    <a:cubicBezTo>
                      <a:pt x="193548" y="0"/>
                      <a:pt x="198215" y="4667"/>
                      <a:pt x="198215" y="10382"/>
                    </a:cubicBezTo>
                    <a:lnTo>
                      <a:pt x="198215" y="683419"/>
                    </a:lnTo>
                    <a:cubicBezTo>
                      <a:pt x="198215" y="689039"/>
                      <a:pt x="193643" y="693611"/>
                      <a:pt x="188023" y="693611"/>
                    </a:cubicBezTo>
                    <a:lnTo>
                      <a:pt x="10573" y="693611"/>
                    </a:lnTo>
                    <a:cubicBezTo>
                      <a:pt x="4763" y="693611"/>
                      <a:pt x="0" y="688848"/>
                      <a:pt x="0" y="683038"/>
                    </a:cubicBezTo>
                    <a:lnTo>
                      <a:pt x="0" y="10097"/>
                    </a:lnTo>
                    <a:cubicBezTo>
                      <a:pt x="0" y="4477"/>
                      <a:pt x="4572" y="0"/>
                      <a:pt x="101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Graphic 2">
                <a:extLst>
                  <a:ext uri="{FF2B5EF4-FFF2-40B4-BE49-F238E27FC236}">
                    <a16:creationId xmlns:a16="http://schemas.microsoft.com/office/drawing/2014/main" id="{44C3334A-130A-4281-AA2D-73AC2024389E}"/>
                  </a:ext>
                </a:extLst>
              </p:cNvPr>
              <p:cNvSpPr/>
              <p:nvPr/>
            </p:nvSpPr>
            <p:spPr>
              <a:xfrm>
                <a:off x="5511165" y="929544"/>
                <a:ext cx="282892" cy="387953"/>
              </a:xfrm>
              <a:custGeom>
                <a:avLst/>
                <a:gdLst>
                  <a:gd name="connsiteX0" fmla="*/ 16097 w 282892"/>
                  <a:gd name="connsiteY0" fmla="*/ 0 h 387953"/>
                  <a:gd name="connsiteX1" fmla="*/ 266509 w 282892"/>
                  <a:gd name="connsiteY1" fmla="*/ 0 h 387953"/>
                  <a:gd name="connsiteX2" fmla="*/ 282892 w 282892"/>
                  <a:gd name="connsiteY2" fmla="*/ 16383 h 387953"/>
                  <a:gd name="connsiteX3" fmla="*/ 282892 w 282892"/>
                  <a:gd name="connsiteY3" fmla="*/ 387953 h 387953"/>
                  <a:gd name="connsiteX4" fmla="*/ 20002 w 282892"/>
                  <a:gd name="connsiteY4" fmla="*/ 387953 h 387953"/>
                  <a:gd name="connsiteX5" fmla="*/ 0 w 282892"/>
                  <a:gd name="connsiteY5" fmla="*/ 367951 h 387953"/>
                  <a:gd name="connsiteX6" fmla="*/ 0 w 282892"/>
                  <a:gd name="connsiteY6" fmla="*/ 16193 h 387953"/>
                  <a:gd name="connsiteX7" fmla="*/ 16097 w 282892"/>
                  <a:gd name="connsiteY7" fmla="*/ 0 h 387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2892" h="387953">
                    <a:moveTo>
                      <a:pt x="16097" y="0"/>
                    </a:moveTo>
                    <a:lnTo>
                      <a:pt x="266509" y="0"/>
                    </a:lnTo>
                    <a:cubicBezTo>
                      <a:pt x="275558" y="0"/>
                      <a:pt x="282892" y="7334"/>
                      <a:pt x="282892" y="16383"/>
                    </a:cubicBezTo>
                    <a:lnTo>
                      <a:pt x="282892" y="387953"/>
                    </a:lnTo>
                    <a:lnTo>
                      <a:pt x="20002" y="387953"/>
                    </a:lnTo>
                    <a:cubicBezTo>
                      <a:pt x="8953" y="387953"/>
                      <a:pt x="0" y="379000"/>
                      <a:pt x="0" y="367951"/>
                    </a:cubicBezTo>
                    <a:lnTo>
                      <a:pt x="0" y="16193"/>
                    </a:lnTo>
                    <a:cubicBezTo>
                      <a:pt x="0" y="7239"/>
                      <a:pt x="7144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Graphic 2">
                <a:extLst>
                  <a:ext uri="{FF2B5EF4-FFF2-40B4-BE49-F238E27FC236}">
                    <a16:creationId xmlns:a16="http://schemas.microsoft.com/office/drawing/2014/main" id="{6F85FCCD-ACEC-4255-B97C-D3E0E87D1916}"/>
                  </a:ext>
                </a:extLst>
              </p:cNvPr>
              <p:cNvSpPr/>
              <p:nvPr/>
            </p:nvSpPr>
            <p:spPr>
              <a:xfrm>
                <a:off x="5194649" y="929640"/>
                <a:ext cx="433197" cy="202596"/>
              </a:xfrm>
              <a:custGeom>
                <a:avLst/>
                <a:gdLst>
                  <a:gd name="connsiteX0" fmla="*/ 0 w 433197"/>
                  <a:gd name="connsiteY0" fmla="*/ 192310 h 202596"/>
                  <a:gd name="connsiteX1" fmla="*/ 0 w 433197"/>
                  <a:gd name="connsiteY1" fmla="*/ 10382 h 202596"/>
                  <a:gd name="connsiteX2" fmla="*/ 10382 w 433197"/>
                  <a:gd name="connsiteY2" fmla="*/ 0 h 202596"/>
                  <a:gd name="connsiteX3" fmla="*/ 423005 w 433197"/>
                  <a:gd name="connsiteY3" fmla="*/ 0 h 202596"/>
                  <a:gd name="connsiteX4" fmla="*/ 433197 w 433197"/>
                  <a:gd name="connsiteY4" fmla="*/ 10192 h 202596"/>
                  <a:gd name="connsiteX5" fmla="*/ 433197 w 433197"/>
                  <a:gd name="connsiteY5" fmla="*/ 202597 h 202596"/>
                  <a:gd name="connsiteX6" fmla="*/ 10192 w 433197"/>
                  <a:gd name="connsiteY6" fmla="*/ 202597 h 202596"/>
                  <a:gd name="connsiteX7" fmla="*/ 0 w 433197"/>
                  <a:gd name="connsiteY7" fmla="*/ 192310 h 202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3197" h="202596">
                    <a:moveTo>
                      <a:pt x="0" y="192310"/>
                    </a:moveTo>
                    <a:lnTo>
                      <a:pt x="0" y="10382"/>
                    </a:lnTo>
                    <a:cubicBezTo>
                      <a:pt x="0" y="4667"/>
                      <a:pt x="4667" y="0"/>
                      <a:pt x="10382" y="0"/>
                    </a:cubicBezTo>
                    <a:lnTo>
                      <a:pt x="423005" y="0"/>
                    </a:lnTo>
                    <a:cubicBezTo>
                      <a:pt x="428625" y="0"/>
                      <a:pt x="433197" y="4572"/>
                      <a:pt x="433197" y="10192"/>
                    </a:cubicBezTo>
                    <a:lnTo>
                      <a:pt x="433197" y="202597"/>
                    </a:lnTo>
                    <a:lnTo>
                      <a:pt x="10192" y="202597"/>
                    </a:lnTo>
                    <a:cubicBezTo>
                      <a:pt x="4572" y="202502"/>
                      <a:pt x="0" y="197929"/>
                      <a:pt x="0" y="1923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Graphic 2">
                <a:extLst>
                  <a:ext uri="{FF2B5EF4-FFF2-40B4-BE49-F238E27FC236}">
                    <a16:creationId xmlns:a16="http://schemas.microsoft.com/office/drawing/2014/main" id="{CD0086EA-C33A-4211-B421-A49EF1B392A8}"/>
                  </a:ext>
                </a:extLst>
              </p:cNvPr>
              <p:cNvSpPr/>
              <p:nvPr/>
            </p:nvSpPr>
            <p:spPr>
              <a:xfrm>
                <a:off x="5594413" y="2130361"/>
                <a:ext cx="201358" cy="598931"/>
              </a:xfrm>
              <a:custGeom>
                <a:avLst/>
                <a:gdLst>
                  <a:gd name="connsiteX0" fmla="*/ 16097 w 201358"/>
                  <a:gd name="connsiteY0" fmla="*/ 0 h 598931"/>
                  <a:gd name="connsiteX1" fmla="*/ 184975 w 201358"/>
                  <a:gd name="connsiteY1" fmla="*/ 0 h 598931"/>
                  <a:gd name="connsiteX2" fmla="*/ 201359 w 201358"/>
                  <a:gd name="connsiteY2" fmla="*/ 16383 h 598931"/>
                  <a:gd name="connsiteX3" fmla="*/ 201359 w 201358"/>
                  <a:gd name="connsiteY3" fmla="*/ 597598 h 598931"/>
                  <a:gd name="connsiteX4" fmla="*/ 200025 w 201358"/>
                  <a:gd name="connsiteY4" fmla="*/ 598932 h 598931"/>
                  <a:gd name="connsiteX5" fmla="*/ 20003 w 201358"/>
                  <a:gd name="connsiteY5" fmla="*/ 598932 h 598931"/>
                  <a:gd name="connsiteX6" fmla="*/ 0 w 201358"/>
                  <a:gd name="connsiteY6" fmla="*/ 578930 h 598931"/>
                  <a:gd name="connsiteX7" fmla="*/ 0 w 201358"/>
                  <a:gd name="connsiteY7" fmla="*/ 16192 h 598931"/>
                  <a:gd name="connsiteX8" fmla="*/ 16097 w 201358"/>
                  <a:gd name="connsiteY8" fmla="*/ 0 h 598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358" h="598931">
                    <a:moveTo>
                      <a:pt x="16097" y="0"/>
                    </a:moveTo>
                    <a:lnTo>
                      <a:pt x="184975" y="0"/>
                    </a:lnTo>
                    <a:cubicBezTo>
                      <a:pt x="194024" y="0"/>
                      <a:pt x="201359" y="7334"/>
                      <a:pt x="201359" y="16383"/>
                    </a:cubicBezTo>
                    <a:lnTo>
                      <a:pt x="201359" y="597598"/>
                    </a:lnTo>
                    <a:cubicBezTo>
                      <a:pt x="201359" y="598360"/>
                      <a:pt x="200787" y="598932"/>
                      <a:pt x="200025" y="598932"/>
                    </a:cubicBezTo>
                    <a:lnTo>
                      <a:pt x="20003" y="598932"/>
                    </a:lnTo>
                    <a:cubicBezTo>
                      <a:pt x="8954" y="598932"/>
                      <a:pt x="0" y="589979"/>
                      <a:pt x="0" y="578930"/>
                    </a:cubicBezTo>
                    <a:lnTo>
                      <a:pt x="0" y="16192"/>
                    </a:lnTo>
                    <a:cubicBezTo>
                      <a:pt x="0" y="7144"/>
                      <a:pt x="7144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Graphic 2">
                <a:extLst>
                  <a:ext uri="{FF2B5EF4-FFF2-40B4-BE49-F238E27FC236}">
                    <a16:creationId xmlns:a16="http://schemas.microsoft.com/office/drawing/2014/main" id="{F092C7C7-09E0-4F25-A0C4-3C757FDCC93B}"/>
                  </a:ext>
                </a:extLst>
              </p:cNvPr>
              <p:cNvSpPr/>
              <p:nvPr/>
            </p:nvSpPr>
            <p:spPr>
              <a:xfrm>
                <a:off x="5795771" y="2727769"/>
                <a:ext cx="203454" cy="203454"/>
              </a:xfrm>
              <a:custGeom>
                <a:avLst/>
                <a:gdLst>
                  <a:gd name="connsiteX0" fmla="*/ 0 w 203454"/>
                  <a:gd name="connsiteY0" fmla="*/ 0 h 203454"/>
                  <a:gd name="connsiteX1" fmla="*/ 203454 w 203454"/>
                  <a:gd name="connsiteY1" fmla="*/ 0 h 203454"/>
                  <a:gd name="connsiteX2" fmla="*/ 203454 w 203454"/>
                  <a:gd name="connsiteY2" fmla="*/ 0 h 203454"/>
                  <a:gd name="connsiteX3" fmla="*/ 203454 w 203454"/>
                  <a:gd name="connsiteY3" fmla="*/ 187357 h 203454"/>
                  <a:gd name="connsiteX4" fmla="*/ 187357 w 203454"/>
                  <a:gd name="connsiteY4" fmla="*/ 203454 h 203454"/>
                  <a:gd name="connsiteX5" fmla="*/ 20003 w 203454"/>
                  <a:gd name="connsiteY5" fmla="*/ 203454 h 203454"/>
                  <a:gd name="connsiteX6" fmla="*/ 0 w 203454"/>
                  <a:gd name="connsiteY6" fmla="*/ 183451 h 203454"/>
                  <a:gd name="connsiteX7" fmla="*/ 0 w 203454"/>
                  <a:gd name="connsiteY7" fmla="*/ 0 h 203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3454" h="203454">
                    <a:moveTo>
                      <a:pt x="0" y="0"/>
                    </a:moveTo>
                    <a:lnTo>
                      <a:pt x="203454" y="0"/>
                    </a:lnTo>
                    <a:cubicBezTo>
                      <a:pt x="203454" y="0"/>
                      <a:pt x="203454" y="0"/>
                      <a:pt x="203454" y="0"/>
                    </a:cubicBezTo>
                    <a:lnTo>
                      <a:pt x="203454" y="187357"/>
                    </a:lnTo>
                    <a:cubicBezTo>
                      <a:pt x="203454" y="196215"/>
                      <a:pt x="196215" y="203454"/>
                      <a:pt x="187357" y="203454"/>
                    </a:cubicBezTo>
                    <a:lnTo>
                      <a:pt x="20003" y="203454"/>
                    </a:lnTo>
                    <a:cubicBezTo>
                      <a:pt x="8954" y="203454"/>
                      <a:pt x="0" y="194500"/>
                      <a:pt x="0" y="18345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Graphic 2">
                <a:extLst>
                  <a:ext uri="{FF2B5EF4-FFF2-40B4-BE49-F238E27FC236}">
                    <a16:creationId xmlns:a16="http://schemas.microsoft.com/office/drawing/2014/main" id="{2B8BF0CE-A94C-4050-A861-6B8477B9B886}"/>
                  </a:ext>
                </a:extLst>
              </p:cNvPr>
              <p:cNvSpPr/>
              <p:nvPr/>
            </p:nvSpPr>
            <p:spPr>
              <a:xfrm>
                <a:off x="5999225" y="2529458"/>
                <a:ext cx="203454" cy="203454"/>
              </a:xfrm>
              <a:custGeom>
                <a:avLst/>
                <a:gdLst>
                  <a:gd name="connsiteX0" fmla="*/ 16097 w 203454"/>
                  <a:gd name="connsiteY0" fmla="*/ 0 h 203454"/>
                  <a:gd name="connsiteX1" fmla="*/ 187071 w 203454"/>
                  <a:gd name="connsiteY1" fmla="*/ 0 h 203454"/>
                  <a:gd name="connsiteX2" fmla="*/ 203454 w 203454"/>
                  <a:gd name="connsiteY2" fmla="*/ 16383 h 203454"/>
                  <a:gd name="connsiteX3" fmla="*/ 203454 w 203454"/>
                  <a:gd name="connsiteY3" fmla="*/ 187357 h 203454"/>
                  <a:gd name="connsiteX4" fmla="*/ 187357 w 203454"/>
                  <a:gd name="connsiteY4" fmla="*/ 203454 h 203454"/>
                  <a:gd name="connsiteX5" fmla="*/ 0 w 203454"/>
                  <a:gd name="connsiteY5" fmla="*/ 203454 h 203454"/>
                  <a:gd name="connsiteX6" fmla="*/ 0 w 203454"/>
                  <a:gd name="connsiteY6" fmla="*/ 16097 h 203454"/>
                  <a:gd name="connsiteX7" fmla="*/ 16097 w 203454"/>
                  <a:gd name="connsiteY7" fmla="*/ 0 h 203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3454" h="203454">
                    <a:moveTo>
                      <a:pt x="16097" y="0"/>
                    </a:moveTo>
                    <a:lnTo>
                      <a:pt x="187071" y="0"/>
                    </a:lnTo>
                    <a:cubicBezTo>
                      <a:pt x="196120" y="0"/>
                      <a:pt x="203454" y="7334"/>
                      <a:pt x="203454" y="16383"/>
                    </a:cubicBezTo>
                    <a:lnTo>
                      <a:pt x="203454" y="187357"/>
                    </a:lnTo>
                    <a:cubicBezTo>
                      <a:pt x="203454" y="196215"/>
                      <a:pt x="196215" y="203454"/>
                      <a:pt x="187357" y="203454"/>
                    </a:cubicBezTo>
                    <a:lnTo>
                      <a:pt x="0" y="203454"/>
                    </a:lnTo>
                    <a:lnTo>
                      <a:pt x="0" y="16097"/>
                    </a:lnTo>
                    <a:cubicBezTo>
                      <a:pt x="0" y="7239"/>
                      <a:pt x="7239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Graphic 2">
                <a:extLst>
                  <a:ext uri="{FF2B5EF4-FFF2-40B4-BE49-F238E27FC236}">
                    <a16:creationId xmlns:a16="http://schemas.microsoft.com/office/drawing/2014/main" id="{03B09894-CC33-452C-B2FC-08DFAE2614A1}"/>
                  </a:ext>
                </a:extLst>
              </p:cNvPr>
              <p:cNvSpPr/>
              <p:nvPr/>
            </p:nvSpPr>
            <p:spPr>
              <a:xfrm>
                <a:off x="5195696" y="1926716"/>
                <a:ext cx="203454" cy="398430"/>
              </a:xfrm>
              <a:custGeom>
                <a:avLst/>
                <a:gdLst>
                  <a:gd name="connsiteX0" fmla="*/ 16097 w 203454"/>
                  <a:gd name="connsiteY0" fmla="*/ 0 h 398430"/>
                  <a:gd name="connsiteX1" fmla="*/ 187071 w 203454"/>
                  <a:gd name="connsiteY1" fmla="*/ 0 h 398430"/>
                  <a:gd name="connsiteX2" fmla="*/ 203454 w 203454"/>
                  <a:gd name="connsiteY2" fmla="*/ 16383 h 398430"/>
                  <a:gd name="connsiteX3" fmla="*/ 203454 w 203454"/>
                  <a:gd name="connsiteY3" fmla="*/ 382334 h 398430"/>
                  <a:gd name="connsiteX4" fmla="*/ 187357 w 203454"/>
                  <a:gd name="connsiteY4" fmla="*/ 398431 h 398430"/>
                  <a:gd name="connsiteX5" fmla="*/ 20003 w 203454"/>
                  <a:gd name="connsiteY5" fmla="*/ 398431 h 398430"/>
                  <a:gd name="connsiteX6" fmla="*/ 0 w 203454"/>
                  <a:gd name="connsiteY6" fmla="*/ 378428 h 398430"/>
                  <a:gd name="connsiteX7" fmla="*/ 0 w 203454"/>
                  <a:gd name="connsiteY7" fmla="*/ 16097 h 398430"/>
                  <a:gd name="connsiteX8" fmla="*/ 16097 w 203454"/>
                  <a:gd name="connsiteY8" fmla="*/ 0 h 39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454" h="398430">
                    <a:moveTo>
                      <a:pt x="16097" y="0"/>
                    </a:moveTo>
                    <a:lnTo>
                      <a:pt x="187071" y="0"/>
                    </a:lnTo>
                    <a:cubicBezTo>
                      <a:pt x="196120" y="0"/>
                      <a:pt x="203454" y="7334"/>
                      <a:pt x="203454" y="16383"/>
                    </a:cubicBezTo>
                    <a:lnTo>
                      <a:pt x="203454" y="382334"/>
                    </a:lnTo>
                    <a:cubicBezTo>
                      <a:pt x="203454" y="391192"/>
                      <a:pt x="196215" y="398431"/>
                      <a:pt x="187357" y="398431"/>
                    </a:cubicBezTo>
                    <a:lnTo>
                      <a:pt x="20003" y="398431"/>
                    </a:lnTo>
                    <a:cubicBezTo>
                      <a:pt x="8954" y="398431"/>
                      <a:pt x="0" y="389477"/>
                      <a:pt x="0" y="378428"/>
                    </a:cubicBezTo>
                    <a:lnTo>
                      <a:pt x="0" y="16097"/>
                    </a:lnTo>
                    <a:cubicBezTo>
                      <a:pt x="0" y="7144"/>
                      <a:pt x="7239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Graphic 2">
                <a:extLst>
                  <a:ext uri="{FF2B5EF4-FFF2-40B4-BE49-F238E27FC236}">
                    <a16:creationId xmlns:a16="http://schemas.microsoft.com/office/drawing/2014/main" id="{D81F95D8-2DFC-441F-9526-1B0443BCDB1E}"/>
                  </a:ext>
                </a:extLst>
              </p:cNvPr>
              <p:cNvSpPr/>
              <p:nvPr/>
            </p:nvSpPr>
            <p:spPr>
              <a:xfrm>
                <a:off x="5786723" y="1914810"/>
                <a:ext cx="259556" cy="202596"/>
              </a:xfrm>
              <a:custGeom>
                <a:avLst/>
                <a:gdLst>
                  <a:gd name="connsiteX0" fmla="*/ 0 w 259556"/>
                  <a:gd name="connsiteY0" fmla="*/ 192405 h 202596"/>
                  <a:gd name="connsiteX1" fmla="*/ 0 w 259556"/>
                  <a:gd name="connsiteY1" fmla="*/ 10382 h 202596"/>
                  <a:gd name="connsiteX2" fmla="*/ 10382 w 259556"/>
                  <a:gd name="connsiteY2" fmla="*/ 0 h 202596"/>
                  <a:gd name="connsiteX3" fmla="*/ 249364 w 259556"/>
                  <a:gd name="connsiteY3" fmla="*/ 0 h 202596"/>
                  <a:gd name="connsiteX4" fmla="*/ 259556 w 259556"/>
                  <a:gd name="connsiteY4" fmla="*/ 10192 h 202596"/>
                  <a:gd name="connsiteX5" fmla="*/ 259556 w 259556"/>
                  <a:gd name="connsiteY5" fmla="*/ 202597 h 202596"/>
                  <a:gd name="connsiteX6" fmla="*/ 10192 w 259556"/>
                  <a:gd name="connsiteY6" fmla="*/ 202597 h 202596"/>
                  <a:gd name="connsiteX7" fmla="*/ 0 w 259556"/>
                  <a:gd name="connsiteY7" fmla="*/ 192405 h 202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556" h="202596">
                    <a:moveTo>
                      <a:pt x="0" y="192405"/>
                    </a:moveTo>
                    <a:lnTo>
                      <a:pt x="0" y="10382"/>
                    </a:lnTo>
                    <a:cubicBezTo>
                      <a:pt x="0" y="4667"/>
                      <a:pt x="4667" y="0"/>
                      <a:pt x="10382" y="0"/>
                    </a:cubicBezTo>
                    <a:lnTo>
                      <a:pt x="249364" y="0"/>
                    </a:lnTo>
                    <a:cubicBezTo>
                      <a:pt x="254984" y="0"/>
                      <a:pt x="259556" y="4572"/>
                      <a:pt x="259556" y="10192"/>
                    </a:cubicBezTo>
                    <a:lnTo>
                      <a:pt x="259556" y="202597"/>
                    </a:lnTo>
                    <a:lnTo>
                      <a:pt x="10192" y="202597"/>
                    </a:lnTo>
                    <a:cubicBezTo>
                      <a:pt x="4572" y="202597"/>
                      <a:pt x="0" y="198025"/>
                      <a:pt x="0" y="1924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Graphic 2">
                <a:extLst>
                  <a:ext uri="{FF2B5EF4-FFF2-40B4-BE49-F238E27FC236}">
                    <a16:creationId xmlns:a16="http://schemas.microsoft.com/office/drawing/2014/main" id="{19B8D6D5-EF83-4296-AA39-2EB97CBDE3DC}"/>
                  </a:ext>
                </a:extLst>
              </p:cNvPr>
              <p:cNvSpPr/>
              <p:nvPr/>
            </p:nvSpPr>
            <p:spPr>
              <a:xfrm>
                <a:off x="6004463" y="1628393"/>
                <a:ext cx="198121" cy="693610"/>
              </a:xfrm>
              <a:custGeom>
                <a:avLst/>
                <a:gdLst>
                  <a:gd name="connsiteX0" fmla="*/ 10098 w 198121"/>
                  <a:gd name="connsiteY0" fmla="*/ 0 h 693610"/>
                  <a:gd name="connsiteX1" fmla="*/ 187739 w 198121"/>
                  <a:gd name="connsiteY1" fmla="*/ 0 h 693610"/>
                  <a:gd name="connsiteX2" fmla="*/ 198121 w 198121"/>
                  <a:gd name="connsiteY2" fmla="*/ 10382 h 693610"/>
                  <a:gd name="connsiteX3" fmla="*/ 198121 w 198121"/>
                  <a:gd name="connsiteY3" fmla="*/ 683419 h 693610"/>
                  <a:gd name="connsiteX4" fmla="*/ 187930 w 198121"/>
                  <a:gd name="connsiteY4" fmla="*/ 693611 h 693610"/>
                  <a:gd name="connsiteX5" fmla="*/ 10574 w 198121"/>
                  <a:gd name="connsiteY5" fmla="*/ 693611 h 693610"/>
                  <a:gd name="connsiteX6" fmla="*/ 1 w 198121"/>
                  <a:gd name="connsiteY6" fmla="*/ 683038 h 693610"/>
                  <a:gd name="connsiteX7" fmla="*/ 1 w 198121"/>
                  <a:gd name="connsiteY7" fmla="*/ 10192 h 693610"/>
                  <a:gd name="connsiteX8" fmla="*/ 10098 w 198121"/>
                  <a:gd name="connsiteY8" fmla="*/ 0 h 693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121" h="693610">
                    <a:moveTo>
                      <a:pt x="10098" y="0"/>
                    </a:moveTo>
                    <a:lnTo>
                      <a:pt x="187739" y="0"/>
                    </a:lnTo>
                    <a:cubicBezTo>
                      <a:pt x="193454" y="0"/>
                      <a:pt x="198121" y="4667"/>
                      <a:pt x="198121" y="10382"/>
                    </a:cubicBezTo>
                    <a:lnTo>
                      <a:pt x="198121" y="683419"/>
                    </a:lnTo>
                    <a:cubicBezTo>
                      <a:pt x="198121" y="689039"/>
                      <a:pt x="193549" y="693611"/>
                      <a:pt x="187930" y="693611"/>
                    </a:cubicBezTo>
                    <a:lnTo>
                      <a:pt x="10574" y="693611"/>
                    </a:lnTo>
                    <a:cubicBezTo>
                      <a:pt x="4764" y="693611"/>
                      <a:pt x="1" y="688848"/>
                      <a:pt x="1" y="683038"/>
                    </a:cubicBezTo>
                    <a:lnTo>
                      <a:pt x="1" y="10192"/>
                    </a:lnTo>
                    <a:cubicBezTo>
                      <a:pt x="-94" y="4572"/>
                      <a:pt x="4478" y="0"/>
                      <a:pt x="100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Graphic 2">
                <a:extLst>
                  <a:ext uri="{FF2B5EF4-FFF2-40B4-BE49-F238E27FC236}">
                    <a16:creationId xmlns:a16="http://schemas.microsoft.com/office/drawing/2014/main" id="{C9E7DCE9-CD37-4D82-B807-D528693DA480}"/>
                  </a:ext>
                </a:extLst>
              </p:cNvPr>
              <p:cNvSpPr/>
              <p:nvPr/>
            </p:nvSpPr>
            <p:spPr>
              <a:xfrm>
                <a:off x="5794533" y="4135183"/>
                <a:ext cx="407955" cy="194786"/>
              </a:xfrm>
              <a:custGeom>
                <a:avLst/>
                <a:gdLst>
                  <a:gd name="connsiteX0" fmla="*/ 16097 w 407955"/>
                  <a:gd name="connsiteY0" fmla="*/ 0 h 194786"/>
                  <a:gd name="connsiteX1" fmla="*/ 391573 w 407955"/>
                  <a:gd name="connsiteY1" fmla="*/ 0 h 194786"/>
                  <a:gd name="connsiteX2" fmla="*/ 407956 w 407955"/>
                  <a:gd name="connsiteY2" fmla="*/ 16383 h 194786"/>
                  <a:gd name="connsiteX3" fmla="*/ 407956 w 407955"/>
                  <a:gd name="connsiteY3" fmla="*/ 194786 h 194786"/>
                  <a:gd name="connsiteX4" fmla="*/ 2762 w 407955"/>
                  <a:gd name="connsiteY4" fmla="*/ 194786 h 194786"/>
                  <a:gd name="connsiteX5" fmla="*/ 0 w 407955"/>
                  <a:gd name="connsiteY5" fmla="*/ 192024 h 194786"/>
                  <a:gd name="connsiteX6" fmla="*/ 0 w 407955"/>
                  <a:gd name="connsiteY6" fmla="*/ 16192 h 194786"/>
                  <a:gd name="connsiteX7" fmla="*/ 16097 w 407955"/>
                  <a:gd name="connsiteY7" fmla="*/ 0 h 19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955" h="194786">
                    <a:moveTo>
                      <a:pt x="16097" y="0"/>
                    </a:moveTo>
                    <a:lnTo>
                      <a:pt x="391573" y="0"/>
                    </a:lnTo>
                    <a:cubicBezTo>
                      <a:pt x="400621" y="0"/>
                      <a:pt x="407956" y="7334"/>
                      <a:pt x="407956" y="16383"/>
                    </a:cubicBezTo>
                    <a:lnTo>
                      <a:pt x="407956" y="194786"/>
                    </a:lnTo>
                    <a:lnTo>
                      <a:pt x="2762" y="194786"/>
                    </a:lnTo>
                    <a:cubicBezTo>
                      <a:pt x="1238" y="194786"/>
                      <a:pt x="0" y="193548"/>
                      <a:pt x="0" y="192024"/>
                    </a:cubicBezTo>
                    <a:lnTo>
                      <a:pt x="0" y="16192"/>
                    </a:lnTo>
                    <a:cubicBezTo>
                      <a:pt x="0" y="7239"/>
                      <a:pt x="7144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Graphic 2">
                <a:extLst>
                  <a:ext uri="{FF2B5EF4-FFF2-40B4-BE49-F238E27FC236}">
                    <a16:creationId xmlns:a16="http://schemas.microsoft.com/office/drawing/2014/main" id="{38C338FA-0DAE-4385-82F3-306EB954F4F8}"/>
                  </a:ext>
                </a:extLst>
              </p:cNvPr>
              <p:cNvSpPr/>
              <p:nvPr/>
            </p:nvSpPr>
            <p:spPr>
              <a:xfrm>
                <a:off x="5598033" y="4728591"/>
                <a:ext cx="597026" cy="196691"/>
              </a:xfrm>
              <a:custGeom>
                <a:avLst/>
                <a:gdLst>
                  <a:gd name="connsiteX0" fmla="*/ 16097 w 597026"/>
                  <a:gd name="connsiteY0" fmla="*/ 0 h 196691"/>
                  <a:gd name="connsiteX1" fmla="*/ 592931 w 597026"/>
                  <a:gd name="connsiteY1" fmla="*/ 0 h 196691"/>
                  <a:gd name="connsiteX2" fmla="*/ 597027 w 597026"/>
                  <a:gd name="connsiteY2" fmla="*/ 4096 h 196691"/>
                  <a:gd name="connsiteX3" fmla="*/ 597027 w 597026"/>
                  <a:gd name="connsiteY3" fmla="*/ 180594 h 196691"/>
                  <a:gd name="connsiteX4" fmla="*/ 580930 w 597026"/>
                  <a:gd name="connsiteY4" fmla="*/ 196691 h 196691"/>
                  <a:gd name="connsiteX5" fmla="*/ 20003 w 597026"/>
                  <a:gd name="connsiteY5" fmla="*/ 196691 h 196691"/>
                  <a:gd name="connsiteX6" fmla="*/ 0 w 597026"/>
                  <a:gd name="connsiteY6" fmla="*/ 176689 h 196691"/>
                  <a:gd name="connsiteX7" fmla="*/ 0 w 597026"/>
                  <a:gd name="connsiteY7" fmla="*/ 16193 h 196691"/>
                  <a:gd name="connsiteX8" fmla="*/ 16097 w 597026"/>
                  <a:gd name="connsiteY8" fmla="*/ 0 h 19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7026" h="196691">
                    <a:moveTo>
                      <a:pt x="16097" y="0"/>
                    </a:moveTo>
                    <a:lnTo>
                      <a:pt x="592931" y="0"/>
                    </a:lnTo>
                    <a:cubicBezTo>
                      <a:pt x="595217" y="0"/>
                      <a:pt x="597027" y="1810"/>
                      <a:pt x="597027" y="4096"/>
                    </a:cubicBezTo>
                    <a:lnTo>
                      <a:pt x="597027" y="180594"/>
                    </a:lnTo>
                    <a:cubicBezTo>
                      <a:pt x="597027" y="189452"/>
                      <a:pt x="589788" y="196691"/>
                      <a:pt x="580930" y="196691"/>
                    </a:cubicBezTo>
                    <a:lnTo>
                      <a:pt x="20003" y="196691"/>
                    </a:lnTo>
                    <a:cubicBezTo>
                      <a:pt x="8954" y="196691"/>
                      <a:pt x="0" y="187738"/>
                      <a:pt x="0" y="176689"/>
                    </a:cubicBezTo>
                    <a:lnTo>
                      <a:pt x="0" y="16193"/>
                    </a:lnTo>
                    <a:cubicBezTo>
                      <a:pt x="0" y="7239"/>
                      <a:pt x="7144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Graphic 2">
                <a:extLst>
                  <a:ext uri="{FF2B5EF4-FFF2-40B4-BE49-F238E27FC236}">
                    <a16:creationId xmlns:a16="http://schemas.microsoft.com/office/drawing/2014/main" id="{63EB2768-7AD0-40DD-8A4F-67936C62E5BC}"/>
                  </a:ext>
                </a:extLst>
              </p:cNvPr>
              <p:cNvSpPr/>
              <p:nvPr/>
            </p:nvSpPr>
            <p:spPr>
              <a:xfrm>
                <a:off x="5999797" y="4328064"/>
                <a:ext cx="400526" cy="400526"/>
              </a:xfrm>
              <a:custGeom>
                <a:avLst/>
                <a:gdLst>
                  <a:gd name="connsiteX0" fmla="*/ 8477 w 400526"/>
                  <a:gd name="connsiteY0" fmla="*/ 0 h 400526"/>
                  <a:gd name="connsiteX1" fmla="*/ 384143 w 400526"/>
                  <a:gd name="connsiteY1" fmla="*/ 0 h 400526"/>
                  <a:gd name="connsiteX2" fmla="*/ 400526 w 400526"/>
                  <a:gd name="connsiteY2" fmla="*/ 16383 h 400526"/>
                  <a:gd name="connsiteX3" fmla="*/ 400526 w 400526"/>
                  <a:gd name="connsiteY3" fmla="*/ 384429 h 400526"/>
                  <a:gd name="connsiteX4" fmla="*/ 384429 w 400526"/>
                  <a:gd name="connsiteY4" fmla="*/ 400526 h 400526"/>
                  <a:gd name="connsiteX5" fmla="*/ 0 w 400526"/>
                  <a:gd name="connsiteY5" fmla="*/ 400526 h 400526"/>
                  <a:gd name="connsiteX6" fmla="*/ 0 w 400526"/>
                  <a:gd name="connsiteY6" fmla="*/ 8572 h 400526"/>
                  <a:gd name="connsiteX7" fmla="*/ 8477 w 400526"/>
                  <a:gd name="connsiteY7" fmla="*/ 0 h 40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0526" h="400526">
                    <a:moveTo>
                      <a:pt x="8477" y="0"/>
                    </a:moveTo>
                    <a:lnTo>
                      <a:pt x="384143" y="0"/>
                    </a:lnTo>
                    <a:cubicBezTo>
                      <a:pt x="393192" y="0"/>
                      <a:pt x="400526" y="7334"/>
                      <a:pt x="400526" y="16383"/>
                    </a:cubicBezTo>
                    <a:lnTo>
                      <a:pt x="400526" y="384429"/>
                    </a:lnTo>
                    <a:cubicBezTo>
                      <a:pt x="400526" y="393287"/>
                      <a:pt x="393287" y="400526"/>
                      <a:pt x="384429" y="400526"/>
                    </a:cubicBezTo>
                    <a:lnTo>
                      <a:pt x="0" y="400526"/>
                    </a:lnTo>
                    <a:lnTo>
                      <a:pt x="0" y="8572"/>
                    </a:lnTo>
                    <a:cubicBezTo>
                      <a:pt x="0" y="3810"/>
                      <a:pt x="3810" y="0"/>
                      <a:pt x="84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Graphic 2">
                <a:extLst>
                  <a:ext uri="{FF2B5EF4-FFF2-40B4-BE49-F238E27FC236}">
                    <a16:creationId xmlns:a16="http://schemas.microsoft.com/office/drawing/2014/main" id="{B0FC05DA-716D-4A2C-A125-0179506FCBF5}"/>
                  </a:ext>
                </a:extLst>
              </p:cNvPr>
              <p:cNvSpPr/>
              <p:nvPr/>
            </p:nvSpPr>
            <p:spPr>
              <a:xfrm>
                <a:off x="5598033" y="4328064"/>
                <a:ext cx="194691" cy="194690"/>
              </a:xfrm>
              <a:custGeom>
                <a:avLst/>
                <a:gdLst>
                  <a:gd name="connsiteX0" fmla="*/ 16097 w 194691"/>
                  <a:gd name="connsiteY0" fmla="*/ 0 h 194690"/>
                  <a:gd name="connsiteX1" fmla="*/ 191738 w 194691"/>
                  <a:gd name="connsiteY1" fmla="*/ 0 h 194690"/>
                  <a:gd name="connsiteX2" fmla="*/ 194691 w 194691"/>
                  <a:gd name="connsiteY2" fmla="*/ 2953 h 194690"/>
                  <a:gd name="connsiteX3" fmla="*/ 194691 w 194691"/>
                  <a:gd name="connsiteY3" fmla="*/ 178594 h 194690"/>
                  <a:gd name="connsiteX4" fmla="*/ 178594 w 194691"/>
                  <a:gd name="connsiteY4" fmla="*/ 194691 h 194690"/>
                  <a:gd name="connsiteX5" fmla="*/ 20003 w 194691"/>
                  <a:gd name="connsiteY5" fmla="*/ 194691 h 194690"/>
                  <a:gd name="connsiteX6" fmla="*/ 0 w 194691"/>
                  <a:gd name="connsiteY6" fmla="*/ 174688 h 194690"/>
                  <a:gd name="connsiteX7" fmla="*/ 0 w 194691"/>
                  <a:gd name="connsiteY7" fmla="*/ 16097 h 194690"/>
                  <a:gd name="connsiteX8" fmla="*/ 16097 w 194691"/>
                  <a:gd name="connsiteY8" fmla="*/ 0 h 194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691" h="194690">
                    <a:moveTo>
                      <a:pt x="16097" y="0"/>
                    </a:moveTo>
                    <a:lnTo>
                      <a:pt x="191738" y="0"/>
                    </a:lnTo>
                    <a:cubicBezTo>
                      <a:pt x="193358" y="0"/>
                      <a:pt x="194691" y="1333"/>
                      <a:pt x="194691" y="2953"/>
                    </a:cubicBezTo>
                    <a:lnTo>
                      <a:pt x="194691" y="178594"/>
                    </a:lnTo>
                    <a:cubicBezTo>
                      <a:pt x="194691" y="187452"/>
                      <a:pt x="187452" y="194691"/>
                      <a:pt x="178594" y="194691"/>
                    </a:cubicBezTo>
                    <a:lnTo>
                      <a:pt x="20003" y="194691"/>
                    </a:lnTo>
                    <a:cubicBezTo>
                      <a:pt x="8954" y="194691"/>
                      <a:pt x="0" y="185738"/>
                      <a:pt x="0" y="174688"/>
                    </a:cubicBezTo>
                    <a:lnTo>
                      <a:pt x="0" y="16097"/>
                    </a:lnTo>
                    <a:cubicBezTo>
                      <a:pt x="0" y="7239"/>
                      <a:pt x="7144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Graphic 2">
                <a:extLst>
                  <a:ext uri="{FF2B5EF4-FFF2-40B4-BE49-F238E27FC236}">
                    <a16:creationId xmlns:a16="http://schemas.microsoft.com/office/drawing/2014/main" id="{CC107B23-DD0D-415F-B616-378C43430F58}"/>
                  </a:ext>
                </a:extLst>
              </p:cNvPr>
              <p:cNvSpPr/>
              <p:nvPr/>
            </p:nvSpPr>
            <p:spPr>
              <a:xfrm>
                <a:off x="5799954" y="5736621"/>
                <a:ext cx="600368" cy="193643"/>
              </a:xfrm>
              <a:custGeom>
                <a:avLst/>
                <a:gdLst>
                  <a:gd name="connsiteX0" fmla="*/ 1627 w 600368"/>
                  <a:gd name="connsiteY0" fmla="*/ 0 h 193643"/>
                  <a:gd name="connsiteX1" fmla="*/ 583986 w 600368"/>
                  <a:gd name="connsiteY1" fmla="*/ 0 h 193643"/>
                  <a:gd name="connsiteX2" fmla="*/ 600369 w 600368"/>
                  <a:gd name="connsiteY2" fmla="*/ 16383 h 193643"/>
                  <a:gd name="connsiteX3" fmla="*/ 600369 w 600368"/>
                  <a:gd name="connsiteY3" fmla="*/ 177546 h 193643"/>
                  <a:gd name="connsiteX4" fmla="*/ 584272 w 600368"/>
                  <a:gd name="connsiteY4" fmla="*/ 193643 h 193643"/>
                  <a:gd name="connsiteX5" fmla="*/ 20011 w 600368"/>
                  <a:gd name="connsiteY5" fmla="*/ 193643 h 193643"/>
                  <a:gd name="connsiteX6" fmla="*/ 8 w 600368"/>
                  <a:gd name="connsiteY6" fmla="*/ 173641 h 193643"/>
                  <a:gd name="connsiteX7" fmla="*/ 8 w 600368"/>
                  <a:gd name="connsiteY7" fmla="*/ 1715 h 193643"/>
                  <a:gd name="connsiteX8" fmla="*/ 1627 w 600368"/>
                  <a:gd name="connsiteY8" fmla="*/ 0 h 193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0368" h="193643">
                    <a:moveTo>
                      <a:pt x="1627" y="0"/>
                    </a:moveTo>
                    <a:lnTo>
                      <a:pt x="583986" y="0"/>
                    </a:lnTo>
                    <a:cubicBezTo>
                      <a:pt x="593035" y="0"/>
                      <a:pt x="600369" y="7334"/>
                      <a:pt x="600369" y="16383"/>
                    </a:cubicBezTo>
                    <a:lnTo>
                      <a:pt x="600369" y="177546"/>
                    </a:lnTo>
                    <a:cubicBezTo>
                      <a:pt x="600369" y="186405"/>
                      <a:pt x="593130" y="193643"/>
                      <a:pt x="584272" y="193643"/>
                    </a:cubicBezTo>
                    <a:lnTo>
                      <a:pt x="20011" y="193643"/>
                    </a:lnTo>
                    <a:cubicBezTo>
                      <a:pt x="8962" y="193643"/>
                      <a:pt x="8" y="184690"/>
                      <a:pt x="8" y="173641"/>
                    </a:cubicBezTo>
                    <a:lnTo>
                      <a:pt x="8" y="1715"/>
                    </a:lnTo>
                    <a:cubicBezTo>
                      <a:pt x="-87" y="762"/>
                      <a:pt x="675" y="0"/>
                      <a:pt x="16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Graphic 2">
                <a:extLst>
                  <a:ext uri="{FF2B5EF4-FFF2-40B4-BE49-F238E27FC236}">
                    <a16:creationId xmlns:a16="http://schemas.microsoft.com/office/drawing/2014/main" id="{E6956245-38A3-41ED-ADA0-776A33AD0BF1}"/>
                  </a:ext>
                </a:extLst>
              </p:cNvPr>
              <p:cNvSpPr/>
              <p:nvPr/>
            </p:nvSpPr>
            <p:spPr>
              <a:xfrm>
                <a:off x="6196202" y="5537168"/>
                <a:ext cx="204120" cy="248126"/>
              </a:xfrm>
              <a:custGeom>
                <a:avLst/>
                <a:gdLst>
                  <a:gd name="connsiteX0" fmla="*/ 16097 w 204120"/>
                  <a:gd name="connsiteY0" fmla="*/ 0 h 248126"/>
                  <a:gd name="connsiteX1" fmla="*/ 187738 w 204120"/>
                  <a:gd name="connsiteY1" fmla="*/ 0 h 248126"/>
                  <a:gd name="connsiteX2" fmla="*/ 204121 w 204120"/>
                  <a:gd name="connsiteY2" fmla="*/ 16383 h 248126"/>
                  <a:gd name="connsiteX3" fmla="*/ 204121 w 204120"/>
                  <a:gd name="connsiteY3" fmla="*/ 232029 h 248126"/>
                  <a:gd name="connsiteX4" fmla="*/ 188024 w 204120"/>
                  <a:gd name="connsiteY4" fmla="*/ 248126 h 248126"/>
                  <a:gd name="connsiteX5" fmla="*/ 20003 w 204120"/>
                  <a:gd name="connsiteY5" fmla="*/ 248126 h 248126"/>
                  <a:gd name="connsiteX6" fmla="*/ 0 w 204120"/>
                  <a:gd name="connsiteY6" fmla="*/ 228124 h 248126"/>
                  <a:gd name="connsiteX7" fmla="*/ 0 w 204120"/>
                  <a:gd name="connsiteY7" fmla="*/ 16097 h 248126"/>
                  <a:gd name="connsiteX8" fmla="*/ 16097 w 204120"/>
                  <a:gd name="connsiteY8" fmla="*/ 0 h 248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120" h="248126">
                    <a:moveTo>
                      <a:pt x="16097" y="0"/>
                    </a:moveTo>
                    <a:lnTo>
                      <a:pt x="187738" y="0"/>
                    </a:lnTo>
                    <a:cubicBezTo>
                      <a:pt x="196787" y="0"/>
                      <a:pt x="204121" y="7334"/>
                      <a:pt x="204121" y="16383"/>
                    </a:cubicBezTo>
                    <a:lnTo>
                      <a:pt x="204121" y="232029"/>
                    </a:lnTo>
                    <a:cubicBezTo>
                      <a:pt x="204121" y="240887"/>
                      <a:pt x="196882" y="248126"/>
                      <a:pt x="188024" y="248126"/>
                    </a:cubicBezTo>
                    <a:lnTo>
                      <a:pt x="20003" y="248126"/>
                    </a:lnTo>
                    <a:cubicBezTo>
                      <a:pt x="8954" y="248126"/>
                      <a:pt x="0" y="239173"/>
                      <a:pt x="0" y="228124"/>
                    </a:cubicBezTo>
                    <a:lnTo>
                      <a:pt x="0" y="16097"/>
                    </a:lnTo>
                    <a:cubicBezTo>
                      <a:pt x="0" y="7239"/>
                      <a:pt x="7239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Graphic 2">
                <a:extLst>
                  <a:ext uri="{FF2B5EF4-FFF2-40B4-BE49-F238E27FC236}">
                    <a16:creationId xmlns:a16="http://schemas.microsoft.com/office/drawing/2014/main" id="{BBB76609-2A9C-483B-ADE9-CCE5F1C86D0F}"/>
                  </a:ext>
                </a:extLst>
              </p:cNvPr>
              <p:cNvSpPr/>
              <p:nvPr/>
            </p:nvSpPr>
            <p:spPr>
              <a:xfrm>
                <a:off x="5399150" y="5132927"/>
                <a:ext cx="401288" cy="599122"/>
              </a:xfrm>
              <a:custGeom>
                <a:avLst/>
                <a:gdLst>
                  <a:gd name="connsiteX0" fmla="*/ 25717 w 401288"/>
                  <a:gd name="connsiteY0" fmla="*/ 0 h 599122"/>
                  <a:gd name="connsiteX1" fmla="*/ 375285 w 401288"/>
                  <a:gd name="connsiteY1" fmla="*/ 0 h 599122"/>
                  <a:gd name="connsiteX2" fmla="*/ 401288 w 401288"/>
                  <a:gd name="connsiteY2" fmla="*/ 26003 h 599122"/>
                  <a:gd name="connsiteX3" fmla="*/ 401288 w 401288"/>
                  <a:gd name="connsiteY3" fmla="*/ 589502 h 599122"/>
                  <a:gd name="connsiteX4" fmla="*/ 391668 w 401288"/>
                  <a:gd name="connsiteY4" fmla="*/ 599122 h 599122"/>
                  <a:gd name="connsiteX5" fmla="*/ 10382 w 401288"/>
                  <a:gd name="connsiteY5" fmla="*/ 599122 h 599122"/>
                  <a:gd name="connsiteX6" fmla="*/ 0 w 401288"/>
                  <a:gd name="connsiteY6" fmla="*/ 588740 h 599122"/>
                  <a:gd name="connsiteX7" fmla="*/ 0 w 401288"/>
                  <a:gd name="connsiteY7" fmla="*/ 25717 h 599122"/>
                  <a:gd name="connsiteX8" fmla="*/ 25717 w 401288"/>
                  <a:gd name="connsiteY8" fmla="*/ 0 h 599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1288" h="599122">
                    <a:moveTo>
                      <a:pt x="25717" y="0"/>
                    </a:moveTo>
                    <a:lnTo>
                      <a:pt x="375285" y="0"/>
                    </a:lnTo>
                    <a:cubicBezTo>
                      <a:pt x="389668" y="0"/>
                      <a:pt x="401288" y="11620"/>
                      <a:pt x="401288" y="26003"/>
                    </a:cubicBezTo>
                    <a:lnTo>
                      <a:pt x="401288" y="589502"/>
                    </a:lnTo>
                    <a:cubicBezTo>
                      <a:pt x="401288" y="594836"/>
                      <a:pt x="397002" y="599122"/>
                      <a:pt x="391668" y="599122"/>
                    </a:cubicBezTo>
                    <a:lnTo>
                      <a:pt x="10382" y="599122"/>
                    </a:lnTo>
                    <a:cubicBezTo>
                      <a:pt x="4667" y="599122"/>
                      <a:pt x="0" y="594455"/>
                      <a:pt x="0" y="588740"/>
                    </a:cubicBezTo>
                    <a:lnTo>
                      <a:pt x="0" y="25717"/>
                    </a:lnTo>
                    <a:cubicBezTo>
                      <a:pt x="0" y="11525"/>
                      <a:pt x="11525" y="0"/>
                      <a:pt x="257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Graphic 2">
                <a:extLst>
                  <a:ext uri="{FF2B5EF4-FFF2-40B4-BE49-F238E27FC236}">
                    <a16:creationId xmlns:a16="http://schemas.microsoft.com/office/drawing/2014/main" id="{39B26164-C682-4C49-BBF3-96493FE2760A}"/>
                  </a:ext>
                </a:extLst>
              </p:cNvPr>
              <p:cNvSpPr/>
              <p:nvPr/>
            </p:nvSpPr>
            <p:spPr>
              <a:xfrm>
                <a:off x="5192552" y="5331142"/>
                <a:ext cx="808006" cy="193643"/>
              </a:xfrm>
              <a:custGeom>
                <a:avLst/>
                <a:gdLst>
                  <a:gd name="connsiteX0" fmla="*/ 16003 w 808006"/>
                  <a:gd name="connsiteY0" fmla="*/ 0 h 193643"/>
                  <a:gd name="connsiteX1" fmla="*/ 791624 w 808006"/>
                  <a:gd name="connsiteY1" fmla="*/ 0 h 193643"/>
                  <a:gd name="connsiteX2" fmla="*/ 808007 w 808006"/>
                  <a:gd name="connsiteY2" fmla="*/ 16383 h 193643"/>
                  <a:gd name="connsiteX3" fmla="*/ 808007 w 808006"/>
                  <a:gd name="connsiteY3" fmla="*/ 177546 h 193643"/>
                  <a:gd name="connsiteX4" fmla="*/ 791909 w 808006"/>
                  <a:gd name="connsiteY4" fmla="*/ 193643 h 193643"/>
                  <a:gd name="connsiteX5" fmla="*/ 20003 w 808006"/>
                  <a:gd name="connsiteY5" fmla="*/ 193643 h 193643"/>
                  <a:gd name="connsiteX6" fmla="*/ 1 w 808006"/>
                  <a:gd name="connsiteY6" fmla="*/ 173641 h 193643"/>
                  <a:gd name="connsiteX7" fmla="*/ 1 w 808006"/>
                  <a:gd name="connsiteY7" fmla="*/ 16192 h 193643"/>
                  <a:gd name="connsiteX8" fmla="*/ 16003 w 808006"/>
                  <a:gd name="connsiteY8" fmla="*/ 0 h 193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8006" h="193643">
                    <a:moveTo>
                      <a:pt x="16003" y="0"/>
                    </a:moveTo>
                    <a:lnTo>
                      <a:pt x="791624" y="0"/>
                    </a:lnTo>
                    <a:cubicBezTo>
                      <a:pt x="800673" y="0"/>
                      <a:pt x="808007" y="7334"/>
                      <a:pt x="808007" y="16383"/>
                    </a:cubicBezTo>
                    <a:lnTo>
                      <a:pt x="808007" y="177546"/>
                    </a:lnTo>
                    <a:cubicBezTo>
                      <a:pt x="808007" y="186404"/>
                      <a:pt x="800768" y="193643"/>
                      <a:pt x="791909" y="193643"/>
                    </a:cubicBezTo>
                    <a:lnTo>
                      <a:pt x="20003" y="193643"/>
                    </a:lnTo>
                    <a:cubicBezTo>
                      <a:pt x="8954" y="193643"/>
                      <a:pt x="1" y="184690"/>
                      <a:pt x="1" y="173641"/>
                    </a:cubicBezTo>
                    <a:lnTo>
                      <a:pt x="1" y="16192"/>
                    </a:lnTo>
                    <a:cubicBezTo>
                      <a:pt x="-94" y="7239"/>
                      <a:pt x="7145" y="0"/>
                      <a:pt x="160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Graphic 2">
                <a:extLst>
                  <a:ext uri="{FF2B5EF4-FFF2-40B4-BE49-F238E27FC236}">
                    <a16:creationId xmlns:a16="http://schemas.microsoft.com/office/drawing/2014/main" id="{483B6DE4-5BCE-492E-9FC7-8426E18A59E9}"/>
                  </a:ext>
                </a:extLst>
              </p:cNvPr>
              <p:cNvSpPr/>
              <p:nvPr/>
            </p:nvSpPr>
            <p:spPr>
              <a:xfrm>
                <a:off x="5192458" y="5735478"/>
                <a:ext cx="206692" cy="194786"/>
              </a:xfrm>
              <a:custGeom>
                <a:avLst/>
                <a:gdLst>
                  <a:gd name="connsiteX0" fmla="*/ 16097 w 206692"/>
                  <a:gd name="connsiteY0" fmla="*/ 0 h 194786"/>
                  <a:gd name="connsiteX1" fmla="*/ 202025 w 206692"/>
                  <a:gd name="connsiteY1" fmla="*/ 0 h 194786"/>
                  <a:gd name="connsiteX2" fmla="*/ 206692 w 206692"/>
                  <a:gd name="connsiteY2" fmla="*/ 4667 h 194786"/>
                  <a:gd name="connsiteX3" fmla="*/ 206692 w 206692"/>
                  <a:gd name="connsiteY3" fmla="*/ 178689 h 194786"/>
                  <a:gd name="connsiteX4" fmla="*/ 190595 w 206692"/>
                  <a:gd name="connsiteY4" fmla="*/ 194786 h 194786"/>
                  <a:gd name="connsiteX5" fmla="*/ 20003 w 206692"/>
                  <a:gd name="connsiteY5" fmla="*/ 194786 h 194786"/>
                  <a:gd name="connsiteX6" fmla="*/ 0 w 206692"/>
                  <a:gd name="connsiteY6" fmla="*/ 174784 h 194786"/>
                  <a:gd name="connsiteX7" fmla="*/ 0 w 206692"/>
                  <a:gd name="connsiteY7" fmla="*/ 16193 h 194786"/>
                  <a:gd name="connsiteX8" fmla="*/ 16097 w 206692"/>
                  <a:gd name="connsiteY8" fmla="*/ 0 h 19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692" h="194786">
                    <a:moveTo>
                      <a:pt x="16097" y="0"/>
                    </a:moveTo>
                    <a:lnTo>
                      <a:pt x="202025" y="0"/>
                    </a:lnTo>
                    <a:cubicBezTo>
                      <a:pt x="204597" y="0"/>
                      <a:pt x="206692" y="2096"/>
                      <a:pt x="206692" y="4667"/>
                    </a:cubicBezTo>
                    <a:lnTo>
                      <a:pt x="206692" y="178689"/>
                    </a:lnTo>
                    <a:cubicBezTo>
                      <a:pt x="206692" y="187548"/>
                      <a:pt x="199454" y="194786"/>
                      <a:pt x="190595" y="194786"/>
                    </a:cubicBezTo>
                    <a:lnTo>
                      <a:pt x="20003" y="194786"/>
                    </a:lnTo>
                    <a:cubicBezTo>
                      <a:pt x="8954" y="194786"/>
                      <a:pt x="0" y="185833"/>
                      <a:pt x="0" y="174784"/>
                    </a:cubicBezTo>
                    <a:lnTo>
                      <a:pt x="0" y="16193"/>
                    </a:lnTo>
                    <a:cubicBezTo>
                      <a:pt x="0" y="7239"/>
                      <a:pt x="7239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Graphic 2">
                <a:extLst>
                  <a:ext uri="{FF2B5EF4-FFF2-40B4-BE49-F238E27FC236}">
                    <a16:creationId xmlns:a16="http://schemas.microsoft.com/office/drawing/2014/main" id="{32C7D981-FA59-47D7-8A48-09BC6911ACF6}"/>
                  </a:ext>
                </a:extLst>
              </p:cNvPr>
              <p:cNvSpPr/>
              <p:nvPr/>
            </p:nvSpPr>
            <p:spPr>
              <a:xfrm>
                <a:off x="5196458" y="4328064"/>
                <a:ext cx="202787" cy="400526"/>
              </a:xfrm>
              <a:custGeom>
                <a:avLst/>
                <a:gdLst>
                  <a:gd name="connsiteX0" fmla="*/ 0 w 202787"/>
                  <a:gd name="connsiteY0" fmla="*/ 0 h 400526"/>
                  <a:gd name="connsiteX1" fmla="*/ 186404 w 202787"/>
                  <a:gd name="connsiteY1" fmla="*/ 0 h 400526"/>
                  <a:gd name="connsiteX2" fmla="*/ 202787 w 202787"/>
                  <a:gd name="connsiteY2" fmla="*/ 16383 h 400526"/>
                  <a:gd name="connsiteX3" fmla="*/ 202787 w 202787"/>
                  <a:gd name="connsiteY3" fmla="*/ 384429 h 400526"/>
                  <a:gd name="connsiteX4" fmla="*/ 186690 w 202787"/>
                  <a:gd name="connsiteY4" fmla="*/ 400526 h 400526"/>
                  <a:gd name="connsiteX5" fmla="*/ 20098 w 202787"/>
                  <a:gd name="connsiteY5" fmla="*/ 400526 h 400526"/>
                  <a:gd name="connsiteX6" fmla="*/ 95 w 202787"/>
                  <a:gd name="connsiteY6" fmla="*/ 380524 h 400526"/>
                  <a:gd name="connsiteX7" fmla="*/ 95 w 202787"/>
                  <a:gd name="connsiteY7" fmla="*/ 0 h 40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787" h="400526">
                    <a:moveTo>
                      <a:pt x="0" y="0"/>
                    </a:moveTo>
                    <a:lnTo>
                      <a:pt x="186404" y="0"/>
                    </a:lnTo>
                    <a:cubicBezTo>
                      <a:pt x="195453" y="0"/>
                      <a:pt x="202787" y="7334"/>
                      <a:pt x="202787" y="16383"/>
                    </a:cubicBezTo>
                    <a:lnTo>
                      <a:pt x="202787" y="384429"/>
                    </a:lnTo>
                    <a:cubicBezTo>
                      <a:pt x="202787" y="393287"/>
                      <a:pt x="195548" y="400526"/>
                      <a:pt x="186690" y="400526"/>
                    </a:cubicBezTo>
                    <a:lnTo>
                      <a:pt x="20098" y="400526"/>
                    </a:lnTo>
                    <a:cubicBezTo>
                      <a:pt x="9049" y="400526"/>
                      <a:pt x="95" y="391573"/>
                      <a:pt x="95" y="380524"/>
                    </a:cubicBez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Graphic 2">
                <a:extLst>
                  <a:ext uri="{FF2B5EF4-FFF2-40B4-BE49-F238E27FC236}">
                    <a16:creationId xmlns:a16="http://schemas.microsoft.com/office/drawing/2014/main" id="{C40F3B83-2367-4104-A38E-7616FC00C86B}"/>
                  </a:ext>
                </a:extLst>
              </p:cNvPr>
              <p:cNvSpPr/>
              <p:nvPr/>
            </p:nvSpPr>
            <p:spPr>
              <a:xfrm>
                <a:off x="6196389" y="3524059"/>
                <a:ext cx="202504" cy="194786"/>
              </a:xfrm>
              <a:custGeom>
                <a:avLst/>
                <a:gdLst>
                  <a:gd name="connsiteX0" fmla="*/ 16006 w 202504"/>
                  <a:gd name="connsiteY0" fmla="*/ 0 h 194786"/>
                  <a:gd name="connsiteX1" fmla="*/ 186122 w 202504"/>
                  <a:gd name="connsiteY1" fmla="*/ 0 h 194786"/>
                  <a:gd name="connsiteX2" fmla="*/ 202505 w 202504"/>
                  <a:gd name="connsiteY2" fmla="*/ 16383 h 194786"/>
                  <a:gd name="connsiteX3" fmla="*/ 202505 w 202504"/>
                  <a:gd name="connsiteY3" fmla="*/ 178689 h 194786"/>
                  <a:gd name="connsiteX4" fmla="*/ 186408 w 202504"/>
                  <a:gd name="connsiteY4" fmla="*/ 194786 h 194786"/>
                  <a:gd name="connsiteX5" fmla="*/ 20006 w 202504"/>
                  <a:gd name="connsiteY5" fmla="*/ 194786 h 194786"/>
                  <a:gd name="connsiteX6" fmla="*/ 4 w 202504"/>
                  <a:gd name="connsiteY6" fmla="*/ 174784 h 194786"/>
                  <a:gd name="connsiteX7" fmla="*/ 4 w 202504"/>
                  <a:gd name="connsiteY7" fmla="*/ 16192 h 194786"/>
                  <a:gd name="connsiteX8" fmla="*/ 16006 w 202504"/>
                  <a:gd name="connsiteY8" fmla="*/ 0 h 19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504" h="194786">
                    <a:moveTo>
                      <a:pt x="16006" y="0"/>
                    </a:moveTo>
                    <a:lnTo>
                      <a:pt x="186122" y="0"/>
                    </a:lnTo>
                    <a:cubicBezTo>
                      <a:pt x="195171" y="0"/>
                      <a:pt x="202505" y="7334"/>
                      <a:pt x="202505" y="16383"/>
                    </a:cubicBezTo>
                    <a:lnTo>
                      <a:pt x="202505" y="178689"/>
                    </a:lnTo>
                    <a:cubicBezTo>
                      <a:pt x="202505" y="187547"/>
                      <a:pt x="195266" y="194786"/>
                      <a:pt x="186408" y="194786"/>
                    </a:cubicBezTo>
                    <a:lnTo>
                      <a:pt x="20006" y="194786"/>
                    </a:lnTo>
                    <a:cubicBezTo>
                      <a:pt x="8957" y="194786"/>
                      <a:pt x="4" y="185833"/>
                      <a:pt x="4" y="174784"/>
                    </a:cubicBezTo>
                    <a:lnTo>
                      <a:pt x="4" y="16192"/>
                    </a:lnTo>
                    <a:cubicBezTo>
                      <a:pt x="-187" y="7144"/>
                      <a:pt x="7052" y="0"/>
                      <a:pt x="160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Graphic 2">
                <a:extLst>
                  <a:ext uri="{FF2B5EF4-FFF2-40B4-BE49-F238E27FC236}">
                    <a16:creationId xmlns:a16="http://schemas.microsoft.com/office/drawing/2014/main" id="{F387BA80-9B18-4796-8745-3C4992DFBCF2}"/>
                  </a:ext>
                </a:extLst>
              </p:cNvPr>
              <p:cNvSpPr/>
              <p:nvPr/>
            </p:nvSpPr>
            <p:spPr>
              <a:xfrm>
                <a:off x="5795771" y="3128771"/>
                <a:ext cx="202596" cy="395192"/>
              </a:xfrm>
              <a:custGeom>
                <a:avLst/>
                <a:gdLst>
                  <a:gd name="connsiteX0" fmla="*/ 10192 w 202596"/>
                  <a:gd name="connsiteY0" fmla="*/ 0 h 395192"/>
                  <a:gd name="connsiteX1" fmla="*/ 192215 w 202596"/>
                  <a:gd name="connsiteY1" fmla="*/ 0 h 395192"/>
                  <a:gd name="connsiteX2" fmla="*/ 202597 w 202596"/>
                  <a:gd name="connsiteY2" fmla="*/ 10382 h 395192"/>
                  <a:gd name="connsiteX3" fmla="*/ 202597 w 202596"/>
                  <a:gd name="connsiteY3" fmla="*/ 385000 h 395192"/>
                  <a:gd name="connsiteX4" fmla="*/ 192405 w 202596"/>
                  <a:gd name="connsiteY4" fmla="*/ 395192 h 395192"/>
                  <a:gd name="connsiteX5" fmla="*/ 0 w 202596"/>
                  <a:gd name="connsiteY5" fmla="*/ 395192 h 395192"/>
                  <a:gd name="connsiteX6" fmla="*/ 0 w 202596"/>
                  <a:gd name="connsiteY6" fmla="*/ 10192 h 395192"/>
                  <a:gd name="connsiteX7" fmla="*/ 10192 w 202596"/>
                  <a:gd name="connsiteY7" fmla="*/ 0 h 395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596" h="395192">
                    <a:moveTo>
                      <a:pt x="10192" y="0"/>
                    </a:moveTo>
                    <a:lnTo>
                      <a:pt x="192215" y="0"/>
                    </a:lnTo>
                    <a:cubicBezTo>
                      <a:pt x="197929" y="0"/>
                      <a:pt x="202597" y="4667"/>
                      <a:pt x="202597" y="10382"/>
                    </a:cubicBezTo>
                    <a:lnTo>
                      <a:pt x="202597" y="385000"/>
                    </a:lnTo>
                    <a:cubicBezTo>
                      <a:pt x="202597" y="390620"/>
                      <a:pt x="198025" y="395192"/>
                      <a:pt x="192405" y="395192"/>
                    </a:cubicBezTo>
                    <a:lnTo>
                      <a:pt x="0" y="395192"/>
                    </a:lnTo>
                    <a:lnTo>
                      <a:pt x="0" y="10192"/>
                    </a:lnTo>
                    <a:cubicBezTo>
                      <a:pt x="0" y="4572"/>
                      <a:pt x="4572" y="0"/>
                      <a:pt x="101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Graphic 2">
                <a:extLst>
                  <a:ext uri="{FF2B5EF4-FFF2-40B4-BE49-F238E27FC236}">
                    <a16:creationId xmlns:a16="http://schemas.microsoft.com/office/drawing/2014/main" id="{CB553E57-55CC-4C3D-A995-92FD22CFE4C4}"/>
                  </a:ext>
                </a:extLst>
              </p:cNvPr>
              <p:cNvSpPr/>
              <p:nvPr/>
            </p:nvSpPr>
            <p:spPr>
              <a:xfrm>
                <a:off x="5597937" y="3512819"/>
                <a:ext cx="202596" cy="227552"/>
              </a:xfrm>
              <a:custGeom>
                <a:avLst/>
                <a:gdLst>
                  <a:gd name="connsiteX0" fmla="*/ 10192 w 202596"/>
                  <a:gd name="connsiteY0" fmla="*/ 0 h 227552"/>
                  <a:gd name="connsiteX1" fmla="*/ 192214 w 202596"/>
                  <a:gd name="connsiteY1" fmla="*/ 0 h 227552"/>
                  <a:gd name="connsiteX2" fmla="*/ 202597 w 202596"/>
                  <a:gd name="connsiteY2" fmla="*/ 10383 h 227552"/>
                  <a:gd name="connsiteX3" fmla="*/ 202597 w 202596"/>
                  <a:gd name="connsiteY3" fmla="*/ 217361 h 227552"/>
                  <a:gd name="connsiteX4" fmla="*/ 192405 w 202596"/>
                  <a:gd name="connsiteY4" fmla="*/ 227552 h 227552"/>
                  <a:gd name="connsiteX5" fmla="*/ 0 w 202596"/>
                  <a:gd name="connsiteY5" fmla="*/ 227552 h 227552"/>
                  <a:gd name="connsiteX6" fmla="*/ 0 w 202596"/>
                  <a:gd name="connsiteY6" fmla="*/ 10192 h 227552"/>
                  <a:gd name="connsiteX7" fmla="*/ 10192 w 202596"/>
                  <a:gd name="connsiteY7" fmla="*/ 0 h 227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596" h="227552">
                    <a:moveTo>
                      <a:pt x="10192" y="0"/>
                    </a:moveTo>
                    <a:lnTo>
                      <a:pt x="192214" y="0"/>
                    </a:lnTo>
                    <a:cubicBezTo>
                      <a:pt x="197929" y="0"/>
                      <a:pt x="202597" y="4667"/>
                      <a:pt x="202597" y="10383"/>
                    </a:cubicBezTo>
                    <a:lnTo>
                      <a:pt x="202597" y="217361"/>
                    </a:lnTo>
                    <a:cubicBezTo>
                      <a:pt x="202597" y="222980"/>
                      <a:pt x="198025" y="227552"/>
                      <a:pt x="192405" y="227552"/>
                    </a:cubicBezTo>
                    <a:lnTo>
                      <a:pt x="0" y="227552"/>
                    </a:lnTo>
                    <a:lnTo>
                      <a:pt x="0" y="10192"/>
                    </a:lnTo>
                    <a:cubicBezTo>
                      <a:pt x="95" y="4572"/>
                      <a:pt x="4572" y="0"/>
                      <a:pt x="101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Graphic 2">
                <a:extLst>
                  <a:ext uri="{FF2B5EF4-FFF2-40B4-BE49-F238E27FC236}">
                    <a16:creationId xmlns:a16="http://schemas.microsoft.com/office/drawing/2014/main" id="{0268E16A-FE04-42B1-A5C6-AD8F5AC725C1}"/>
                  </a:ext>
                </a:extLst>
              </p:cNvPr>
              <p:cNvSpPr/>
              <p:nvPr/>
            </p:nvSpPr>
            <p:spPr>
              <a:xfrm>
                <a:off x="5393340" y="3730466"/>
                <a:ext cx="595979" cy="198215"/>
              </a:xfrm>
              <a:custGeom>
                <a:avLst/>
                <a:gdLst>
                  <a:gd name="connsiteX0" fmla="*/ 595979 w 595979"/>
                  <a:gd name="connsiteY0" fmla="*/ 10192 h 198215"/>
                  <a:gd name="connsiteX1" fmla="*/ 595979 w 595979"/>
                  <a:gd name="connsiteY1" fmla="*/ 187833 h 198215"/>
                  <a:gd name="connsiteX2" fmla="*/ 585597 w 595979"/>
                  <a:gd name="connsiteY2" fmla="*/ 198215 h 198215"/>
                  <a:gd name="connsiteX3" fmla="*/ 10192 w 595979"/>
                  <a:gd name="connsiteY3" fmla="*/ 198215 h 198215"/>
                  <a:gd name="connsiteX4" fmla="*/ 0 w 595979"/>
                  <a:gd name="connsiteY4" fmla="*/ 188024 h 198215"/>
                  <a:gd name="connsiteX5" fmla="*/ 0 w 595979"/>
                  <a:gd name="connsiteY5" fmla="*/ 0 h 198215"/>
                  <a:gd name="connsiteX6" fmla="*/ 585788 w 595979"/>
                  <a:gd name="connsiteY6" fmla="*/ 0 h 198215"/>
                  <a:gd name="connsiteX7" fmla="*/ 595979 w 595979"/>
                  <a:gd name="connsiteY7" fmla="*/ 10192 h 19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5979" h="198215">
                    <a:moveTo>
                      <a:pt x="595979" y="10192"/>
                    </a:moveTo>
                    <a:lnTo>
                      <a:pt x="595979" y="187833"/>
                    </a:lnTo>
                    <a:cubicBezTo>
                      <a:pt x="595979" y="193548"/>
                      <a:pt x="591312" y="198215"/>
                      <a:pt x="585597" y="198215"/>
                    </a:cubicBezTo>
                    <a:lnTo>
                      <a:pt x="10192" y="198215"/>
                    </a:lnTo>
                    <a:cubicBezTo>
                      <a:pt x="4572" y="198215"/>
                      <a:pt x="0" y="193643"/>
                      <a:pt x="0" y="188024"/>
                    </a:cubicBezTo>
                    <a:lnTo>
                      <a:pt x="0" y="0"/>
                    </a:lnTo>
                    <a:lnTo>
                      <a:pt x="585788" y="0"/>
                    </a:lnTo>
                    <a:cubicBezTo>
                      <a:pt x="591407" y="95"/>
                      <a:pt x="595979" y="4572"/>
                      <a:pt x="595979" y="101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Graphic 2">
                <a:extLst>
                  <a:ext uri="{FF2B5EF4-FFF2-40B4-BE49-F238E27FC236}">
                    <a16:creationId xmlns:a16="http://schemas.microsoft.com/office/drawing/2014/main" id="{5BA4884E-76D4-4632-9331-C24520D3E05C}"/>
                  </a:ext>
                </a:extLst>
              </p:cNvPr>
              <p:cNvSpPr/>
              <p:nvPr/>
            </p:nvSpPr>
            <p:spPr>
              <a:xfrm>
                <a:off x="3592258" y="3924966"/>
                <a:ext cx="408336" cy="208883"/>
              </a:xfrm>
              <a:custGeom>
                <a:avLst/>
                <a:gdLst>
                  <a:gd name="connsiteX0" fmla="*/ 408337 w 408336"/>
                  <a:gd name="connsiteY0" fmla="*/ 16097 h 208883"/>
                  <a:gd name="connsiteX1" fmla="*/ 408337 w 408336"/>
                  <a:gd name="connsiteY1" fmla="*/ 192786 h 208883"/>
                  <a:gd name="connsiteX2" fmla="*/ 392240 w 408336"/>
                  <a:gd name="connsiteY2" fmla="*/ 208883 h 208883"/>
                  <a:gd name="connsiteX3" fmla="*/ 16097 w 408336"/>
                  <a:gd name="connsiteY3" fmla="*/ 208883 h 208883"/>
                  <a:gd name="connsiteX4" fmla="*/ 0 w 408336"/>
                  <a:gd name="connsiteY4" fmla="*/ 192786 h 208883"/>
                  <a:gd name="connsiteX5" fmla="*/ 0 w 408336"/>
                  <a:gd name="connsiteY5" fmla="*/ 16097 h 208883"/>
                  <a:gd name="connsiteX6" fmla="*/ 16097 w 408336"/>
                  <a:gd name="connsiteY6" fmla="*/ 0 h 208883"/>
                  <a:gd name="connsiteX7" fmla="*/ 392240 w 408336"/>
                  <a:gd name="connsiteY7" fmla="*/ 0 h 208883"/>
                  <a:gd name="connsiteX8" fmla="*/ 408337 w 408336"/>
                  <a:gd name="connsiteY8" fmla="*/ 16097 h 208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8336" h="208883">
                    <a:moveTo>
                      <a:pt x="408337" y="16097"/>
                    </a:moveTo>
                    <a:lnTo>
                      <a:pt x="408337" y="192786"/>
                    </a:lnTo>
                    <a:cubicBezTo>
                      <a:pt x="408337" y="201644"/>
                      <a:pt x="401098" y="208883"/>
                      <a:pt x="392240" y="208883"/>
                    </a:cubicBezTo>
                    <a:lnTo>
                      <a:pt x="16097" y="208883"/>
                    </a:lnTo>
                    <a:cubicBezTo>
                      <a:pt x="7239" y="208883"/>
                      <a:pt x="0" y="201644"/>
                      <a:pt x="0" y="192786"/>
                    </a:cubicBezTo>
                    <a:lnTo>
                      <a:pt x="0" y="16097"/>
                    </a:lnTo>
                    <a:cubicBezTo>
                      <a:pt x="0" y="7239"/>
                      <a:pt x="7239" y="0"/>
                      <a:pt x="16097" y="0"/>
                    </a:cubicBezTo>
                    <a:lnTo>
                      <a:pt x="392240" y="0"/>
                    </a:lnTo>
                    <a:cubicBezTo>
                      <a:pt x="401193" y="0"/>
                      <a:pt x="408337" y="7239"/>
                      <a:pt x="408337" y="160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Graphic 2">
                <a:extLst>
                  <a:ext uri="{FF2B5EF4-FFF2-40B4-BE49-F238E27FC236}">
                    <a16:creationId xmlns:a16="http://schemas.microsoft.com/office/drawing/2014/main" id="{224CE106-BF49-40B2-A8F9-D465EB60ABD3}"/>
                  </a:ext>
                </a:extLst>
              </p:cNvPr>
              <p:cNvSpPr/>
              <p:nvPr/>
            </p:nvSpPr>
            <p:spPr>
              <a:xfrm>
                <a:off x="3993165" y="3121628"/>
                <a:ext cx="208121" cy="208121"/>
              </a:xfrm>
              <a:custGeom>
                <a:avLst/>
                <a:gdLst>
                  <a:gd name="connsiteX0" fmla="*/ 198025 w 208121"/>
                  <a:gd name="connsiteY0" fmla="*/ 208121 h 208121"/>
                  <a:gd name="connsiteX1" fmla="*/ 10192 w 208121"/>
                  <a:gd name="connsiteY1" fmla="*/ 208121 h 208121"/>
                  <a:gd name="connsiteX2" fmla="*/ 0 w 208121"/>
                  <a:gd name="connsiteY2" fmla="*/ 197929 h 208121"/>
                  <a:gd name="connsiteX3" fmla="*/ 0 w 208121"/>
                  <a:gd name="connsiteY3" fmla="*/ 10192 h 208121"/>
                  <a:gd name="connsiteX4" fmla="*/ 10192 w 208121"/>
                  <a:gd name="connsiteY4" fmla="*/ 0 h 208121"/>
                  <a:gd name="connsiteX5" fmla="*/ 197929 w 208121"/>
                  <a:gd name="connsiteY5" fmla="*/ 0 h 208121"/>
                  <a:gd name="connsiteX6" fmla="*/ 208121 w 208121"/>
                  <a:gd name="connsiteY6" fmla="*/ 10192 h 208121"/>
                  <a:gd name="connsiteX7" fmla="*/ 208121 w 208121"/>
                  <a:gd name="connsiteY7" fmla="*/ 197929 h 208121"/>
                  <a:gd name="connsiteX8" fmla="*/ 198025 w 208121"/>
                  <a:gd name="connsiteY8" fmla="*/ 208121 h 208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121" h="208121">
                    <a:moveTo>
                      <a:pt x="198025" y="208121"/>
                    </a:moveTo>
                    <a:lnTo>
                      <a:pt x="10192" y="208121"/>
                    </a:lnTo>
                    <a:cubicBezTo>
                      <a:pt x="4572" y="208121"/>
                      <a:pt x="0" y="203549"/>
                      <a:pt x="0" y="197929"/>
                    </a:cubicBezTo>
                    <a:lnTo>
                      <a:pt x="0" y="10192"/>
                    </a:lnTo>
                    <a:cubicBezTo>
                      <a:pt x="0" y="4572"/>
                      <a:pt x="4572" y="0"/>
                      <a:pt x="10192" y="0"/>
                    </a:cubicBezTo>
                    <a:lnTo>
                      <a:pt x="197929" y="0"/>
                    </a:lnTo>
                    <a:cubicBezTo>
                      <a:pt x="203549" y="0"/>
                      <a:pt x="208121" y="4572"/>
                      <a:pt x="208121" y="10192"/>
                    </a:cubicBezTo>
                    <a:lnTo>
                      <a:pt x="208121" y="197929"/>
                    </a:lnTo>
                    <a:cubicBezTo>
                      <a:pt x="208121" y="203549"/>
                      <a:pt x="203645" y="208121"/>
                      <a:pt x="198025" y="2081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Graphic 2">
                <a:extLst>
                  <a:ext uri="{FF2B5EF4-FFF2-40B4-BE49-F238E27FC236}">
                    <a16:creationId xmlns:a16="http://schemas.microsoft.com/office/drawing/2014/main" id="{4F432DCC-DE0A-4B10-BDB5-2BB8F6C9603D}"/>
                  </a:ext>
                </a:extLst>
              </p:cNvPr>
              <p:cNvSpPr/>
              <p:nvPr/>
            </p:nvSpPr>
            <p:spPr>
              <a:xfrm>
                <a:off x="3992498" y="2522600"/>
                <a:ext cx="208883" cy="408336"/>
              </a:xfrm>
              <a:custGeom>
                <a:avLst/>
                <a:gdLst>
                  <a:gd name="connsiteX0" fmla="*/ 192786 w 208883"/>
                  <a:gd name="connsiteY0" fmla="*/ 408337 h 408336"/>
                  <a:gd name="connsiteX1" fmla="*/ 16097 w 208883"/>
                  <a:gd name="connsiteY1" fmla="*/ 408337 h 408336"/>
                  <a:gd name="connsiteX2" fmla="*/ 0 w 208883"/>
                  <a:gd name="connsiteY2" fmla="*/ 392240 h 408336"/>
                  <a:gd name="connsiteX3" fmla="*/ 0 w 208883"/>
                  <a:gd name="connsiteY3" fmla="*/ 16097 h 408336"/>
                  <a:gd name="connsiteX4" fmla="*/ 16097 w 208883"/>
                  <a:gd name="connsiteY4" fmla="*/ 0 h 408336"/>
                  <a:gd name="connsiteX5" fmla="*/ 192786 w 208883"/>
                  <a:gd name="connsiteY5" fmla="*/ 0 h 408336"/>
                  <a:gd name="connsiteX6" fmla="*/ 208883 w 208883"/>
                  <a:gd name="connsiteY6" fmla="*/ 16097 h 408336"/>
                  <a:gd name="connsiteX7" fmla="*/ 208883 w 208883"/>
                  <a:gd name="connsiteY7" fmla="*/ 392240 h 408336"/>
                  <a:gd name="connsiteX8" fmla="*/ 192786 w 208883"/>
                  <a:gd name="connsiteY8" fmla="*/ 408337 h 408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883" h="408336">
                    <a:moveTo>
                      <a:pt x="192786" y="408337"/>
                    </a:moveTo>
                    <a:lnTo>
                      <a:pt x="16097" y="408337"/>
                    </a:lnTo>
                    <a:cubicBezTo>
                      <a:pt x="7239" y="408337"/>
                      <a:pt x="0" y="401098"/>
                      <a:pt x="0" y="392240"/>
                    </a:cubicBezTo>
                    <a:lnTo>
                      <a:pt x="0" y="16097"/>
                    </a:lnTo>
                    <a:cubicBezTo>
                      <a:pt x="0" y="7239"/>
                      <a:pt x="7239" y="0"/>
                      <a:pt x="16097" y="0"/>
                    </a:cubicBezTo>
                    <a:lnTo>
                      <a:pt x="192786" y="0"/>
                    </a:lnTo>
                    <a:cubicBezTo>
                      <a:pt x="201644" y="0"/>
                      <a:pt x="208883" y="7239"/>
                      <a:pt x="208883" y="16097"/>
                    </a:cubicBezTo>
                    <a:lnTo>
                      <a:pt x="208883" y="392240"/>
                    </a:lnTo>
                    <a:cubicBezTo>
                      <a:pt x="208883" y="401098"/>
                      <a:pt x="201740" y="408337"/>
                      <a:pt x="192786" y="4083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Graphic 2">
                <a:extLst>
                  <a:ext uri="{FF2B5EF4-FFF2-40B4-BE49-F238E27FC236}">
                    <a16:creationId xmlns:a16="http://schemas.microsoft.com/office/drawing/2014/main" id="{75849B40-61F7-4719-9852-8D60830B757C}"/>
                  </a:ext>
                </a:extLst>
              </p:cNvPr>
              <p:cNvSpPr/>
              <p:nvPr/>
            </p:nvSpPr>
            <p:spPr>
              <a:xfrm>
                <a:off x="3597020" y="2529649"/>
                <a:ext cx="199262" cy="199262"/>
              </a:xfrm>
              <a:custGeom>
                <a:avLst/>
                <a:gdLst>
                  <a:gd name="connsiteX0" fmla="*/ 189071 w 199262"/>
                  <a:gd name="connsiteY0" fmla="*/ 199263 h 199262"/>
                  <a:gd name="connsiteX1" fmla="*/ 10192 w 199262"/>
                  <a:gd name="connsiteY1" fmla="*/ 199263 h 199262"/>
                  <a:gd name="connsiteX2" fmla="*/ 0 w 199262"/>
                  <a:gd name="connsiteY2" fmla="*/ 189071 h 199262"/>
                  <a:gd name="connsiteX3" fmla="*/ 0 w 199262"/>
                  <a:gd name="connsiteY3" fmla="*/ 10192 h 199262"/>
                  <a:gd name="connsiteX4" fmla="*/ 10192 w 199262"/>
                  <a:gd name="connsiteY4" fmla="*/ 0 h 199262"/>
                  <a:gd name="connsiteX5" fmla="*/ 189071 w 199262"/>
                  <a:gd name="connsiteY5" fmla="*/ 0 h 199262"/>
                  <a:gd name="connsiteX6" fmla="*/ 199263 w 199262"/>
                  <a:gd name="connsiteY6" fmla="*/ 10192 h 199262"/>
                  <a:gd name="connsiteX7" fmla="*/ 199263 w 199262"/>
                  <a:gd name="connsiteY7" fmla="*/ 189071 h 199262"/>
                  <a:gd name="connsiteX8" fmla="*/ 189071 w 199262"/>
                  <a:gd name="connsiteY8" fmla="*/ 199263 h 19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262" h="199262">
                    <a:moveTo>
                      <a:pt x="189071" y="199263"/>
                    </a:moveTo>
                    <a:lnTo>
                      <a:pt x="10192" y="199263"/>
                    </a:lnTo>
                    <a:cubicBezTo>
                      <a:pt x="4572" y="199263"/>
                      <a:pt x="0" y="194691"/>
                      <a:pt x="0" y="189071"/>
                    </a:cubicBezTo>
                    <a:lnTo>
                      <a:pt x="0" y="10192"/>
                    </a:lnTo>
                    <a:cubicBezTo>
                      <a:pt x="0" y="4572"/>
                      <a:pt x="4572" y="0"/>
                      <a:pt x="10192" y="0"/>
                    </a:cubicBezTo>
                    <a:lnTo>
                      <a:pt x="189071" y="0"/>
                    </a:lnTo>
                    <a:cubicBezTo>
                      <a:pt x="194691" y="0"/>
                      <a:pt x="199263" y="4572"/>
                      <a:pt x="199263" y="10192"/>
                    </a:cubicBezTo>
                    <a:lnTo>
                      <a:pt x="199263" y="189071"/>
                    </a:lnTo>
                    <a:cubicBezTo>
                      <a:pt x="199263" y="194691"/>
                      <a:pt x="194691" y="199263"/>
                      <a:pt x="189071" y="1992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Graphic 2">
                <a:extLst>
                  <a:ext uri="{FF2B5EF4-FFF2-40B4-BE49-F238E27FC236}">
                    <a16:creationId xmlns:a16="http://schemas.microsoft.com/office/drawing/2014/main" id="{7B97F63E-2672-42B6-8EC1-7F54AD5BDF55}"/>
                  </a:ext>
                </a:extLst>
              </p:cNvPr>
              <p:cNvSpPr/>
              <p:nvPr/>
            </p:nvSpPr>
            <p:spPr>
              <a:xfrm>
                <a:off x="7201661" y="929544"/>
                <a:ext cx="1399889" cy="1399889"/>
              </a:xfrm>
              <a:custGeom>
                <a:avLst/>
                <a:gdLst>
                  <a:gd name="connsiteX0" fmla="*/ 1390555 w 1399889"/>
                  <a:gd name="connsiteY0" fmla="*/ 0 h 1399889"/>
                  <a:gd name="connsiteX1" fmla="*/ 9335 w 1399889"/>
                  <a:gd name="connsiteY1" fmla="*/ 0 h 1399889"/>
                  <a:gd name="connsiteX2" fmla="*/ 0 w 1399889"/>
                  <a:gd name="connsiteY2" fmla="*/ 9335 h 1399889"/>
                  <a:gd name="connsiteX3" fmla="*/ 0 w 1399889"/>
                  <a:gd name="connsiteY3" fmla="*/ 1390555 h 1399889"/>
                  <a:gd name="connsiteX4" fmla="*/ 9335 w 1399889"/>
                  <a:gd name="connsiteY4" fmla="*/ 1399889 h 1399889"/>
                  <a:gd name="connsiteX5" fmla="*/ 1390555 w 1399889"/>
                  <a:gd name="connsiteY5" fmla="*/ 1399889 h 1399889"/>
                  <a:gd name="connsiteX6" fmla="*/ 1399889 w 1399889"/>
                  <a:gd name="connsiteY6" fmla="*/ 1390555 h 1399889"/>
                  <a:gd name="connsiteX7" fmla="*/ 1399889 w 1399889"/>
                  <a:gd name="connsiteY7" fmla="*/ 9430 h 1399889"/>
                  <a:gd name="connsiteX8" fmla="*/ 1390555 w 1399889"/>
                  <a:gd name="connsiteY8" fmla="*/ 0 h 1399889"/>
                  <a:gd name="connsiteX9" fmla="*/ 1169384 w 1399889"/>
                  <a:gd name="connsiteY9" fmla="*/ 1200912 h 1399889"/>
                  <a:gd name="connsiteX10" fmla="*/ 205169 w 1399889"/>
                  <a:gd name="connsiteY10" fmla="*/ 1201007 h 1399889"/>
                  <a:gd name="connsiteX11" fmla="*/ 185642 w 1399889"/>
                  <a:gd name="connsiteY11" fmla="*/ 1181005 h 1399889"/>
                  <a:gd name="connsiteX12" fmla="*/ 185738 w 1399889"/>
                  <a:gd name="connsiteY12" fmla="*/ 216694 h 1399889"/>
                  <a:gd name="connsiteX13" fmla="*/ 204026 w 1399889"/>
                  <a:gd name="connsiteY13" fmla="*/ 196977 h 1399889"/>
                  <a:gd name="connsiteX14" fmla="*/ 1168242 w 1399889"/>
                  <a:gd name="connsiteY14" fmla="*/ 196882 h 1399889"/>
                  <a:gd name="connsiteX15" fmla="*/ 1189387 w 1399889"/>
                  <a:gd name="connsiteY15" fmla="*/ 218885 h 1399889"/>
                  <a:gd name="connsiteX16" fmla="*/ 1189006 w 1399889"/>
                  <a:gd name="connsiteY16" fmla="*/ 700183 h 1399889"/>
                  <a:gd name="connsiteX17" fmla="*/ 1189387 w 1399889"/>
                  <a:gd name="connsiteY17" fmla="*/ 1181481 h 1399889"/>
                  <a:gd name="connsiteX18" fmla="*/ 1169384 w 1399889"/>
                  <a:gd name="connsiteY18" fmla="*/ 1200912 h 139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99889" h="1399889">
                    <a:moveTo>
                      <a:pt x="1390555" y="0"/>
                    </a:moveTo>
                    <a:lnTo>
                      <a:pt x="9335" y="0"/>
                    </a:lnTo>
                    <a:cubicBezTo>
                      <a:pt x="4191" y="0"/>
                      <a:pt x="0" y="4191"/>
                      <a:pt x="0" y="9335"/>
                    </a:cubicBezTo>
                    <a:lnTo>
                      <a:pt x="0" y="1390555"/>
                    </a:lnTo>
                    <a:cubicBezTo>
                      <a:pt x="0" y="1395698"/>
                      <a:pt x="4191" y="1399889"/>
                      <a:pt x="9335" y="1399889"/>
                    </a:cubicBezTo>
                    <a:lnTo>
                      <a:pt x="1390555" y="1399889"/>
                    </a:lnTo>
                    <a:cubicBezTo>
                      <a:pt x="1395698" y="1399889"/>
                      <a:pt x="1399889" y="1395698"/>
                      <a:pt x="1399889" y="1390555"/>
                    </a:cubicBezTo>
                    <a:lnTo>
                      <a:pt x="1399889" y="9430"/>
                    </a:lnTo>
                    <a:cubicBezTo>
                      <a:pt x="1399889" y="4191"/>
                      <a:pt x="1395698" y="0"/>
                      <a:pt x="1390555" y="0"/>
                    </a:cubicBezTo>
                    <a:close/>
                    <a:moveTo>
                      <a:pt x="1169384" y="1200912"/>
                    </a:moveTo>
                    <a:cubicBezTo>
                      <a:pt x="848011" y="1200531"/>
                      <a:pt x="526542" y="1200436"/>
                      <a:pt x="205169" y="1201007"/>
                    </a:cubicBezTo>
                    <a:cubicBezTo>
                      <a:pt x="189071" y="1201007"/>
                      <a:pt x="185642" y="1196435"/>
                      <a:pt x="185642" y="1181005"/>
                    </a:cubicBezTo>
                    <a:cubicBezTo>
                      <a:pt x="186119" y="859536"/>
                      <a:pt x="186119" y="538163"/>
                      <a:pt x="185738" y="216694"/>
                    </a:cubicBezTo>
                    <a:cubicBezTo>
                      <a:pt x="185738" y="202502"/>
                      <a:pt x="187833" y="196977"/>
                      <a:pt x="204026" y="196977"/>
                    </a:cubicBezTo>
                    <a:cubicBezTo>
                      <a:pt x="525399" y="197453"/>
                      <a:pt x="846868" y="197549"/>
                      <a:pt x="1168242" y="196882"/>
                    </a:cubicBezTo>
                    <a:cubicBezTo>
                      <a:pt x="1186529" y="196882"/>
                      <a:pt x="1189482" y="202311"/>
                      <a:pt x="1189387" y="218885"/>
                    </a:cubicBezTo>
                    <a:cubicBezTo>
                      <a:pt x="1188816" y="379286"/>
                      <a:pt x="1189006" y="539782"/>
                      <a:pt x="1189006" y="700183"/>
                    </a:cubicBezTo>
                    <a:cubicBezTo>
                      <a:pt x="1189006" y="860584"/>
                      <a:pt x="1188720" y="1021080"/>
                      <a:pt x="1189387" y="1181481"/>
                    </a:cubicBezTo>
                    <a:cubicBezTo>
                      <a:pt x="1189577" y="1197769"/>
                      <a:pt x="1184529" y="1200912"/>
                      <a:pt x="1169384" y="12009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Graphic 2">
                <a:extLst>
                  <a:ext uri="{FF2B5EF4-FFF2-40B4-BE49-F238E27FC236}">
                    <a16:creationId xmlns:a16="http://schemas.microsoft.com/office/drawing/2014/main" id="{B62A3D58-8B96-4091-A1D7-82B607C3B77C}"/>
                  </a:ext>
                </a:extLst>
              </p:cNvPr>
              <p:cNvSpPr/>
              <p:nvPr/>
            </p:nvSpPr>
            <p:spPr>
              <a:xfrm>
                <a:off x="7589042" y="1328546"/>
                <a:ext cx="600171" cy="599982"/>
              </a:xfrm>
              <a:custGeom>
                <a:avLst/>
                <a:gdLst>
                  <a:gd name="connsiteX0" fmla="*/ 299467 w 600171"/>
                  <a:gd name="connsiteY0" fmla="*/ 599694 h 599982"/>
                  <a:gd name="connsiteX1" fmla="*/ 19337 w 600171"/>
                  <a:gd name="connsiteY1" fmla="*/ 599980 h 599982"/>
                  <a:gd name="connsiteX2" fmla="*/ 1 w 600171"/>
                  <a:gd name="connsiteY2" fmla="*/ 581597 h 599982"/>
                  <a:gd name="connsiteX3" fmla="*/ 192 w 600171"/>
                  <a:gd name="connsiteY3" fmla="*/ 16193 h 599982"/>
                  <a:gd name="connsiteX4" fmla="*/ 16480 w 600171"/>
                  <a:gd name="connsiteY4" fmla="*/ 0 h 599982"/>
                  <a:gd name="connsiteX5" fmla="*/ 583598 w 600171"/>
                  <a:gd name="connsiteY5" fmla="*/ 0 h 599982"/>
                  <a:gd name="connsiteX6" fmla="*/ 600172 w 600171"/>
                  <a:gd name="connsiteY6" fmla="*/ 16002 h 599982"/>
                  <a:gd name="connsiteX7" fmla="*/ 600076 w 600171"/>
                  <a:gd name="connsiteY7" fmla="*/ 584930 h 599982"/>
                  <a:gd name="connsiteX8" fmla="*/ 584741 w 600171"/>
                  <a:gd name="connsiteY8" fmla="*/ 599980 h 599982"/>
                  <a:gd name="connsiteX9" fmla="*/ 299467 w 600171"/>
                  <a:gd name="connsiteY9" fmla="*/ 599694 h 599982"/>
                  <a:gd name="connsiteX10" fmla="*/ 299467 w 600171"/>
                  <a:gd name="connsiteY10" fmla="*/ 599694 h 59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0171" h="599982">
                    <a:moveTo>
                      <a:pt x="299467" y="599694"/>
                    </a:moveTo>
                    <a:cubicBezTo>
                      <a:pt x="206122" y="599694"/>
                      <a:pt x="112682" y="599408"/>
                      <a:pt x="19337" y="599980"/>
                    </a:cubicBezTo>
                    <a:cubicBezTo>
                      <a:pt x="5240" y="600075"/>
                      <a:pt x="-94" y="597694"/>
                      <a:pt x="1" y="581597"/>
                    </a:cubicBezTo>
                    <a:cubicBezTo>
                      <a:pt x="668" y="393097"/>
                      <a:pt x="573" y="204597"/>
                      <a:pt x="192" y="16193"/>
                    </a:cubicBezTo>
                    <a:cubicBezTo>
                      <a:pt x="192" y="3239"/>
                      <a:pt x="3716" y="0"/>
                      <a:pt x="16480" y="0"/>
                    </a:cubicBezTo>
                    <a:cubicBezTo>
                      <a:pt x="205551" y="381"/>
                      <a:pt x="394527" y="381"/>
                      <a:pt x="583598" y="0"/>
                    </a:cubicBezTo>
                    <a:cubicBezTo>
                      <a:pt x="596076" y="0"/>
                      <a:pt x="600172" y="2762"/>
                      <a:pt x="600172" y="16002"/>
                    </a:cubicBezTo>
                    <a:cubicBezTo>
                      <a:pt x="599695" y="205645"/>
                      <a:pt x="599695" y="395288"/>
                      <a:pt x="600076" y="584930"/>
                    </a:cubicBezTo>
                    <a:cubicBezTo>
                      <a:pt x="600076" y="597122"/>
                      <a:pt x="596552" y="600075"/>
                      <a:pt x="584741" y="599980"/>
                    </a:cubicBezTo>
                    <a:cubicBezTo>
                      <a:pt x="489682" y="599408"/>
                      <a:pt x="394622" y="599599"/>
                      <a:pt x="299467" y="599694"/>
                    </a:cubicBezTo>
                    <a:cubicBezTo>
                      <a:pt x="299467" y="599599"/>
                      <a:pt x="299467" y="599694"/>
                      <a:pt x="299467" y="5996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Graphic 2">
                <a:extLst>
                  <a:ext uri="{FF2B5EF4-FFF2-40B4-BE49-F238E27FC236}">
                    <a16:creationId xmlns:a16="http://schemas.microsoft.com/office/drawing/2014/main" id="{751C2DED-5EF2-4632-836D-2A508064BEE4}"/>
                  </a:ext>
                </a:extLst>
              </p:cNvPr>
              <p:cNvSpPr/>
              <p:nvPr/>
            </p:nvSpPr>
            <p:spPr>
              <a:xfrm>
                <a:off x="3590925" y="4530280"/>
                <a:ext cx="1399890" cy="1399889"/>
              </a:xfrm>
              <a:custGeom>
                <a:avLst/>
                <a:gdLst>
                  <a:gd name="connsiteX0" fmla="*/ 1390555 w 1399890"/>
                  <a:gd name="connsiteY0" fmla="*/ 0 h 1399889"/>
                  <a:gd name="connsiteX1" fmla="*/ 9335 w 1399890"/>
                  <a:gd name="connsiteY1" fmla="*/ 0 h 1399889"/>
                  <a:gd name="connsiteX2" fmla="*/ 0 w 1399890"/>
                  <a:gd name="connsiteY2" fmla="*/ 9335 h 1399889"/>
                  <a:gd name="connsiteX3" fmla="*/ 0 w 1399890"/>
                  <a:gd name="connsiteY3" fmla="*/ 1390555 h 1399889"/>
                  <a:gd name="connsiteX4" fmla="*/ 9335 w 1399890"/>
                  <a:gd name="connsiteY4" fmla="*/ 1399890 h 1399889"/>
                  <a:gd name="connsiteX5" fmla="*/ 1390555 w 1399890"/>
                  <a:gd name="connsiteY5" fmla="*/ 1399890 h 1399889"/>
                  <a:gd name="connsiteX6" fmla="*/ 1399889 w 1399890"/>
                  <a:gd name="connsiteY6" fmla="*/ 1390555 h 1399889"/>
                  <a:gd name="connsiteX7" fmla="*/ 1399889 w 1399890"/>
                  <a:gd name="connsiteY7" fmla="*/ 9430 h 1399889"/>
                  <a:gd name="connsiteX8" fmla="*/ 1390555 w 1399890"/>
                  <a:gd name="connsiteY8" fmla="*/ 0 h 1399889"/>
                  <a:gd name="connsiteX9" fmla="*/ 1201674 w 1399890"/>
                  <a:gd name="connsiteY9" fmla="*/ 1192339 h 1399889"/>
                  <a:gd name="connsiteX10" fmla="*/ 1192340 w 1399890"/>
                  <a:gd name="connsiteY10" fmla="*/ 1201674 h 1399889"/>
                  <a:gd name="connsiteX11" fmla="*/ 207645 w 1399890"/>
                  <a:gd name="connsiteY11" fmla="*/ 1201674 h 1399889"/>
                  <a:gd name="connsiteX12" fmla="*/ 198311 w 1399890"/>
                  <a:gd name="connsiteY12" fmla="*/ 1192339 h 1399889"/>
                  <a:gd name="connsiteX13" fmla="*/ 198311 w 1399890"/>
                  <a:gd name="connsiteY13" fmla="*/ 207645 h 1399889"/>
                  <a:gd name="connsiteX14" fmla="*/ 207645 w 1399890"/>
                  <a:gd name="connsiteY14" fmla="*/ 198311 h 1399889"/>
                  <a:gd name="connsiteX15" fmla="*/ 1192340 w 1399890"/>
                  <a:gd name="connsiteY15" fmla="*/ 198311 h 1399889"/>
                  <a:gd name="connsiteX16" fmla="*/ 1201674 w 1399890"/>
                  <a:gd name="connsiteY16" fmla="*/ 207645 h 1399889"/>
                  <a:gd name="connsiteX17" fmla="*/ 1201674 w 1399890"/>
                  <a:gd name="connsiteY17" fmla="*/ 1192339 h 139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99890" h="1399889">
                    <a:moveTo>
                      <a:pt x="1390555" y="0"/>
                    </a:moveTo>
                    <a:lnTo>
                      <a:pt x="9335" y="0"/>
                    </a:lnTo>
                    <a:cubicBezTo>
                      <a:pt x="4191" y="0"/>
                      <a:pt x="0" y="4191"/>
                      <a:pt x="0" y="9335"/>
                    </a:cubicBezTo>
                    <a:lnTo>
                      <a:pt x="0" y="1390555"/>
                    </a:lnTo>
                    <a:cubicBezTo>
                      <a:pt x="0" y="1395699"/>
                      <a:pt x="4191" y="1399890"/>
                      <a:pt x="9335" y="1399890"/>
                    </a:cubicBezTo>
                    <a:lnTo>
                      <a:pt x="1390555" y="1399890"/>
                    </a:lnTo>
                    <a:cubicBezTo>
                      <a:pt x="1395698" y="1399890"/>
                      <a:pt x="1399889" y="1395699"/>
                      <a:pt x="1399889" y="1390555"/>
                    </a:cubicBezTo>
                    <a:lnTo>
                      <a:pt x="1399889" y="9430"/>
                    </a:lnTo>
                    <a:cubicBezTo>
                      <a:pt x="1399985" y="4191"/>
                      <a:pt x="1395793" y="0"/>
                      <a:pt x="1390555" y="0"/>
                    </a:cubicBezTo>
                    <a:close/>
                    <a:moveTo>
                      <a:pt x="1201674" y="1192339"/>
                    </a:moveTo>
                    <a:cubicBezTo>
                      <a:pt x="1201674" y="1197483"/>
                      <a:pt x="1197483" y="1201674"/>
                      <a:pt x="1192340" y="1201674"/>
                    </a:cubicBezTo>
                    <a:lnTo>
                      <a:pt x="207645" y="1201674"/>
                    </a:lnTo>
                    <a:cubicBezTo>
                      <a:pt x="202502" y="1201674"/>
                      <a:pt x="198311" y="1197483"/>
                      <a:pt x="198311" y="1192339"/>
                    </a:cubicBezTo>
                    <a:lnTo>
                      <a:pt x="198311" y="207645"/>
                    </a:lnTo>
                    <a:cubicBezTo>
                      <a:pt x="198311" y="202502"/>
                      <a:pt x="202502" y="198311"/>
                      <a:pt x="207645" y="198311"/>
                    </a:cubicBezTo>
                    <a:lnTo>
                      <a:pt x="1192340" y="198311"/>
                    </a:lnTo>
                    <a:cubicBezTo>
                      <a:pt x="1197483" y="198311"/>
                      <a:pt x="1201674" y="202502"/>
                      <a:pt x="1201674" y="207645"/>
                    </a:cubicBezTo>
                    <a:lnTo>
                      <a:pt x="1201674" y="119233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Graphic 2">
                <a:extLst>
                  <a:ext uri="{FF2B5EF4-FFF2-40B4-BE49-F238E27FC236}">
                    <a16:creationId xmlns:a16="http://schemas.microsoft.com/office/drawing/2014/main" id="{717271A8-C47B-4496-AD46-87B1784CECDC}"/>
                  </a:ext>
                </a:extLst>
              </p:cNvPr>
              <p:cNvSpPr/>
              <p:nvPr/>
            </p:nvSpPr>
            <p:spPr>
              <a:xfrm>
                <a:off x="3990975" y="4930425"/>
                <a:ext cx="599790" cy="599789"/>
              </a:xfrm>
              <a:custGeom>
                <a:avLst/>
                <a:gdLst>
                  <a:gd name="connsiteX0" fmla="*/ 590455 w 599790"/>
                  <a:gd name="connsiteY0" fmla="*/ 599789 h 599789"/>
                  <a:gd name="connsiteX1" fmla="*/ 9334 w 599790"/>
                  <a:gd name="connsiteY1" fmla="*/ 599789 h 599789"/>
                  <a:gd name="connsiteX2" fmla="*/ 0 w 599790"/>
                  <a:gd name="connsiteY2" fmla="*/ 590455 h 599789"/>
                  <a:gd name="connsiteX3" fmla="*/ 0 w 599790"/>
                  <a:gd name="connsiteY3" fmla="*/ 9334 h 599789"/>
                  <a:gd name="connsiteX4" fmla="*/ 9334 w 599790"/>
                  <a:gd name="connsiteY4" fmla="*/ 0 h 599789"/>
                  <a:gd name="connsiteX5" fmla="*/ 590455 w 599790"/>
                  <a:gd name="connsiteY5" fmla="*/ 0 h 599789"/>
                  <a:gd name="connsiteX6" fmla="*/ 599789 w 599790"/>
                  <a:gd name="connsiteY6" fmla="*/ 9334 h 599789"/>
                  <a:gd name="connsiteX7" fmla="*/ 599789 w 599790"/>
                  <a:gd name="connsiteY7" fmla="*/ 590455 h 599789"/>
                  <a:gd name="connsiteX8" fmla="*/ 590455 w 599790"/>
                  <a:gd name="connsiteY8" fmla="*/ 599789 h 599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9790" h="599789">
                    <a:moveTo>
                      <a:pt x="590455" y="599789"/>
                    </a:moveTo>
                    <a:lnTo>
                      <a:pt x="9334" y="599789"/>
                    </a:lnTo>
                    <a:cubicBezTo>
                      <a:pt x="4191" y="599789"/>
                      <a:pt x="0" y="595598"/>
                      <a:pt x="0" y="590455"/>
                    </a:cubicBezTo>
                    <a:lnTo>
                      <a:pt x="0" y="9334"/>
                    </a:lnTo>
                    <a:cubicBezTo>
                      <a:pt x="0" y="4191"/>
                      <a:pt x="4191" y="0"/>
                      <a:pt x="9334" y="0"/>
                    </a:cubicBezTo>
                    <a:lnTo>
                      <a:pt x="590455" y="0"/>
                    </a:lnTo>
                    <a:cubicBezTo>
                      <a:pt x="595598" y="0"/>
                      <a:pt x="599789" y="4191"/>
                      <a:pt x="599789" y="9334"/>
                    </a:cubicBezTo>
                    <a:lnTo>
                      <a:pt x="599789" y="590455"/>
                    </a:lnTo>
                    <a:cubicBezTo>
                      <a:pt x="599885" y="595598"/>
                      <a:pt x="595694" y="599789"/>
                      <a:pt x="590455" y="59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Graphic 2">
                <a:extLst>
                  <a:ext uri="{FF2B5EF4-FFF2-40B4-BE49-F238E27FC236}">
                    <a16:creationId xmlns:a16="http://schemas.microsoft.com/office/drawing/2014/main" id="{0CECE242-8A79-4D11-8BF3-FED511B6AC6F}"/>
                  </a:ext>
                </a:extLst>
              </p:cNvPr>
              <p:cNvSpPr/>
              <p:nvPr/>
            </p:nvSpPr>
            <p:spPr>
              <a:xfrm>
                <a:off x="7201757" y="930666"/>
                <a:ext cx="1399508" cy="1397299"/>
              </a:xfrm>
              <a:custGeom>
                <a:avLst/>
                <a:gdLst>
                  <a:gd name="connsiteX0" fmla="*/ 0 w 1399508"/>
                  <a:gd name="connsiteY0" fmla="*/ 1387718 h 1397299"/>
                  <a:gd name="connsiteX1" fmla="*/ 54007 w 1399508"/>
                  <a:gd name="connsiteY1" fmla="*/ 1391814 h 1397299"/>
                  <a:gd name="connsiteX2" fmla="*/ 1368742 w 1399508"/>
                  <a:gd name="connsiteY2" fmla="*/ 1391814 h 1397299"/>
                  <a:gd name="connsiteX3" fmla="*/ 1395127 w 1399508"/>
                  <a:gd name="connsiteY3" fmla="*/ 1364858 h 1397299"/>
                  <a:gd name="connsiteX4" fmla="*/ 1395031 w 1399508"/>
                  <a:gd name="connsiteY4" fmla="*/ 43074 h 1397299"/>
                  <a:gd name="connsiteX5" fmla="*/ 1387888 w 1399508"/>
                  <a:gd name="connsiteY5" fmla="*/ 3831 h 1397299"/>
                  <a:gd name="connsiteX6" fmla="*/ 1391222 w 1399508"/>
                  <a:gd name="connsiteY6" fmla="*/ 307 h 1397299"/>
                  <a:gd name="connsiteX7" fmla="*/ 1398842 w 1399508"/>
                  <a:gd name="connsiteY7" fmla="*/ 4307 h 1397299"/>
                  <a:gd name="connsiteX8" fmla="*/ 1399127 w 1399508"/>
                  <a:gd name="connsiteY8" fmla="*/ 18023 h 1397299"/>
                  <a:gd name="connsiteX9" fmla="*/ 1399509 w 1399508"/>
                  <a:gd name="connsiteY9" fmla="*/ 1376098 h 1397299"/>
                  <a:gd name="connsiteX10" fmla="*/ 1378744 w 1399508"/>
                  <a:gd name="connsiteY10" fmla="*/ 1396386 h 1397299"/>
                  <a:gd name="connsiteX11" fmla="*/ 17336 w 1399508"/>
                  <a:gd name="connsiteY11" fmla="*/ 1395719 h 1397299"/>
                  <a:gd name="connsiteX12" fmla="*/ 0 w 1399508"/>
                  <a:gd name="connsiteY12" fmla="*/ 1387718 h 1397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99508" h="1397299">
                    <a:moveTo>
                      <a:pt x="0" y="1387718"/>
                    </a:moveTo>
                    <a:cubicBezTo>
                      <a:pt x="17621" y="1393624"/>
                      <a:pt x="35909" y="1391814"/>
                      <a:pt x="54007" y="1391814"/>
                    </a:cubicBezTo>
                    <a:cubicBezTo>
                      <a:pt x="492252" y="1391909"/>
                      <a:pt x="930497" y="1391909"/>
                      <a:pt x="1368742" y="1391814"/>
                    </a:cubicBezTo>
                    <a:cubicBezTo>
                      <a:pt x="1397699" y="1391814"/>
                      <a:pt x="1395127" y="1395434"/>
                      <a:pt x="1395127" y="1364858"/>
                    </a:cubicBezTo>
                    <a:cubicBezTo>
                      <a:pt x="1395127" y="924232"/>
                      <a:pt x="1395127" y="483700"/>
                      <a:pt x="1395031" y="43074"/>
                    </a:cubicBezTo>
                    <a:cubicBezTo>
                      <a:pt x="1395031" y="29739"/>
                      <a:pt x="1398175" y="15547"/>
                      <a:pt x="1387888" y="3831"/>
                    </a:cubicBezTo>
                    <a:cubicBezTo>
                      <a:pt x="1387792" y="3736"/>
                      <a:pt x="1390079" y="1545"/>
                      <a:pt x="1391222" y="307"/>
                    </a:cubicBezTo>
                    <a:cubicBezTo>
                      <a:pt x="1394746" y="-265"/>
                      <a:pt x="1398366" y="-551"/>
                      <a:pt x="1398842" y="4307"/>
                    </a:cubicBezTo>
                    <a:cubicBezTo>
                      <a:pt x="1399223" y="8879"/>
                      <a:pt x="1399127" y="13451"/>
                      <a:pt x="1399127" y="18023"/>
                    </a:cubicBezTo>
                    <a:cubicBezTo>
                      <a:pt x="1399127" y="470746"/>
                      <a:pt x="1399032" y="923374"/>
                      <a:pt x="1399509" y="1376098"/>
                    </a:cubicBezTo>
                    <a:cubicBezTo>
                      <a:pt x="1399509" y="1393052"/>
                      <a:pt x="1394936" y="1396386"/>
                      <a:pt x="1378744" y="1396386"/>
                    </a:cubicBezTo>
                    <a:cubicBezTo>
                      <a:pt x="924973" y="1395910"/>
                      <a:pt x="471106" y="1396100"/>
                      <a:pt x="17336" y="1395719"/>
                    </a:cubicBezTo>
                    <a:cubicBezTo>
                      <a:pt x="11525" y="1395719"/>
                      <a:pt x="0" y="1402577"/>
                      <a:pt x="0" y="1387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Graphic 2">
                <a:extLst>
                  <a:ext uri="{FF2B5EF4-FFF2-40B4-BE49-F238E27FC236}">
                    <a16:creationId xmlns:a16="http://schemas.microsoft.com/office/drawing/2014/main" id="{ED0E3BE6-CB8F-4323-852B-91A009D2838F}"/>
                  </a:ext>
                </a:extLst>
              </p:cNvPr>
              <p:cNvSpPr/>
              <p:nvPr/>
            </p:nvSpPr>
            <p:spPr>
              <a:xfrm>
                <a:off x="3603944" y="930683"/>
                <a:ext cx="1394835" cy="1395964"/>
              </a:xfrm>
              <a:custGeom>
                <a:avLst/>
                <a:gdLst>
                  <a:gd name="connsiteX0" fmla="*/ 30 w 1394835"/>
                  <a:gd name="connsiteY0" fmla="*/ 1394559 h 1395964"/>
                  <a:gd name="connsiteX1" fmla="*/ 5174 w 1394835"/>
                  <a:gd name="connsiteY1" fmla="*/ 1389416 h 1395964"/>
                  <a:gd name="connsiteX2" fmla="*/ 20033 w 1394835"/>
                  <a:gd name="connsiteY2" fmla="*/ 1391702 h 1395964"/>
                  <a:gd name="connsiteX3" fmla="*/ 1372487 w 1394835"/>
                  <a:gd name="connsiteY3" fmla="*/ 1392083 h 1395964"/>
                  <a:gd name="connsiteX4" fmla="*/ 1389728 w 1394835"/>
                  <a:gd name="connsiteY4" fmla="*/ 1374366 h 1395964"/>
                  <a:gd name="connsiteX5" fmla="*/ 1390013 w 1394835"/>
                  <a:gd name="connsiteY5" fmla="*/ 21816 h 1395964"/>
                  <a:gd name="connsiteX6" fmla="*/ 1388870 w 1394835"/>
                  <a:gd name="connsiteY6" fmla="*/ 194 h 1395964"/>
                  <a:gd name="connsiteX7" fmla="*/ 1393633 w 1394835"/>
                  <a:gd name="connsiteY7" fmla="*/ 3338 h 1395964"/>
                  <a:gd name="connsiteX8" fmla="*/ 1394490 w 1394835"/>
                  <a:gd name="connsiteY8" fmla="*/ 22102 h 1395964"/>
                  <a:gd name="connsiteX9" fmla="*/ 1394395 w 1394835"/>
                  <a:gd name="connsiteY9" fmla="*/ 1374176 h 1395964"/>
                  <a:gd name="connsiteX10" fmla="*/ 1392776 w 1394835"/>
                  <a:gd name="connsiteY10" fmla="*/ 1394464 h 1395964"/>
                  <a:gd name="connsiteX11" fmla="*/ 1374107 w 1394835"/>
                  <a:gd name="connsiteY11" fmla="*/ 1395893 h 1395964"/>
                  <a:gd name="connsiteX12" fmla="*/ 18699 w 1394835"/>
                  <a:gd name="connsiteY12" fmla="*/ 1395893 h 1395964"/>
                  <a:gd name="connsiteX13" fmla="*/ 30 w 1394835"/>
                  <a:gd name="connsiteY13" fmla="*/ 1394559 h 1395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94835" h="1395964">
                    <a:moveTo>
                      <a:pt x="30" y="1394559"/>
                    </a:moveTo>
                    <a:cubicBezTo>
                      <a:pt x="2983" y="1393988"/>
                      <a:pt x="-4542" y="1382558"/>
                      <a:pt x="5174" y="1389416"/>
                    </a:cubicBezTo>
                    <a:cubicBezTo>
                      <a:pt x="10031" y="1392845"/>
                      <a:pt x="15080" y="1391702"/>
                      <a:pt x="20033" y="1391702"/>
                    </a:cubicBezTo>
                    <a:cubicBezTo>
                      <a:pt x="470851" y="1391797"/>
                      <a:pt x="921669" y="1391702"/>
                      <a:pt x="1372487" y="1392083"/>
                    </a:cubicBezTo>
                    <a:cubicBezTo>
                      <a:pt x="1386394" y="1392083"/>
                      <a:pt x="1389728" y="1387606"/>
                      <a:pt x="1389728" y="1374366"/>
                    </a:cubicBezTo>
                    <a:cubicBezTo>
                      <a:pt x="1389442" y="923548"/>
                      <a:pt x="1389442" y="472635"/>
                      <a:pt x="1390013" y="21816"/>
                    </a:cubicBezTo>
                    <a:cubicBezTo>
                      <a:pt x="1390013" y="14482"/>
                      <a:pt x="1382393" y="7529"/>
                      <a:pt x="1388870" y="194"/>
                    </a:cubicBezTo>
                    <a:cubicBezTo>
                      <a:pt x="1391537" y="-472"/>
                      <a:pt x="1393157" y="575"/>
                      <a:pt x="1393633" y="3338"/>
                    </a:cubicBezTo>
                    <a:cubicBezTo>
                      <a:pt x="1395347" y="9529"/>
                      <a:pt x="1394490" y="15911"/>
                      <a:pt x="1394490" y="22102"/>
                    </a:cubicBezTo>
                    <a:cubicBezTo>
                      <a:pt x="1394490" y="472825"/>
                      <a:pt x="1394585" y="923453"/>
                      <a:pt x="1394395" y="1374176"/>
                    </a:cubicBezTo>
                    <a:cubicBezTo>
                      <a:pt x="1394395" y="1380939"/>
                      <a:pt x="1396109" y="1387892"/>
                      <a:pt x="1392776" y="1394464"/>
                    </a:cubicBezTo>
                    <a:cubicBezTo>
                      <a:pt x="1386584" y="1394940"/>
                      <a:pt x="1380393" y="1395893"/>
                      <a:pt x="1374107" y="1395893"/>
                    </a:cubicBezTo>
                    <a:cubicBezTo>
                      <a:pt x="922336" y="1395988"/>
                      <a:pt x="470470" y="1395988"/>
                      <a:pt x="18699" y="1395893"/>
                    </a:cubicBezTo>
                    <a:cubicBezTo>
                      <a:pt x="12413" y="1395893"/>
                      <a:pt x="6221" y="1395036"/>
                      <a:pt x="30" y="13945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Graphic 2">
                <a:extLst>
                  <a:ext uri="{FF2B5EF4-FFF2-40B4-BE49-F238E27FC236}">
                    <a16:creationId xmlns:a16="http://schemas.microsoft.com/office/drawing/2014/main" id="{DACA668A-17F0-4319-AA99-823A453AE1F0}"/>
                  </a:ext>
                </a:extLst>
              </p:cNvPr>
              <p:cNvSpPr/>
              <p:nvPr/>
            </p:nvSpPr>
            <p:spPr>
              <a:xfrm>
                <a:off x="4996296" y="934021"/>
                <a:ext cx="2911" cy="1391126"/>
              </a:xfrm>
              <a:custGeom>
                <a:avLst/>
                <a:gdLst>
                  <a:gd name="connsiteX0" fmla="*/ 328 w 2911"/>
                  <a:gd name="connsiteY0" fmla="*/ 1391126 h 1391126"/>
                  <a:gd name="connsiteX1" fmla="*/ 42 w 2911"/>
                  <a:gd name="connsiteY1" fmla="*/ 1243394 h 1391126"/>
                  <a:gd name="connsiteX2" fmla="*/ 42 w 2911"/>
                  <a:gd name="connsiteY2" fmla="*/ 18764 h 1391126"/>
                  <a:gd name="connsiteX3" fmla="*/ 1185 w 2911"/>
                  <a:gd name="connsiteY3" fmla="*/ 0 h 1391126"/>
                  <a:gd name="connsiteX4" fmla="*/ 2424 w 2911"/>
                  <a:gd name="connsiteY4" fmla="*/ 16955 h 1391126"/>
                  <a:gd name="connsiteX5" fmla="*/ 2424 w 2911"/>
                  <a:gd name="connsiteY5" fmla="*/ 1376363 h 1391126"/>
                  <a:gd name="connsiteX6" fmla="*/ 328 w 2911"/>
                  <a:gd name="connsiteY6" fmla="*/ 1391126 h 139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11" h="1391126">
                    <a:moveTo>
                      <a:pt x="328" y="1391126"/>
                    </a:moveTo>
                    <a:cubicBezTo>
                      <a:pt x="233" y="1341882"/>
                      <a:pt x="42" y="1292638"/>
                      <a:pt x="42" y="1243394"/>
                    </a:cubicBezTo>
                    <a:cubicBezTo>
                      <a:pt x="42" y="835152"/>
                      <a:pt x="-53" y="427006"/>
                      <a:pt x="42" y="18764"/>
                    </a:cubicBezTo>
                    <a:cubicBezTo>
                      <a:pt x="42" y="12478"/>
                      <a:pt x="804" y="6191"/>
                      <a:pt x="1185" y="0"/>
                    </a:cubicBezTo>
                    <a:cubicBezTo>
                      <a:pt x="1662" y="5620"/>
                      <a:pt x="2424" y="11335"/>
                      <a:pt x="2424" y="16955"/>
                    </a:cubicBezTo>
                    <a:cubicBezTo>
                      <a:pt x="2519" y="470059"/>
                      <a:pt x="2519" y="923258"/>
                      <a:pt x="2424" y="1376363"/>
                    </a:cubicBezTo>
                    <a:cubicBezTo>
                      <a:pt x="2424" y="1381220"/>
                      <a:pt x="4424" y="1386650"/>
                      <a:pt x="328" y="13911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Graphic 2">
                <a:extLst>
                  <a:ext uri="{FF2B5EF4-FFF2-40B4-BE49-F238E27FC236}">
                    <a16:creationId xmlns:a16="http://schemas.microsoft.com/office/drawing/2014/main" id="{41E9D7F8-BED1-4E72-8337-D1364B1D4CC9}"/>
                  </a:ext>
                </a:extLst>
              </p:cNvPr>
              <p:cNvSpPr/>
              <p:nvPr/>
            </p:nvSpPr>
            <p:spPr>
              <a:xfrm>
                <a:off x="4384643" y="3729227"/>
                <a:ext cx="3671" cy="199167"/>
              </a:xfrm>
              <a:custGeom>
                <a:avLst/>
                <a:gdLst>
                  <a:gd name="connsiteX0" fmla="*/ 0 w 3671"/>
                  <a:gd name="connsiteY0" fmla="*/ 199168 h 199167"/>
                  <a:gd name="connsiteX1" fmla="*/ 0 w 3671"/>
                  <a:gd name="connsiteY1" fmla="*/ 0 h 199167"/>
                  <a:gd name="connsiteX2" fmla="*/ 3334 w 3671"/>
                  <a:gd name="connsiteY2" fmla="*/ 10382 h 199167"/>
                  <a:gd name="connsiteX3" fmla="*/ 3334 w 3671"/>
                  <a:gd name="connsiteY3" fmla="*/ 188786 h 199167"/>
                  <a:gd name="connsiteX4" fmla="*/ 0 w 3671"/>
                  <a:gd name="connsiteY4" fmla="*/ 199168 h 199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71" h="199167">
                    <a:moveTo>
                      <a:pt x="0" y="199168"/>
                    </a:moveTo>
                    <a:cubicBezTo>
                      <a:pt x="0" y="132779"/>
                      <a:pt x="0" y="66389"/>
                      <a:pt x="0" y="0"/>
                    </a:cubicBezTo>
                    <a:cubicBezTo>
                      <a:pt x="5239" y="2096"/>
                      <a:pt x="3334" y="6763"/>
                      <a:pt x="3334" y="10382"/>
                    </a:cubicBezTo>
                    <a:cubicBezTo>
                      <a:pt x="3429" y="69818"/>
                      <a:pt x="3429" y="129350"/>
                      <a:pt x="3334" y="188786"/>
                    </a:cubicBezTo>
                    <a:cubicBezTo>
                      <a:pt x="3238" y="192405"/>
                      <a:pt x="5048" y="196977"/>
                      <a:pt x="0" y="1991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Graphic 2">
                <a:extLst>
                  <a:ext uri="{FF2B5EF4-FFF2-40B4-BE49-F238E27FC236}">
                    <a16:creationId xmlns:a16="http://schemas.microsoft.com/office/drawing/2014/main" id="{263FF111-F7D1-4B0D-BECD-3EDF1ED9FB21}"/>
                  </a:ext>
                </a:extLst>
              </p:cNvPr>
              <p:cNvSpPr/>
              <p:nvPr/>
            </p:nvSpPr>
            <p:spPr>
              <a:xfrm>
                <a:off x="3601402" y="929544"/>
                <a:ext cx="1399889" cy="1399889"/>
              </a:xfrm>
              <a:custGeom>
                <a:avLst/>
                <a:gdLst>
                  <a:gd name="connsiteX0" fmla="*/ 1390555 w 1399889"/>
                  <a:gd name="connsiteY0" fmla="*/ 0 h 1399889"/>
                  <a:gd name="connsiteX1" fmla="*/ 9334 w 1399889"/>
                  <a:gd name="connsiteY1" fmla="*/ 0 h 1399889"/>
                  <a:gd name="connsiteX2" fmla="*/ 0 w 1399889"/>
                  <a:gd name="connsiteY2" fmla="*/ 9335 h 1399889"/>
                  <a:gd name="connsiteX3" fmla="*/ 0 w 1399889"/>
                  <a:gd name="connsiteY3" fmla="*/ 1390555 h 1399889"/>
                  <a:gd name="connsiteX4" fmla="*/ 9334 w 1399889"/>
                  <a:gd name="connsiteY4" fmla="*/ 1399889 h 1399889"/>
                  <a:gd name="connsiteX5" fmla="*/ 1390555 w 1399889"/>
                  <a:gd name="connsiteY5" fmla="*/ 1399889 h 1399889"/>
                  <a:gd name="connsiteX6" fmla="*/ 1399889 w 1399889"/>
                  <a:gd name="connsiteY6" fmla="*/ 1390555 h 1399889"/>
                  <a:gd name="connsiteX7" fmla="*/ 1399889 w 1399889"/>
                  <a:gd name="connsiteY7" fmla="*/ 9430 h 1399889"/>
                  <a:gd name="connsiteX8" fmla="*/ 1390555 w 1399889"/>
                  <a:gd name="connsiteY8" fmla="*/ 0 h 1399889"/>
                  <a:gd name="connsiteX9" fmla="*/ 1169384 w 1399889"/>
                  <a:gd name="connsiteY9" fmla="*/ 1200912 h 1399889"/>
                  <a:gd name="connsiteX10" fmla="*/ 205169 w 1399889"/>
                  <a:gd name="connsiteY10" fmla="*/ 1201007 h 1399889"/>
                  <a:gd name="connsiteX11" fmla="*/ 185642 w 1399889"/>
                  <a:gd name="connsiteY11" fmla="*/ 1181005 h 1399889"/>
                  <a:gd name="connsiteX12" fmla="*/ 185738 w 1399889"/>
                  <a:gd name="connsiteY12" fmla="*/ 216694 h 1399889"/>
                  <a:gd name="connsiteX13" fmla="*/ 204026 w 1399889"/>
                  <a:gd name="connsiteY13" fmla="*/ 196977 h 1399889"/>
                  <a:gd name="connsiteX14" fmla="*/ 1168241 w 1399889"/>
                  <a:gd name="connsiteY14" fmla="*/ 196882 h 1399889"/>
                  <a:gd name="connsiteX15" fmla="*/ 1189387 w 1399889"/>
                  <a:gd name="connsiteY15" fmla="*/ 218885 h 1399889"/>
                  <a:gd name="connsiteX16" fmla="*/ 1189006 w 1399889"/>
                  <a:gd name="connsiteY16" fmla="*/ 700183 h 1399889"/>
                  <a:gd name="connsiteX17" fmla="*/ 1189387 w 1399889"/>
                  <a:gd name="connsiteY17" fmla="*/ 1181481 h 1399889"/>
                  <a:gd name="connsiteX18" fmla="*/ 1169384 w 1399889"/>
                  <a:gd name="connsiteY18" fmla="*/ 1200912 h 139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99889" h="1399889">
                    <a:moveTo>
                      <a:pt x="1390555" y="0"/>
                    </a:moveTo>
                    <a:lnTo>
                      <a:pt x="9334" y="0"/>
                    </a:lnTo>
                    <a:cubicBezTo>
                      <a:pt x="4191" y="0"/>
                      <a:pt x="0" y="4191"/>
                      <a:pt x="0" y="9335"/>
                    </a:cubicBezTo>
                    <a:lnTo>
                      <a:pt x="0" y="1390555"/>
                    </a:lnTo>
                    <a:cubicBezTo>
                      <a:pt x="0" y="1395698"/>
                      <a:pt x="4191" y="1399889"/>
                      <a:pt x="9334" y="1399889"/>
                    </a:cubicBezTo>
                    <a:lnTo>
                      <a:pt x="1390555" y="1399889"/>
                    </a:lnTo>
                    <a:cubicBezTo>
                      <a:pt x="1395698" y="1399889"/>
                      <a:pt x="1399889" y="1395698"/>
                      <a:pt x="1399889" y="1390555"/>
                    </a:cubicBezTo>
                    <a:lnTo>
                      <a:pt x="1399889" y="9430"/>
                    </a:lnTo>
                    <a:cubicBezTo>
                      <a:pt x="1399889" y="4191"/>
                      <a:pt x="1395698" y="0"/>
                      <a:pt x="1390555" y="0"/>
                    </a:cubicBezTo>
                    <a:close/>
                    <a:moveTo>
                      <a:pt x="1169384" y="1200912"/>
                    </a:moveTo>
                    <a:cubicBezTo>
                      <a:pt x="848011" y="1200531"/>
                      <a:pt x="526542" y="1200436"/>
                      <a:pt x="205169" y="1201007"/>
                    </a:cubicBezTo>
                    <a:cubicBezTo>
                      <a:pt x="189071" y="1201007"/>
                      <a:pt x="185642" y="1196435"/>
                      <a:pt x="185642" y="1181005"/>
                    </a:cubicBezTo>
                    <a:cubicBezTo>
                      <a:pt x="186119" y="859536"/>
                      <a:pt x="186119" y="538163"/>
                      <a:pt x="185738" y="216694"/>
                    </a:cubicBezTo>
                    <a:cubicBezTo>
                      <a:pt x="185738" y="202502"/>
                      <a:pt x="187833" y="196977"/>
                      <a:pt x="204026" y="196977"/>
                    </a:cubicBezTo>
                    <a:cubicBezTo>
                      <a:pt x="525399" y="197453"/>
                      <a:pt x="846868" y="197549"/>
                      <a:pt x="1168241" y="196882"/>
                    </a:cubicBezTo>
                    <a:cubicBezTo>
                      <a:pt x="1186529" y="196882"/>
                      <a:pt x="1189482" y="202311"/>
                      <a:pt x="1189387" y="218885"/>
                    </a:cubicBezTo>
                    <a:cubicBezTo>
                      <a:pt x="1188815" y="379286"/>
                      <a:pt x="1189006" y="539782"/>
                      <a:pt x="1189006" y="700183"/>
                    </a:cubicBezTo>
                    <a:cubicBezTo>
                      <a:pt x="1189006" y="860584"/>
                      <a:pt x="1188720" y="1021080"/>
                      <a:pt x="1189387" y="1181481"/>
                    </a:cubicBezTo>
                    <a:cubicBezTo>
                      <a:pt x="1189577" y="1197769"/>
                      <a:pt x="1184529" y="1200912"/>
                      <a:pt x="1169384" y="12009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Graphic 2">
                <a:extLst>
                  <a:ext uri="{FF2B5EF4-FFF2-40B4-BE49-F238E27FC236}">
                    <a16:creationId xmlns:a16="http://schemas.microsoft.com/office/drawing/2014/main" id="{52C51470-597A-4050-9993-A68193BDD997}"/>
                  </a:ext>
                </a:extLst>
              </p:cNvPr>
              <p:cNvSpPr/>
              <p:nvPr/>
            </p:nvSpPr>
            <p:spPr>
              <a:xfrm>
                <a:off x="6196202" y="4703825"/>
                <a:ext cx="52768" cy="2857"/>
              </a:xfrm>
              <a:custGeom>
                <a:avLst/>
                <a:gdLst>
                  <a:gd name="connsiteX0" fmla="*/ 0 w 52768"/>
                  <a:gd name="connsiteY0" fmla="*/ 0 h 2857"/>
                  <a:gd name="connsiteX1" fmla="*/ 52483 w 52768"/>
                  <a:gd name="connsiteY1" fmla="*/ 0 h 2857"/>
                  <a:gd name="connsiteX2" fmla="*/ 52769 w 52768"/>
                  <a:gd name="connsiteY2" fmla="*/ 2858 h 2857"/>
                  <a:gd name="connsiteX3" fmla="*/ 286 w 52768"/>
                  <a:gd name="connsiteY3" fmla="*/ 2858 h 2857"/>
                  <a:gd name="connsiteX4" fmla="*/ 0 w 52768"/>
                  <a:gd name="connsiteY4" fmla="*/ 0 h 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68" h="2857">
                    <a:moveTo>
                      <a:pt x="0" y="0"/>
                    </a:moveTo>
                    <a:cubicBezTo>
                      <a:pt x="17526" y="0"/>
                      <a:pt x="35052" y="0"/>
                      <a:pt x="52483" y="0"/>
                    </a:cubicBezTo>
                    <a:cubicBezTo>
                      <a:pt x="52578" y="953"/>
                      <a:pt x="52673" y="1905"/>
                      <a:pt x="52769" y="2858"/>
                    </a:cubicBezTo>
                    <a:cubicBezTo>
                      <a:pt x="35243" y="2858"/>
                      <a:pt x="17812" y="2858"/>
                      <a:pt x="286" y="2858"/>
                    </a:cubicBezTo>
                    <a:cubicBezTo>
                      <a:pt x="191" y="1905"/>
                      <a:pt x="95" y="95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Graphic 2">
                <a:extLst>
                  <a:ext uri="{FF2B5EF4-FFF2-40B4-BE49-F238E27FC236}">
                    <a16:creationId xmlns:a16="http://schemas.microsoft.com/office/drawing/2014/main" id="{5A6BF134-A8E5-4B90-A7E0-FA3919645E7B}"/>
                  </a:ext>
                </a:extLst>
              </p:cNvPr>
              <p:cNvSpPr/>
              <p:nvPr/>
            </p:nvSpPr>
            <p:spPr>
              <a:xfrm>
                <a:off x="6170199" y="4134181"/>
                <a:ext cx="14909" cy="10594"/>
              </a:xfrm>
              <a:custGeom>
                <a:avLst/>
                <a:gdLst>
                  <a:gd name="connsiteX0" fmla="*/ 0 w 14909"/>
                  <a:gd name="connsiteY0" fmla="*/ 8146 h 10594"/>
                  <a:gd name="connsiteX1" fmla="*/ 13525 w 14909"/>
                  <a:gd name="connsiteY1" fmla="*/ 812 h 10594"/>
                  <a:gd name="connsiteX2" fmla="*/ 14764 w 14909"/>
                  <a:gd name="connsiteY2" fmla="*/ 5193 h 10594"/>
                  <a:gd name="connsiteX3" fmla="*/ 0 w 14909"/>
                  <a:gd name="connsiteY3" fmla="*/ 8146 h 10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09" h="10594">
                    <a:moveTo>
                      <a:pt x="0" y="8146"/>
                    </a:moveTo>
                    <a:cubicBezTo>
                      <a:pt x="4191" y="3574"/>
                      <a:pt x="6382" y="-2141"/>
                      <a:pt x="13525" y="812"/>
                    </a:cubicBezTo>
                    <a:cubicBezTo>
                      <a:pt x="14478" y="1193"/>
                      <a:pt x="15240" y="4145"/>
                      <a:pt x="14764" y="5193"/>
                    </a:cubicBezTo>
                    <a:cubicBezTo>
                      <a:pt x="11525" y="11575"/>
                      <a:pt x="6763" y="11956"/>
                      <a:pt x="0" y="81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Graphic 2">
                <a:extLst>
                  <a:ext uri="{FF2B5EF4-FFF2-40B4-BE49-F238E27FC236}">
                    <a16:creationId xmlns:a16="http://schemas.microsoft.com/office/drawing/2014/main" id="{9D693801-035C-4816-B5E3-C2840108171B}"/>
                  </a:ext>
                </a:extLst>
              </p:cNvPr>
              <p:cNvSpPr/>
              <p:nvPr/>
            </p:nvSpPr>
            <p:spPr>
              <a:xfrm>
                <a:off x="5799947" y="4138097"/>
                <a:ext cx="13541" cy="8230"/>
              </a:xfrm>
              <a:custGeom>
                <a:avLst/>
                <a:gdLst>
                  <a:gd name="connsiteX0" fmla="*/ 13541 w 13541"/>
                  <a:gd name="connsiteY0" fmla="*/ 3467 h 8230"/>
                  <a:gd name="connsiteX1" fmla="*/ 778 w 13541"/>
                  <a:gd name="connsiteY1" fmla="*/ 6611 h 8230"/>
                  <a:gd name="connsiteX2" fmla="*/ 302 w 13541"/>
                  <a:gd name="connsiteY2" fmla="*/ 2324 h 8230"/>
                  <a:gd name="connsiteX3" fmla="*/ 13541 w 13541"/>
                  <a:gd name="connsiteY3" fmla="*/ 3467 h 8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41" h="8230">
                    <a:moveTo>
                      <a:pt x="13541" y="3467"/>
                    </a:moveTo>
                    <a:cubicBezTo>
                      <a:pt x="9731" y="7754"/>
                      <a:pt x="5826" y="9944"/>
                      <a:pt x="778" y="6611"/>
                    </a:cubicBezTo>
                    <a:cubicBezTo>
                      <a:pt x="16" y="6039"/>
                      <a:pt x="-270" y="2801"/>
                      <a:pt x="302" y="2324"/>
                    </a:cubicBezTo>
                    <a:cubicBezTo>
                      <a:pt x="4683" y="-628"/>
                      <a:pt x="9160" y="-1295"/>
                      <a:pt x="13541" y="346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Graphic 2">
                <a:extLst>
                  <a:ext uri="{FF2B5EF4-FFF2-40B4-BE49-F238E27FC236}">
                    <a16:creationId xmlns:a16="http://schemas.microsoft.com/office/drawing/2014/main" id="{320B04A7-86CD-4F8C-A177-AB153483C5B9}"/>
                  </a:ext>
                </a:extLst>
              </p:cNvPr>
              <p:cNvSpPr/>
              <p:nvPr/>
            </p:nvSpPr>
            <p:spPr>
              <a:xfrm>
                <a:off x="6170000" y="4738399"/>
                <a:ext cx="8876" cy="10384"/>
              </a:xfrm>
              <a:custGeom>
                <a:avLst/>
                <a:gdLst>
                  <a:gd name="connsiteX0" fmla="*/ 3343 w 8876"/>
                  <a:gd name="connsiteY0" fmla="*/ 10385 h 10384"/>
                  <a:gd name="connsiteX1" fmla="*/ 104 w 8876"/>
                  <a:gd name="connsiteY1" fmla="*/ 5527 h 10384"/>
                  <a:gd name="connsiteX2" fmla="*/ 5534 w 8876"/>
                  <a:gd name="connsiteY2" fmla="*/ 3 h 10384"/>
                  <a:gd name="connsiteX3" fmla="*/ 8772 w 8876"/>
                  <a:gd name="connsiteY3" fmla="*/ 4765 h 10384"/>
                  <a:gd name="connsiteX4" fmla="*/ 3343 w 8876"/>
                  <a:gd name="connsiteY4" fmla="*/ 10385 h 10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76" h="10384">
                    <a:moveTo>
                      <a:pt x="3343" y="10385"/>
                    </a:moveTo>
                    <a:cubicBezTo>
                      <a:pt x="295" y="10099"/>
                      <a:pt x="-277" y="7908"/>
                      <a:pt x="104" y="5527"/>
                    </a:cubicBezTo>
                    <a:cubicBezTo>
                      <a:pt x="485" y="2479"/>
                      <a:pt x="2295" y="98"/>
                      <a:pt x="5534" y="3"/>
                    </a:cubicBezTo>
                    <a:cubicBezTo>
                      <a:pt x="8582" y="-93"/>
                      <a:pt x="9153" y="2384"/>
                      <a:pt x="8772" y="4765"/>
                    </a:cubicBezTo>
                    <a:cubicBezTo>
                      <a:pt x="8391" y="7813"/>
                      <a:pt x="6581" y="9909"/>
                      <a:pt x="3343" y="103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Graphic 2">
                <a:extLst>
                  <a:ext uri="{FF2B5EF4-FFF2-40B4-BE49-F238E27FC236}">
                    <a16:creationId xmlns:a16="http://schemas.microsoft.com/office/drawing/2014/main" id="{5AB163C0-5838-47C8-889F-26DF0413143D}"/>
                  </a:ext>
                </a:extLst>
              </p:cNvPr>
              <p:cNvSpPr/>
              <p:nvPr/>
            </p:nvSpPr>
            <p:spPr>
              <a:xfrm>
                <a:off x="7189849" y="4529707"/>
                <a:ext cx="200804" cy="200791"/>
              </a:xfrm>
              <a:custGeom>
                <a:avLst/>
                <a:gdLst>
                  <a:gd name="connsiteX0" fmla="*/ 200789 w 200804"/>
                  <a:gd name="connsiteY0" fmla="*/ 187453 h 200791"/>
                  <a:gd name="connsiteX1" fmla="*/ 187168 w 200804"/>
                  <a:gd name="connsiteY1" fmla="*/ 200789 h 200791"/>
                  <a:gd name="connsiteX2" fmla="*/ 13813 w 200804"/>
                  <a:gd name="connsiteY2" fmla="*/ 200789 h 200791"/>
                  <a:gd name="connsiteX3" fmla="*/ 2 w 200804"/>
                  <a:gd name="connsiteY3" fmla="*/ 187644 h 200791"/>
                  <a:gd name="connsiteX4" fmla="*/ 97 w 200804"/>
                  <a:gd name="connsiteY4" fmla="*/ 12575 h 200791"/>
                  <a:gd name="connsiteX5" fmla="*/ 12861 w 200804"/>
                  <a:gd name="connsiteY5" fmla="*/ 97 h 200791"/>
                  <a:gd name="connsiteX6" fmla="*/ 187930 w 200804"/>
                  <a:gd name="connsiteY6" fmla="*/ 1 h 200791"/>
                  <a:gd name="connsiteX7" fmla="*/ 200789 w 200804"/>
                  <a:gd name="connsiteY7" fmla="*/ 14099 h 200791"/>
                  <a:gd name="connsiteX8" fmla="*/ 200789 w 200804"/>
                  <a:gd name="connsiteY8" fmla="*/ 187453 h 200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804" h="200791">
                    <a:moveTo>
                      <a:pt x="200789" y="187453"/>
                    </a:moveTo>
                    <a:cubicBezTo>
                      <a:pt x="201075" y="198312"/>
                      <a:pt x="197550" y="200884"/>
                      <a:pt x="187168" y="200789"/>
                    </a:cubicBezTo>
                    <a:cubicBezTo>
                      <a:pt x="129351" y="200312"/>
                      <a:pt x="71630" y="200312"/>
                      <a:pt x="13813" y="200789"/>
                    </a:cubicBezTo>
                    <a:cubicBezTo>
                      <a:pt x="3717" y="200884"/>
                      <a:pt x="-94" y="198693"/>
                      <a:pt x="2" y="187644"/>
                    </a:cubicBezTo>
                    <a:cubicBezTo>
                      <a:pt x="573" y="129256"/>
                      <a:pt x="478" y="70963"/>
                      <a:pt x="97" y="12575"/>
                    </a:cubicBezTo>
                    <a:cubicBezTo>
                      <a:pt x="2" y="2668"/>
                      <a:pt x="3240" y="97"/>
                      <a:pt x="12861" y="97"/>
                    </a:cubicBezTo>
                    <a:cubicBezTo>
                      <a:pt x="71249" y="478"/>
                      <a:pt x="129542" y="573"/>
                      <a:pt x="187930" y="1"/>
                    </a:cubicBezTo>
                    <a:cubicBezTo>
                      <a:pt x="199360" y="-94"/>
                      <a:pt x="200979" y="4478"/>
                      <a:pt x="200789" y="14099"/>
                    </a:cubicBezTo>
                    <a:cubicBezTo>
                      <a:pt x="200217" y="43245"/>
                      <a:pt x="200027" y="158878"/>
                      <a:pt x="200789" y="1874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Graphic 2">
                <a:extLst>
                  <a:ext uri="{FF2B5EF4-FFF2-40B4-BE49-F238E27FC236}">
                    <a16:creationId xmlns:a16="http://schemas.microsoft.com/office/drawing/2014/main" id="{D7B0B9CE-762C-4352-A799-3ADD6D5265D6}"/>
                  </a:ext>
                </a:extLst>
              </p:cNvPr>
              <p:cNvSpPr/>
              <p:nvPr/>
            </p:nvSpPr>
            <p:spPr>
              <a:xfrm>
                <a:off x="3988783" y="1328546"/>
                <a:ext cx="600171" cy="599982"/>
              </a:xfrm>
              <a:custGeom>
                <a:avLst/>
                <a:gdLst>
                  <a:gd name="connsiteX0" fmla="*/ 299467 w 600171"/>
                  <a:gd name="connsiteY0" fmla="*/ 599694 h 599982"/>
                  <a:gd name="connsiteX1" fmla="*/ 19337 w 600171"/>
                  <a:gd name="connsiteY1" fmla="*/ 599980 h 599982"/>
                  <a:gd name="connsiteX2" fmla="*/ 1 w 600171"/>
                  <a:gd name="connsiteY2" fmla="*/ 581597 h 599982"/>
                  <a:gd name="connsiteX3" fmla="*/ 192 w 600171"/>
                  <a:gd name="connsiteY3" fmla="*/ 16193 h 599982"/>
                  <a:gd name="connsiteX4" fmla="*/ 16479 w 600171"/>
                  <a:gd name="connsiteY4" fmla="*/ 0 h 599982"/>
                  <a:gd name="connsiteX5" fmla="*/ 583598 w 600171"/>
                  <a:gd name="connsiteY5" fmla="*/ 0 h 599982"/>
                  <a:gd name="connsiteX6" fmla="*/ 600172 w 600171"/>
                  <a:gd name="connsiteY6" fmla="*/ 16002 h 599982"/>
                  <a:gd name="connsiteX7" fmla="*/ 600076 w 600171"/>
                  <a:gd name="connsiteY7" fmla="*/ 584930 h 599982"/>
                  <a:gd name="connsiteX8" fmla="*/ 584741 w 600171"/>
                  <a:gd name="connsiteY8" fmla="*/ 599980 h 599982"/>
                  <a:gd name="connsiteX9" fmla="*/ 299467 w 600171"/>
                  <a:gd name="connsiteY9" fmla="*/ 599694 h 599982"/>
                  <a:gd name="connsiteX10" fmla="*/ 299467 w 600171"/>
                  <a:gd name="connsiteY10" fmla="*/ 599694 h 59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0171" h="599982">
                    <a:moveTo>
                      <a:pt x="299467" y="599694"/>
                    </a:moveTo>
                    <a:cubicBezTo>
                      <a:pt x="206122" y="599694"/>
                      <a:pt x="112682" y="599408"/>
                      <a:pt x="19337" y="599980"/>
                    </a:cubicBezTo>
                    <a:cubicBezTo>
                      <a:pt x="5240" y="600075"/>
                      <a:pt x="-94" y="597694"/>
                      <a:pt x="1" y="581597"/>
                    </a:cubicBezTo>
                    <a:cubicBezTo>
                      <a:pt x="668" y="393097"/>
                      <a:pt x="573" y="204597"/>
                      <a:pt x="192" y="16193"/>
                    </a:cubicBezTo>
                    <a:cubicBezTo>
                      <a:pt x="192" y="3239"/>
                      <a:pt x="3716" y="0"/>
                      <a:pt x="16479" y="0"/>
                    </a:cubicBezTo>
                    <a:cubicBezTo>
                      <a:pt x="205551" y="381"/>
                      <a:pt x="394527" y="381"/>
                      <a:pt x="583598" y="0"/>
                    </a:cubicBezTo>
                    <a:cubicBezTo>
                      <a:pt x="596076" y="0"/>
                      <a:pt x="600172" y="2762"/>
                      <a:pt x="600172" y="16002"/>
                    </a:cubicBezTo>
                    <a:cubicBezTo>
                      <a:pt x="599695" y="205645"/>
                      <a:pt x="599695" y="395288"/>
                      <a:pt x="600076" y="584930"/>
                    </a:cubicBezTo>
                    <a:cubicBezTo>
                      <a:pt x="600076" y="597122"/>
                      <a:pt x="596552" y="600075"/>
                      <a:pt x="584741" y="599980"/>
                    </a:cubicBezTo>
                    <a:cubicBezTo>
                      <a:pt x="489682" y="599408"/>
                      <a:pt x="394622" y="599599"/>
                      <a:pt x="299467" y="599694"/>
                    </a:cubicBezTo>
                    <a:cubicBezTo>
                      <a:pt x="299467" y="599599"/>
                      <a:pt x="299467" y="599694"/>
                      <a:pt x="299467" y="5996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Graphic 2">
                <a:extLst>
                  <a:ext uri="{FF2B5EF4-FFF2-40B4-BE49-F238E27FC236}">
                    <a16:creationId xmlns:a16="http://schemas.microsoft.com/office/drawing/2014/main" id="{E07F767C-36D3-4E87-AC4B-DDD906BD504B}"/>
                  </a:ext>
                </a:extLst>
              </p:cNvPr>
              <p:cNvSpPr/>
              <p:nvPr/>
            </p:nvSpPr>
            <p:spPr>
              <a:xfrm>
                <a:off x="3592258" y="2524887"/>
                <a:ext cx="1806892" cy="1805463"/>
              </a:xfrm>
              <a:custGeom>
                <a:avLst/>
                <a:gdLst>
                  <a:gd name="connsiteX0" fmla="*/ 1604201 w 1806892"/>
                  <a:gd name="connsiteY0" fmla="*/ 1403794 h 1805463"/>
                  <a:gd name="connsiteX1" fmla="*/ 1604201 w 1806892"/>
                  <a:gd name="connsiteY1" fmla="*/ 1608963 h 1805463"/>
                  <a:gd name="connsiteX2" fmla="*/ 1205198 w 1806892"/>
                  <a:gd name="connsiteY2" fmla="*/ 1608963 h 1805463"/>
                  <a:gd name="connsiteX3" fmla="*/ 1195007 w 1806892"/>
                  <a:gd name="connsiteY3" fmla="*/ 1598771 h 1805463"/>
                  <a:gd name="connsiteX4" fmla="*/ 1195007 w 1806892"/>
                  <a:gd name="connsiteY4" fmla="*/ 1411415 h 1805463"/>
                  <a:gd name="connsiteX5" fmla="*/ 1205389 w 1806892"/>
                  <a:gd name="connsiteY5" fmla="*/ 1401032 h 1805463"/>
                  <a:gd name="connsiteX6" fmla="*/ 1603248 w 1806892"/>
                  <a:gd name="connsiteY6" fmla="*/ 1401032 h 1805463"/>
                  <a:gd name="connsiteX7" fmla="*/ 1603248 w 1806892"/>
                  <a:gd name="connsiteY7" fmla="*/ 1204055 h 1805463"/>
                  <a:gd name="connsiteX8" fmla="*/ 1806893 w 1806892"/>
                  <a:gd name="connsiteY8" fmla="*/ 1204055 h 1805463"/>
                  <a:gd name="connsiteX9" fmla="*/ 1806893 w 1806892"/>
                  <a:gd name="connsiteY9" fmla="*/ 416338 h 1805463"/>
                  <a:gd name="connsiteX10" fmla="*/ 1790795 w 1806892"/>
                  <a:gd name="connsiteY10" fmla="*/ 400241 h 1805463"/>
                  <a:gd name="connsiteX11" fmla="*/ 1608201 w 1806892"/>
                  <a:gd name="connsiteY11" fmla="*/ 400241 h 1805463"/>
                  <a:gd name="connsiteX12" fmla="*/ 1608201 w 1806892"/>
                  <a:gd name="connsiteY12" fmla="*/ 16097 h 1805463"/>
                  <a:gd name="connsiteX13" fmla="*/ 1592104 w 1806892"/>
                  <a:gd name="connsiteY13" fmla="*/ 0 h 1805463"/>
                  <a:gd name="connsiteX14" fmla="*/ 1219105 w 1806892"/>
                  <a:gd name="connsiteY14" fmla="*/ 0 h 1805463"/>
                  <a:gd name="connsiteX15" fmla="*/ 1203008 w 1806892"/>
                  <a:gd name="connsiteY15" fmla="*/ 16097 h 1805463"/>
                  <a:gd name="connsiteX16" fmla="*/ 1203008 w 1806892"/>
                  <a:gd name="connsiteY16" fmla="*/ 200406 h 1805463"/>
                  <a:gd name="connsiteX17" fmla="*/ 813244 w 1806892"/>
                  <a:gd name="connsiteY17" fmla="*/ 200406 h 1805463"/>
                  <a:gd name="connsiteX18" fmla="*/ 797147 w 1806892"/>
                  <a:gd name="connsiteY18" fmla="*/ 216503 h 1805463"/>
                  <a:gd name="connsiteX19" fmla="*/ 797147 w 1806892"/>
                  <a:gd name="connsiteY19" fmla="*/ 393192 h 1805463"/>
                  <a:gd name="connsiteX20" fmla="*/ 813244 w 1806892"/>
                  <a:gd name="connsiteY20" fmla="*/ 409289 h 1805463"/>
                  <a:gd name="connsiteX21" fmla="*/ 1002887 w 1806892"/>
                  <a:gd name="connsiteY21" fmla="*/ 409289 h 1805463"/>
                  <a:gd name="connsiteX22" fmla="*/ 1001173 w 1806892"/>
                  <a:gd name="connsiteY22" fmla="*/ 416338 h 1805463"/>
                  <a:gd name="connsiteX23" fmla="*/ 1001173 w 1806892"/>
                  <a:gd name="connsiteY23" fmla="*/ 597122 h 1805463"/>
                  <a:gd name="connsiteX24" fmla="*/ 813244 w 1806892"/>
                  <a:gd name="connsiteY24" fmla="*/ 597122 h 1805463"/>
                  <a:gd name="connsiteX25" fmla="*/ 797147 w 1806892"/>
                  <a:gd name="connsiteY25" fmla="*/ 613220 h 1805463"/>
                  <a:gd name="connsiteX26" fmla="*/ 797147 w 1806892"/>
                  <a:gd name="connsiteY26" fmla="*/ 805053 h 1805463"/>
                  <a:gd name="connsiteX27" fmla="*/ 619792 w 1806892"/>
                  <a:gd name="connsiteY27" fmla="*/ 805053 h 1805463"/>
                  <a:gd name="connsiteX28" fmla="*/ 603695 w 1806892"/>
                  <a:gd name="connsiteY28" fmla="*/ 821150 h 1805463"/>
                  <a:gd name="connsiteX29" fmla="*/ 603695 w 1806892"/>
                  <a:gd name="connsiteY29" fmla="*/ 996696 h 1805463"/>
                  <a:gd name="connsiteX30" fmla="*/ 16097 w 1806892"/>
                  <a:gd name="connsiteY30" fmla="*/ 996696 h 1805463"/>
                  <a:gd name="connsiteX31" fmla="*/ 0 w 1806892"/>
                  <a:gd name="connsiteY31" fmla="*/ 1012793 h 1805463"/>
                  <a:gd name="connsiteX32" fmla="*/ 0 w 1806892"/>
                  <a:gd name="connsiteY32" fmla="*/ 1189482 h 1805463"/>
                  <a:gd name="connsiteX33" fmla="*/ 16097 w 1806892"/>
                  <a:gd name="connsiteY33" fmla="*/ 1205579 h 1805463"/>
                  <a:gd name="connsiteX34" fmla="*/ 402336 w 1806892"/>
                  <a:gd name="connsiteY34" fmla="*/ 1205579 h 1805463"/>
                  <a:gd name="connsiteX35" fmla="*/ 402336 w 1806892"/>
                  <a:gd name="connsiteY35" fmla="*/ 1399127 h 1805463"/>
                  <a:gd name="connsiteX36" fmla="*/ 418433 w 1806892"/>
                  <a:gd name="connsiteY36" fmla="*/ 1415225 h 1805463"/>
                  <a:gd name="connsiteX37" fmla="*/ 603695 w 1806892"/>
                  <a:gd name="connsiteY37" fmla="*/ 1415225 h 1805463"/>
                  <a:gd name="connsiteX38" fmla="*/ 603695 w 1806892"/>
                  <a:gd name="connsiteY38" fmla="*/ 1789367 h 1805463"/>
                  <a:gd name="connsiteX39" fmla="*/ 619792 w 1806892"/>
                  <a:gd name="connsiteY39" fmla="*/ 1805464 h 1805463"/>
                  <a:gd name="connsiteX40" fmla="*/ 1588008 w 1806892"/>
                  <a:gd name="connsiteY40" fmla="*/ 1805464 h 1805463"/>
                  <a:gd name="connsiteX41" fmla="*/ 1604105 w 1806892"/>
                  <a:gd name="connsiteY41" fmla="*/ 1789367 h 1805463"/>
                  <a:gd name="connsiteX42" fmla="*/ 1604105 w 1806892"/>
                  <a:gd name="connsiteY42" fmla="*/ 1613249 h 1805463"/>
                  <a:gd name="connsiteX43" fmla="*/ 1790795 w 1806892"/>
                  <a:gd name="connsiteY43" fmla="*/ 1613249 h 1805463"/>
                  <a:gd name="connsiteX44" fmla="*/ 1806893 w 1806892"/>
                  <a:gd name="connsiteY44" fmla="*/ 1597152 h 1805463"/>
                  <a:gd name="connsiteX45" fmla="*/ 1806893 w 1806892"/>
                  <a:gd name="connsiteY45" fmla="*/ 1403794 h 1805463"/>
                  <a:gd name="connsiteX46" fmla="*/ 1604201 w 1806892"/>
                  <a:gd name="connsiteY46" fmla="*/ 1403794 h 1805463"/>
                  <a:gd name="connsiteX47" fmla="*/ 803434 w 1806892"/>
                  <a:gd name="connsiteY47" fmla="*/ 1395222 h 1805463"/>
                  <a:gd name="connsiteX48" fmla="*/ 793242 w 1806892"/>
                  <a:gd name="connsiteY48" fmla="*/ 1405414 h 1805463"/>
                  <a:gd name="connsiteX49" fmla="*/ 603695 w 1806892"/>
                  <a:gd name="connsiteY49" fmla="*/ 1405414 h 1805463"/>
                  <a:gd name="connsiteX50" fmla="*/ 603695 w 1806892"/>
                  <a:gd name="connsiteY50" fmla="*/ 1215866 h 1805463"/>
                  <a:gd name="connsiteX51" fmla="*/ 613886 w 1806892"/>
                  <a:gd name="connsiteY51" fmla="*/ 1205675 h 1805463"/>
                  <a:gd name="connsiteX52" fmla="*/ 793337 w 1806892"/>
                  <a:gd name="connsiteY52" fmla="*/ 1205675 h 1805463"/>
                  <a:gd name="connsiteX53" fmla="*/ 803529 w 1806892"/>
                  <a:gd name="connsiteY53" fmla="*/ 1215866 h 1805463"/>
                  <a:gd name="connsiteX54" fmla="*/ 803529 w 1806892"/>
                  <a:gd name="connsiteY54" fmla="*/ 1395222 h 1805463"/>
                  <a:gd name="connsiteX55" fmla="*/ 1203008 w 1806892"/>
                  <a:gd name="connsiteY55" fmla="*/ 202883 h 1805463"/>
                  <a:gd name="connsiteX56" fmla="*/ 1396746 w 1806892"/>
                  <a:gd name="connsiteY56" fmla="*/ 202883 h 1805463"/>
                  <a:gd name="connsiteX57" fmla="*/ 1406938 w 1806892"/>
                  <a:gd name="connsiteY57" fmla="*/ 213074 h 1805463"/>
                  <a:gd name="connsiteX58" fmla="*/ 1406938 w 1806892"/>
                  <a:gd name="connsiteY58" fmla="*/ 396430 h 1805463"/>
                  <a:gd name="connsiteX59" fmla="*/ 1396556 w 1806892"/>
                  <a:gd name="connsiteY59" fmla="*/ 406813 h 1805463"/>
                  <a:gd name="connsiteX60" fmla="*/ 1213199 w 1806892"/>
                  <a:gd name="connsiteY60" fmla="*/ 406813 h 1805463"/>
                  <a:gd name="connsiteX61" fmla="*/ 1203008 w 1806892"/>
                  <a:gd name="connsiteY61" fmla="*/ 396621 h 1805463"/>
                  <a:gd name="connsiteX62" fmla="*/ 1203008 w 1806892"/>
                  <a:gd name="connsiteY62" fmla="*/ 202883 h 1805463"/>
                  <a:gd name="connsiteX63" fmla="*/ 1001173 w 1806892"/>
                  <a:gd name="connsiteY63" fmla="*/ 794956 h 1805463"/>
                  <a:gd name="connsiteX64" fmla="*/ 1001173 w 1806892"/>
                  <a:gd name="connsiteY64" fmla="*/ 597218 h 1805463"/>
                  <a:gd name="connsiteX65" fmla="*/ 1586960 w 1806892"/>
                  <a:gd name="connsiteY65" fmla="*/ 597218 h 1805463"/>
                  <a:gd name="connsiteX66" fmla="*/ 1597152 w 1806892"/>
                  <a:gd name="connsiteY66" fmla="*/ 607409 h 1805463"/>
                  <a:gd name="connsiteX67" fmla="*/ 1597152 w 1806892"/>
                  <a:gd name="connsiteY67" fmla="*/ 782479 h 1805463"/>
                  <a:gd name="connsiteX68" fmla="*/ 1597343 w 1806892"/>
                  <a:gd name="connsiteY68" fmla="*/ 783431 h 1805463"/>
                  <a:gd name="connsiteX69" fmla="*/ 1597343 w 1806892"/>
                  <a:gd name="connsiteY69" fmla="*/ 990409 h 1805463"/>
                  <a:gd name="connsiteX70" fmla="*/ 1587151 w 1806892"/>
                  <a:gd name="connsiteY70" fmla="*/ 1000601 h 1805463"/>
                  <a:gd name="connsiteX71" fmla="*/ 1394746 w 1806892"/>
                  <a:gd name="connsiteY71" fmla="*/ 1000601 h 1805463"/>
                  <a:gd name="connsiteX72" fmla="*/ 1394746 w 1806892"/>
                  <a:gd name="connsiteY72" fmla="*/ 1188815 h 1805463"/>
                  <a:gd name="connsiteX73" fmla="*/ 1384554 w 1806892"/>
                  <a:gd name="connsiteY73" fmla="*/ 1199007 h 1805463"/>
                  <a:gd name="connsiteX74" fmla="*/ 1205389 w 1806892"/>
                  <a:gd name="connsiteY74" fmla="*/ 1199007 h 1805463"/>
                  <a:gd name="connsiteX75" fmla="*/ 1195007 w 1806892"/>
                  <a:gd name="connsiteY75" fmla="*/ 1188625 h 1805463"/>
                  <a:gd name="connsiteX76" fmla="*/ 1195007 w 1806892"/>
                  <a:gd name="connsiteY76" fmla="*/ 1009459 h 1805463"/>
                  <a:gd name="connsiteX77" fmla="*/ 1205198 w 1806892"/>
                  <a:gd name="connsiteY77" fmla="*/ 999268 h 1805463"/>
                  <a:gd name="connsiteX78" fmla="*/ 1394746 w 1806892"/>
                  <a:gd name="connsiteY78" fmla="*/ 999268 h 1805463"/>
                  <a:gd name="connsiteX79" fmla="*/ 1394746 w 1806892"/>
                  <a:gd name="connsiteY79" fmla="*/ 805053 h 1805463"/>
                  <a:gd name="connsiteX80" fmla="*/ 1011269 w 1806892"/>
                  <a:gd name="connsiteY80" fmla="*/ 805053 h 1805463"/>
                  <a:gd name="connsiteX81" fmla="*/ 1001173 w 1806892"/>
                  <a:gd name="connsiteY81" fmla="*/ 794956 h 1805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1806892" h="1805463">
                    <a:moveTo>
                      <a:pt x="1604201" y="1403794"/>
                    </a:moveTo>
                    <a:lnTo>
                      <a:pt x="1604201" y="1608963"/>
                    </a:lnTo>
                    <a:lnTo>
                      <a:pt x="1205198" y="1608963"/>
                    </a:lnTo>
                    <a:cubicBezTo>
                      <a:pt x="1199579" y="1608963"/>
                      <a:pt x="1195007" y="1604391"/>
                      <a:pt x="1195007" y="1598771"/>
                    </a:cubicBezTo>
                    <a:lnTo>
                      <a:pt x="1195007" y="1411415"/>
                    </a:lnTo>
                    <a:cubicBezTo>
                      <a:pt x="1195007" y="1405700"/>
                      <a:pt x="1199674" y="1401032"/>
                      <a:pt x="1205389" y="1401032"/>
                    </a:cubicBezTo>
                    <a:lnTo>
                      <a:pt x="1603248" y="1401032"/>
                    </a:lnTo>
                    <a:lnTo>
                      <a:pt x="1603248" y="1204055"/>
                    </a:lnTo>
                    <a:lnTo>
                      <a:pt x="1806893" y="1204055"/>
                    </a:lnTo>
                    <a:lnTo>
                      <a:pt x="1806893" y="416338"/>
                    </a:lnTo>
                    <a:cubicBezTo>
                      <a:pt x="1806893" y="407480"/>
                      <a:pt x="1799654" y="400241"/>
                      <a:pt x="1790795" y="400241"/>
                    </a:cubicBezTo>
                    <a:lnTo>
                      <a:pt x="1608201" y="400241"/>
                    </a:lnTo>
                    <a:lnTo>
                      <a:pt x="1608201" y="16097"/>
                    </a:lnTo>
                    <a:cubicBezTo>
                      <a:pt x="1608201" y="7239"/>
                      <a:pt x="1600962" y="0"/>
                      <a:pt x="1592104" y="0"/>
                    </a:cubicBezTo>
                    <a:lnTo>
                      <a:pt x="1219105" y="0"/>
                    </a:lnTo>
                    <a:cubicBezTo>
                      <a:pt x="1210247" y="0"/>
                      <a:pt x="1203008" y="7239"/>
                      <a:pt x="1203008" y="16097"/>
                    </a:cubicBezTo>
                    <a:lnTo>
                      <a:pt x="1203008" y="200406"/>
                    </a:lnTo>
                    <a:lnTo>
                      <a:pt x="813244" y="200406"/>
                    </a:lnTo>
                    <a:cubicBezTo>
                      <a:pt x="804386" y="200406"/>
                      <a:pt x="797147" y="207645"/>
                      <a:pt x="797147" y="216503"/>
                    </a:cubicBezTo>
                    <a:lnTo>
                      <a:pt x="797147" y="393192"/>
                    </a:lnTo>
                    <a:cubicBezTo>
                      <a:pt x="797147" y="402050"/>
                      <a:pt x="804386" y="409289"/>
                      <a:pt x="813244" y="409289"/>
                    </a:cubicBezTo>
                    <a:lnTo>
                      <a:pt x="1002887" y="409289"/>
                    </a:lnTo>
                    <a:cubicBezTo>
                      <a:pt x="1001840" y="411385"/>
                      <a:pt x="1001173" y="413766"/>
                      <a:pt x="1001173" y="416338"/>
                    </a:cubicBezTo>
                    <a:lnTo>
                      <a:pt x="1001173" y="597122"/>
                    </a:lnTo>
                    <a:lnTo>
                      <a:pt x="813244" y="597122"/>
                    </a:lnTo>
                    <a:cubicBezTo>
                      <a:pt x="804386" y="597122"/>
                      <a:pt x="797147" y="604361"/>
                      <a:pt x="797147" y="613220"/>
                    </a:cubicBezTo>
                    <a:lnTo>
                      <a:pt x="797147" y="805053"/>
                    </a:lnTo>
                    <a:lnTo>
                      <a:pt x="619792" y="805053"/>
                    </a:lnTo>
                    <a:cubicBezTo>
                      <a:pt x="610934" y="805053"/>
                      <a:pt x="603695" y="812292"/>
                      <a:pt x="603695" y="821150"/>
                    </a:cubicBezTo>
                    <a:lnTo>
                      <a:pt x="603695" y="996696"/>
                    </a:lnTo>
                    <a:lnTo>
                      <a:pt x="16097" y="996696"/>
                    </a:lnTo>
                    <a:cubicBezTo>
                      <a:pt x="7239" y="996696"/>
                      <a:pt x="0" y="1003935"/>
                      <a:pt x="0" y="1012793"/>
                    </a:cubicBezTo>
                    <a:lnTo>
                      <a:pt x="0" y="1189482"/>
                    </a:lnTo>
                    <a:cubicBezTo>
                      <a:pt x="0" y="1198340"/>
                      <a:pt x="7239" y="1205579"/>
                      <a:pt x="16097" y="1205579"/>
                    </a:cubicBezTo>
                    <a:lnTo>
                      <a:pt x="402336" y="1205579"/>
                    </a:lnTo>
                    <a:lnTo>
                      <a:pt x="402336" y="1399127"/>
                    </a:lnTo>
                    <a:cubicBezTo>
                      <a:pt x="402336" y="1407985"/>
                      <a:pt x="409575" y="1415225"/>
                      <a:pt x="418433" y="1415225"/>
                    </a:cubicBezTo>
                    <a:lnTo>
                      <a:pt x="603695" y="1415225"/>
                    </a:lnTo>
                    <a:lnTo>
                      <a:pt x="603695" y="1789367"/>
                    </a:lnTo>
                    <a:cubicBezTo>
                      <a:pt x="603695" y="1798225"/>
                      <a:pt x="610934" y="1805464"/>
                      <a:pt x="619792" y="1805464"/>
                    </a:cubicBezTo>
                    <a:lnTo>
                      <a:pt x="1588008" y="1805464"/>
                    </a:lnTo>
                    <a:cubicBezTo>
                      <a:pt x="1596866" y="1805464"/>
                      <a:pt x="1604105" y="1798225"/>
                      <a:pt x="1604105" y="1789367"/>
                    </a:cubicBezTo>
                    <a:lnTo>
                      <a:pt x="1604105" y="1613249"/>
                    </a:lnTo>
                    <a:lnTo>
                      <a:pt x="1790795" y="1613249"/>
                    </a:lnTo>
                    <a:cubicBezTo>
                      <a:pt x="1799654" y="1613249"/>
                      <a:pt x="1806893" y="1606010"/>
                      <a:pt x="1806893" y="1597152"/>
                    </a:cubicBezTo>
                    <a:lnTo>
                      <a:pt x="1806893" y="1403794"/>
                    </a:lnTo>
                    <a:lnTo>
                      <a:pt x="1604201" y="1403794"/>
                    </a:lnTo>
                    <a:close/>
                    <a:moveTo>
                      <a:pt x="803434" y="1395222"/>
                    </a:moveTo>
                    <a:cubicBezTo>
                      <a:pt x="803434" y="1400842"/>
                      <a:pt x="798862" y="1405414"/>
                      <a:pt x="793242" y="1405414"/>
                    </a:cubicBezTo>
                    <a:lnTo>
                      <a:pt x="603695" y="1405414"/>
                    </a:lnTo>
                    <a:lnTo>
                      <a:pt x="603695" y="1215866"/>
                    </a:lnTo>
                    <a:cubicBezTo>
                      <a:pt x="603695" y="1210247"/>
                      <a:pt x="608267" y="1205675"/>
                      <a:pt x="613886" y="1205675"/>
                    </a:cubicBezTo>
                    <a:lnTo>
                      <a:pt x="793337" y="1205675"/>
                    </a:lnTo>
                    <a:cubicBezTo>
                      <a:pt x="798957" y="1205675"/>
                      <a:pt x="803529" y="1210247"/>
                      <a:pt x="803529" y="1215866"/>
                    </a:cubicBezTo>
                    <a:lnTo>
                      <a:pt x="803529" y="1395222"/>
                    </a:lnTo>
                    <a:close/>
                    <a:moveTo>
                      <a:pt x="1203008" y="202883"/>
                    </a:moveTo>
                    <a:lnTo>
                      <a:pt x="1396746" y="202883"/>
                    </a:lnTo>
                    <a:cubicBezTo>
                      <a:pt x="1402366" y="202883"/>
                      <a:pt x="1406938" y="207454"/>
                      <a:pt x="1406938" y="213074"/>
                    </a:cubicBezTo>
                    <a:lnTo>
                      <a:pt x="1406938" y="396430"/>
                    </a:lnTo>
                    <a:cubicBezTo>
                      <a:pt x="1406938" y="402146"/>
                      <a:pt x="1402271" y="406813"/>
                      <a:pt x="1396556" y="406813"/>
                    </a:cubicBezTo>
                    <a:lnTo>
                      <a:pt x="1213199" y="406813"/>
                    </a:lnTo>
                    <a:cubicBezTo>
                      <a:pt x="1207580" y="406813"/>
                      <a:pt x="1203008" y="402241"/>
                      <a:pt x="1203008" y="396621"/>
                    </a:cubicBezTo>
                    <a:lnTo>
                      <a:pt x="1203008" y="202883"/>
                    </a:lnTo>
                    <a:close/>
                    <a:moveTo>
                      <a:pt x="1001173" y="794956"/>
                    </a:moveTo>
                    <a:lnTo>
                      <a:pt x="1001173" y="597218"/>
                    </a:lnTo>
                    <a:lnTo>
                      <a:pt x="1586960" y="597218"/>
                    </a:lnTo>
                    <a:cubicBezTo>
                      <a:pt x="1592580" y="597218"/>
                      <a:pt x="1597152" y="601789"/>
                      <a:pt x="1597152" y="607409"/>
                    </a:cubicBezTo>
                    <a:lnTo>
                      <a:pt x="1597152" y="782479"/>
                    </a:lnTo>
                    <a:cubicBezTo>
                      <a:pt x="1597152" y="782860"/>
                      <a:pt x="1597343" y="783146"/>
                      <a:pt x="1597343" y="783431"/>
                    </a:cubicBezTo>
                    <a:lnTo>
                      <a:pt x="1597343" y="990409"/>
                    </a:lnTo>
                    <a:cubicBezTo>
                      <a:pt x="1597343" y="996029"/>
                      <a:pt x="1592771" y="1000601"/>
                      <a:pt x="1587151" y="1000601"/>
                    </a:cubicBezTo>
                    <a:lnTo>
                      <a:pt x="1394746" y="1000601"/>
                    </a:lnTo>
                    <a:lnTo>
                      <a:pt x="1394746" y="1188815"/>
                    </a:lnTo>
                    <a:cubicBezTo>
                      <a:pt x="1394746" y="1194435"/>
                      <a:pt x="1390174" y="1199007"/>
                      <a:pt x="1384554" y="1199007"/>
                    </a:cubicBezTo>
                    <a:lnTo>
                      <a:pt x="1205389" y="1199007"/>
                    </a:lnTo>
                    <a:cubicBezTo>
                      <a:pt x="1199674" y="1199007"/>
                      <a:pt x="1195007" y="1194340"/>
                      <a:pt x="1195007" y="1188625"/>
                    </a:cubicBezTo>
                    <a:lnTo>
                      <a:pt x="1195007" y="1009459"/>
                    </a:lnTo>
                    <a:cubicBezTo>
                      <a:pt x="1195007" y="1003840"/>
                      <a:pt x="1199579" y="999268"/>
                      <a:pt x="1205198" y="999268"/>
                    </a:cubicBezTo>
                    <a:lnTo>
                      <a:pt x="1394746" y="999268"/>
                    </a:lnTo>
                    <a:lnTo>
                      <a:pt x="1394746" y="805053"/>
                    </a:lnTo>
                    <a:lnTo>
                      <a:pt x="1011269" y="805053"/>
                    </a:lnTo>
                    <a:cubicBezTo>
                      <a:pt x="1005650" y="805053"/>
                      <a:pt x="1001173" y="800481"/>
                      <a:pt x="1001173" y="7949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Graphic 2">
                <a:extLst>
                  <a:ext uri="{FF2B5EF4-FFF2-40B4-BE49-F238E27FC236}">
                    <a16:creationId xmlns:a16="http://schemas.microsoft.com/office/drawing/2014/main" id="{1A00EFEB-1DA0-4356-BB17-1BA29E8F70AB}"/>
                  </a:ext>
                </a:extLst>
              </p:cNvPr>
              <p:cNvSpPr/>
              <p:nvPr/>
            </p:nvSpPr>
            <p:spPr>
              <a:xfrm>
                <a:off x="6392322" y="3922680"/>
                <a:ext cx="202501" cy="215455"/>
              </a:xfrm>
              <a:custGeom>
                <a:avLst/>
                <a:gdLst>
                  <a:gd name="connsiteX0" fmla="*/ 16097 w 202501"/>
                  <a:gd name="connsiteY0" fmla="*/ 0 h 215455"/>
                  <a:gd name="connsiteX1" fmla="*/ 202121 w 202501"/>
                  <a:gd name="connsiteY1" fmla="*/ 0 h 215455"/>
                  <a:gd name="connsiteX2" fmla="*/ 202502 w 202501"/>
                  <a:gd name="connsiteY2" fmla="*/ 381 h 215455"/>
                  <a:gd name="connsiteX3" fmla="*/ 202502 w 202501"/>
                  <a:gd name="connsiteY3" fmla="*/ 199358 h 215455"/>
                  <a:gd name="connsiteX4" fmla="*/ 186404 w 202501"/>
                  <a:gd name="connsiteY4" fmla="*/ 215456 h 215455"/>
                  <a:gd name="connsiteX5" fmla="*/ 20003 w 202501"/>
                  <a:gd name="connsiteY5" fmla="*/ 215456 h 215455"/>
                  <a:gd name="connsiteX6" fmla="*/ 0 w 202501"/>
                  <a:gd name="connsiteY6" fmla="*/ 195453 h 215455"/>
                  <a:gd name="connsiteX7" fmla="*/ 0 w 202501"/>
                  <a:gd name="connsiteY7" fmla="*/ 16097 h 215455"/>
                  <a:gd name="connsiteX8" fmla="*/ 16097 w 202501"/>
                  <a:gd name="connsiteY8" fmla="*/ 0 h 215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501" h="215455">
                    <a:moveTo>
                      <a:pt x="16097" y="0"/>
                    </a:moveTo>
                    <a:lnTo>
                      <a:pt x="202121" y="0"/>
                    </a:lnTo>
                    <a:cubicBezTo>
                      <a:pt x="202311" y="0"/>
                      <a:pt x="202502" y="191"/>
                      <a:pt x="202502" y="381"/>
                    </a:cubicBezTo>
                    <a:lnTo>
                      <a:pt x="202502" y="199358"/>
                    </a:lnTo>
                    <a:cubicBezTo>
                      <a:pt x="202502" y="208217"/>
                      <a:pt x="195263" y="215456"/>
                      <a:pt x="186404" y="215456"/>
                    </a:cubicBezTo>
                    <a:lnTo>
                      <a:pt x="20003" y="215456"/>
                    </a:lnTo>
                    <a:cubicBezTo>
                      <a:pt x="8954" y="215456"/>
                      <a:pt x="0" y="206502"/>
                      <a:pt x="0" y="195453"/>
                    </a:cubicBezTo>
                    <a:lnTo>
                      <a:pt x="0" y="16097"/>
                    </a:lnTo>
                    <a:cubicBezTo>
                      <a:pt x="0" y="7144"/>
                      <a:pt x="7239" y="0"/>
                      <a:pt x="16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Graphic 2">
                <a:extLst>
                  <a:ext uri="{FF2B5EF4-FFF2-40B4-BE49-F238E27FC236}">
                    <a16:creationId xmlns:a16="http://schemas.microsoft.com/office/drawing/2014/main" id="{B29F724D-8864-41DE-9577-CA975F045F4C}"/>
                  </a:ext>
                </a:extLst>
              </p:cNvPr>
              <p:cNvSpPr/>
              <p:nvPr/>
            </p:nvSpPr>
            <p:spPr>
              <a:xfrm>
                <a:off x="5793962" y="1319784"/>
                <a:ext cx="598360" cy="405098"/>
              </a:xfrm>
              <a:custGeom>
                <a:avLst/>
                <a:gdLst>
                  <a:gd name="connsiteX0" fmla="*/ 0 w 598360"/>
                  <a:gd name="connsiteY0" fmla="*/ 0 h 405098"/>
                  <a:gd name="connsiteX1" fmla="*/ 581978 w 598360"/>
                  <a:gd name="connsiteY1" fmla="*/ 0 h 405098"/>
                  <a:gd name="connsiteX2" fmla="*/ 598360 w 598360"/>
                  <a:gd name="connsiteY2" fmla="*/ 16383 h 405098"/>
                  <a:gd name="connsiteX3" fmla="*/ 598360 w 598360"/>
                  <a:gd name="connsiteY3" fmla="*/ 405098 h 405098"/>
                  <a:gd name="connsiteX4" fmla="*/ 20098 w 598360"/>
                  <a:gd name="connsiteY4" fmla="*/ 405098 h 405098"/>
                  <a:gd name="connsiteX5" fmla="*/ 95 w 598360"/>
                  <a:gd name="connsiteY5" fmla="*/ 385096 h 405098"/>
                  <a:gd name="connsiteX6" fmla="*/ 95 w 598360"/>
                  <a:gd name="connsiteY6" fmla="*/ 0 h 40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8360" h="405098">
                    <a:moveTo>
                      <a:pt x="0" y="0"/>
                    </a:moveTo>
                    <a:lnTo>
                      <a:pt x="581978" y="0"/>
                    </a:lnTo>
                    <a:cubicBezTo>
                      <a:pt x="591026" y="0"/>
                      <a:pt x="598360" y="7334"/>
                      <a:pt x="598360" y="16383"/>
                    </a:cubicBezTo>
                    <a:lnTo>
                      <a:pt x="598360" y="405098"/>
                    </a:lnTo>
                    <a:lnTo>
                      <a:pt x="20098" y="405098"/>
                    </a:lnTo>
                    <a:cubicBezTo>
                      <a:pt x="9049" y="405098"/>
                      <a:pt x="95" y="396145"/>
                      <a:pt x="95" y="385096"/>
                    </a:cubicBez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Graphic 2">
                <a:extLst>
                  <a:ext uri="{FF2B5EF4-FFF2-40B4-BE49-F238E27FC236}">
                    <a16:creationId xmlns:a16="http://schemas.microsoft.com/office/drawing/2014/main" id="{D18D248A-640B-43DE-8045-1BCC1A2CC75F}"/>
                  </a:ext>
                </a:extLst>
              </p:cNvPr>
              <p:cNvSpPr/>
              <p:nvPr/>
            </p:nvSpPr>
            <p:spPr>
              <a:xfrm>
                <a:off x="6391751" y="2322004"/>
                <a:ext cx="1212437" cy="1604867"/>
              </a:xfrm>
              <a:custGeom>
                <a:avLst/>
                <a:gdLst>
                  <a:gd name="connsiteX0" fmla="*/ 1196340 w 1212437"/>
                  <a:gd name="connsiteY0" fmla="*/ 1001078 h 1604867"/>
                  <a:gd name="connsiteX1" fmla="*/ 1212437 w 1212437"/>
                  <a:gd name="connsiteY1" fmla="*/ 984980 h 1604867"/>
                  <a:gd name="connsiteX2" fmla="*/ 1212437 w 1212437"/>
                  <a:gd name="connsiteY2" fmla="*/ 822674 h 1604867"/>
                  <a:gd name="connsiteX3" fmla="*/ 1196054 w 1212437"/>
                  <a:gd name="connsiteY3" fmla="*/ 806291 h 1604867"/>
                  <a:gd name="connsiteX4" fmla="*/ 1009841 w 1212437"/>
                  <a:gd name="connsiteY4" fmla="*/ 806291 h 1604867"/>
                  <a:gd name="connsiteX5" fmla="*/ 1009841 w 1212437"/>
                  <a:gd name="connsiteY5" fmla="*/ 607600 h 1604867"/>
                  <a:gd name="connsiteX6" fmla="*/ 1190149 w 1212437"/>
                  <a:gd name="connsiteY6" fmla="*/ 607600 h 1604867"/>
                  <a:gd name="connsiteX7" fmla="*/ 1206246 w 1212437"/>
                  <a:gd name="connsiteY7" fmla="*/ 591503 h 1604867"/>
                  <a:gd name="connsiteX8" fmla="*/ 1206246 w 1212437"/>
                  <a:gd name="connsiteY8" fmla="*/ 222980 h 1604867"/>
                  <a:gd name="connsiteX9" fmla="*/ 1189863 w 1212437"/>
                  <a:gd name="connsiteY9" fmla="*/ 206597 h 1604867"/>
                  <a:gd name="connsiteX10" fmla="*/ 1019747 w 1212437"/>
                  <a:gd name="connsiteY10" fmla="*/ 206597 h 1604867"/>
                  <a:gd name="connsiteX11" fmla="*/ 1003650 w 1212437"/>
                  <a:gd name="connsiteY11" fmla="*/ 222695 h 1604867"/>
                  <a:gd name="connsiteX12" fmla="*/ 1003650 w 1212437"/>
                  <a:gd name="connsiteY12" fmla="*/ 410432 h 1604867"/>
                  <a:gd name="connsiteX13" fmla="*/ 607981 w 1212437"/>
                  <a:gd name="connsiteY13" fmla="*/ 410432 h 1604867"/>
                  <a:gd name="connsiteX14" fmla="*/ 607981 w 1212437"/>
                  <a:gd name="connsiteY14" fmla="*/ 224028 h 1604867"/>
                  <a:gd name="connsiteX15" fmla="*/ 591598 w 1212437"/>
                  <a:gd name="connsiteY15" fmla="*/ 207645 h 1604867"/>
                  <a:gd name="connsiteX16" fmla="*/ 407480 w 1212437"/>
                  <a:gd name="connsiteY16" fmla="*/ 207645 h 1604867"/>
                  <a:gd name="connsiteX17" fmla="*/ 407480 w 1212437"/>
                  <a:gd name="connsiteY17" fmla="*/ 0 h 1604867"/>
                  <a:gd name="connsiteX18" fmla="*/ 204978 w 1212437"/>
                  <a:gd name="connsiteY18" fmla="*/ 0 h 1604867"/>
                  <a:gd name="connsiteX19" fmla="*/ 204978 w 1212437"/>
                  <a:gd name="connsiteY19" fmla="*/ 223838 h 1604867"/>
                  <a:gd name="connsiteX20" fmla="*/ 204978 w 1212437"/>
                  <a:gd name="connsiteY20" fmla="*/ 338709 h 1604867"/>
                  <a:gd name="connsiteX21" fmla="*/ 204978 w 1212437"/>
                  <a:gd name="connsiteY21" fmla="*/ 607600 h 1604867"/>
                  <a:gd name="connsiteX22" fmla="*/ 16097 w 1212437"/>
                  <a:gd name="connsiteY22" fmla="*/ 607600 h 1604867"/>
                  <a:gd name="connsiteX23" fmla="*/ 0 w 1212437"/>
                  <a:gd name="connsiteY23" fmla="*/ 623697 h 1604867"/>
                  <a:gd name="connsiteX24" fmla="*/ 0 w 1212437"/>
                  <a:gd name="connsiteY24" fmla="*/ 986028 h 1604867"/>
                  <a:gd name="connsiteX25" fmla="*/ 20003 w 1212437"/>
                  <a:gd name="connsiteY25" fmla="*/ 1006030 h 1604867"/>
                  <a:gd name="connsiteX26" fmla="*/ 204978 w 1212437"/>
                  <a:gd name="connsiteY26" fmla="*/ 1006030 h 1604867"/>
                  <a:gd name="connsiteX27" fmla="*/ 204978 w 1212437"/>
                  <a:gd name="connsiteY27" fmla="*/ 1584865 h 1604867"/>
                  <a:gd name="connsiteX28" fmla="*/ 224981 w 1212437"/>
                  <a:gd name="connsiteY28" fmla="*/ 1604867 h 1604867"/>
                  <a:gd name="connsiteX29" fmla="*/ 551117 w 1212437"/>
                  <a:gd name="connsiteY29" fmla="*/ 1604867 h 1604867"/>
                  <a:gd name="connsiteX30" fmla="*/ 607981 w 1212437"/>
                  <a:gd name="connsiteY30" fmla="*/ 1548003 h 1604867"/>
                  <a:gd name="connsiteX31" fmla="*/ 607981 w 1212437"/>
                  <a:gd name="connsiteY31" fmla="*/ 1201960 h 1604867"/>
                  <a:gd name="connsiteX32" fmla="*/ 812959 w 1212437"/>
                  <a:gd name="connsiteY32" fmla="*/ 1201960 h 1604867"/>
                  <a:gd name="connsiteX33" fmla="*/ 809720 w 1212437"/>
                  <a:gd name="connsiteY33" fmla="*/ 1205198 h 1604867"/>
                  <a:gd name="connsiteX34" fmla="*/ 809720 w 1212437"/>
                  <a:gd name="connsiteY34" fmla="*/ 1381887 h 1604867"/>
                  <a:gd name="connsiteX35" fmla="*/ 829723 w 1212437"/>
                  <a:gd name="connsiteY35" fmla="*/ 1401889 h 1604867"/>
                  <a:gd name="connsiteX36" fmla="*/ 1196245 w 1212437"/>
                  <a:gd name="connsiteY36" fmla="*/ 1401889 h 1604867"/>
                  <a:gd name="connsiteX37" fmla="*/ 1212342 w 1212437"/>
                  <a:gd name="connsiteY37" fmla="*/ 1385792 h 1604867"/>
                  <a:gd name="connsiteX38" fmla="*/ 1212342 w 1212437"/>
                  <a:gd name="connsiteY38" fmla="*/ 1218248 h 1604867"/>
                  <a:gd name="connsiteX39" fmla="*/ 1195959 w 1212437"/>
                  <a:gd name="connsiteY39" fmla="*/ 1201864 h 1604867"/>
                  <a:gd name="connsiteX40" fmla="*/ 1009745 w 1212437"/>
                  <a:gd name="connsiteY40" fmla="*/ 1201864 h 1604867"/>
                  <a:gd name="connsiteX41" fmla="*/ 1009745 w 1212437"/>
                  <a:gd name="connsiteY41" fmla="*/ 1000887 h 1604867"/>
                  <a:gd name="connsiteX42" fmla="*/ 1196340 w 1212437"/>
                  <a:gd name="connsiteY42" fmla="*/ 1000887 h 1604867"/>
                  <a:gd name="connsiteX43" fmla="*/ 809816 w 1212437"/>
                  <a:gd name="connsiteY43" fmla="*/ 790194 h 1604867"/>
                  <a:gd name="connsiteX44" fmla="*/ 793718 w 1212437"/>
                  <a:gd name="connsiteY44" fmla="*/ 806291 h 1604867"/>
                  <a:gd name="connsiteX45" fmla="*/ 606933 w 1212437"/>
                  <a:gd name="connsiteY45" fmla="*/ 806291 h 1604867"/>
                  <a:gd name="connsiteX46" fmla="*/ 608076 w 1212437"/>
                  <a:gd name="connsiteY46" fmla="*/ 807434 h 1604867"/>
                  <a:gd name="connsiteX47" fmla="*/ 608076 w 1212437"/>
                  <a:gd name="connsiteY47" fmla="*/ 984885 h 1604867"/>
                  <a:gd name="connsiteX48" fmla="*/ 591979 w 1212437"/>
                  <a:gd name="connsiteY48" fmla="*/ 1000982 h 1604867"/>
                  <a:gd name="connsiteX49" fmla="*/ 206312 w 1212437"/>
                  <a:gd name="connsiteY49" fmla="*/ 1000982 h 1604867"/>
                  <a:gd name="connsiteX50" fmla="*/ 205073 w 1212437"/>
                  <a:gd name="connsiteY50" fmla="*/ 999744 h 1604867"/>
                  <a:gd name="connsiteX51" fmla="*/ 205073 w 1212437"/>
                  <a:gd name="connsiteY51" fmla="*/ 822388 h 1604867"/>
                  <a:gd name="connsiteX52" fmla="*/ 221171 w 1212437"/>
                  <a:gd name="connsiteY52" fmla="*/ 806291 h 1604867"/>
                  <a:gd name="connsiteX53" fmla="*/ 401479 w 1212437"/>
                  <a:gd name="connsiteY53" fmla="*/ 806291 h 1604867"/>
                  <a:gd name="connsiteX54" fmla="*/ 399860 w 1212437"/>
                  <a:gd name="connsiteY54" fmla="*/ 804672 h 1604867"/>
                  <a:gd name="connsiteX55" fmla="*/ 399860 w 1212437"/>
                  <a:gd name="connsiteY55" fmla="*/ 626364 h 1604867"/>
                  <a:gd name="connsiteX56" fmla="*/ 415957 w 1212437"/>
                  <a:gd name="connsiteY56" fmla="*/ 610267 h 1604867"/>
                  <a:gd name="connsiteX57" fmla="*/ 793433 w 1212437"/>
                  <a:gd name="connsiteY57" fmla="*/ 610267 h 1604867"/>
                  <a:gd name="connsiteX58" fmla="*/ 809816 w 1212437"/>
                  <a:gd name="connsiteY58" fmla="*/ 626650 h 1604867"/>
                  <a:gd name="connsiteX59" fmla="*/ 809816 w 1212437"/>
                  <a:gd name="connsiteY59" fmla="*/ 790194 h 160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212437" h="1604867">
                    <a:moveTo>
                      <a:pt x="1196340" y="1001078"/>
                    </a:moveTo>
                    <a:cubicBezTo>
                      <a:pt x="1205198" y="1001078"/>
                      <a:pt x="1212437" y="993838"/>
                      <a:pt x="1212437" y="984980"/>
                    </a:cubicBezTo>
                    <a:lnTo>
                      <a:pt x="1212437" y="822674"/>
                    </a:lnTo>
                    <a:cubicBezTo>
                      <a:pt x="1212437" y="813626"/>
                      <a:pt x="1205103" y="806291"/>
                      <a:pt x="1196054" y="806291"/>
                    </a:cubicBezTo>
                    <a:lnTo>
                      <a:pt x="1009841" y="806291"/>
                    </a:lnTo>
                    <a:lnTo>
                      <a:pt x="1009841" y="607600"/>
                    </a:lnTo>
                    <a:lnTo>
                      <a:pt x="1190149" y="607600"/>
                    </a:lnTo>
                    <a:cubicBezTo>
                      <a:pt x="1199007" y="607600"/>
                      <a:pt x="1206246" y="600361"/>
                      <a:pt x="1206246" y="591503"/>
                    </a:cubicBezTo>
                    <a:lnTo>
                      <a:pt x="1206246" y="222980"/>
                    </a:lnTo>
                    <a:cubicBezTo>
                      <a:pt x="1206246" y="213932"/>
                      <a:pt x="1198912" y="206597"/>
                      <a:pt x="1189863" y="206597"/>
                    </a:cubicBezTo>
                    <a:lnTo>
                      <a:pt x="1019747" y="206597"/>
                    </a:lnTo>
                    <a:cubicBezTo>
                      <a:pt x="1010888" y="206597"/>
                      <a:pt x="1003650" y="213836"/>
                      <a:pt x="1003650" y="222695"/>
                    </a:cubicBezTo>
                    <a:lnTo>
                      <a:pt x="1003650" y="410432"/>
                    </a:lnTo>
                    <a:lnTo>
                      <a:pt x="607981" y="410432"/>
                    </a:lnTo>
                    <a:lnTo>
                      <a:pt x="607981" y="224028"/>
                    </a:lnTo>
                    <a:cubicBezTo>
                      <a:pt x="607981" y="214979"/>
                      <a:pt x="600647" y="207645"/>
                      <a:pt x="591598" y="207645"/>
                    </a:cubicBezTo>
                    <a:lnTo>
                      <a:pt x="407480" y="207645"/>
                    </a:lnTo>
                    <a:lnTo>
                      <a:pt x="407480" y="0"/>
                    </a:lnTo>
                    <a:lnTo>
                      <a:pt x="204978" y="0"/>
                    </a:lnTo>
                    <a:lnTo>
                      <a:pt x="204978" y="223838"/>
                    </a:lnTo>
                    <a:lnTo>
                      <a:pt x="204978" y="338709"/>
                    </a:lnTo>
                    <a:lnTo>
                      <a:pt x="204978" y="607600"/>
                    </a:lnTo>
                    <a:lnTo>
                      <a:pt x="16097" y="607600"/>
                    </a:lnTo>
                    <a:cubicBezTo>
                      <a:pt x="7239" y="607600"/>
                      <a:pt x="0" y="614839"/>
                      <a:pt x="0" y="623697"/>
                    </a:cubicBezTo>
                    <a:lnTo>
                      <a:pt x="0" y="986028"/>
                    </a:lnTo>
                    <a:cubicBezTo>
                      <a:pt x="0" y="997077"/>
                      <a:pt x="8954" y="1006030"/>
                      <a:pt x="20003" y="1006030"/>
                    </a:cubicBezTo>
                    <a:lnTo>
                      <a:pt x="204978" y="1006030"/>
                    </a:lnTo>
                    <a:lnTo>
                      <a:pt x="204978" y="1584865"/>
                    </a:lnTo>
                    <a:cubicBezTo>
                      <a:pt x="204978" y="1595914"/>
                      <a:pt x="213932" y="1604867"/>
                      <a:pt x="224981" y="1604867"/>
                    </a:cubicBezTo>
                    <a:lnTo>
                      <a:pt x="551117" y="1604867"/>
                    </a:lnTo>
                    <a:cubicBezTo>
                      <a:pt x="582454" y="1604867"/>
                      <a:pt x="607981" y="1579436"/>
                      <a:pt x="607981" y="1548003"/>
                    </a:cubicBezTo>
                    <a:lnTo>
                      <a:pt x="607981" y="1201960"/>
                    </a:lnTo>
                    <a:lnTo>
                      <a:pt x="812959" y="1201960"/>
                    </a:lnTo>
                    <a:cubicBezTo>
                      <a:pt x="811149" y="1201960"/>
                      <a:pt x="809720" y="1203389"/>
                      <a:pt x="809720" y="1205198"/>
                    </a:cubicBezTo>
                    <a:lnTo>
                      <a:pt x="809720" y="1381887"/>
                    </a:lnTo>
                    <a:cubicBezTo>
                      <a:pt x="809720" y="1392936"/>
                      <a:pt x="818674" y="1401889"/>
                      <a:pt x="829723" y="1401889"/>
                    </a:cubicBezTo>
                    <a:lnTo>
                      <a:pt x="1196245" y="1401889"/>
                    </a:lnTo>
                    <a:cubicBezTo>
                      <a:pt x="1205103" y="1401889"/>
                      <a:pt x="1212342" y="1394651"/>
                      <a:pt x="1212342" y="1385792"/>
                    </a:cubicBezTo>
                    <a:lnTo>
                      <a:pt x="1212342" y="1218248"/>
                    </a:lnTo>
                    <a:cubicBezTo>
                      <a:pt x="1212342" y="1209199"/>
                      <a:pt x="1205008" y="1201864"/>
                      <a:pt x="1195959" y="1201864"/>
                    </a:cubicBezTo>
                    <a:lnTo>
                      <a:pt x="1009745" y="1201864"/>
                    </a:lnTo>
                    <a:lnTo>
                      <a:pt x="1009745" y="1000887"/>
                    </a:lnTo>
                    <a:lnTo>
                      <a:pt x="1196340" y="1000887"/>
                    </a:lnTo>
                    <a:close/>
                    <a:moveTo>
                      <a:pt x="809816" y="790194"/>
                    </a:moveTo>
                    <a:cubicBezTo>
                      <a:pt x="809816" y="799052"/>
                      <a:pt x="802577" y="806291"/>
                      <a:pt x="793718" y="806291"/>
                    </a:cubicBezTo>
                    <a:lnTo>
                      <a:pt x="606933" y="806291"/>
                    </a:lnTo>
                    <a:cubicBezTo>
                      <a:pt x="607600" y="806291"/>
                      <a:pt x="608076" y="806863"/>
                      <a:pt x="608076" y="807434"/>
                    </a:cubicBezTo>
                    <a:lnTo>
                      <a:pt x="608076" y="984885"/>
                    </a:lnTo>
                    <a:cubicBezTo>
                      <a:pt x="608076" y="993743"/>
                      <a:pt x="600837" y="1000982"/>
                      <a:pt x="591979" y="1000982"/>
                    </a:cubicBezTo>
                    <a:lnTo>
                      <a:pt x="206312" y="1000982"/>
                    </a:lnTo>
                    <a:cubicBezTo>
                      <a:pt x="205645" y="1000982"/>
                      <a:pt x="205073" y="1000411"/>
                      <a:pt x="205073" y="999744"/>
                    </a:cubicBezTo>
                    <a:lnTo>
                      <a:pt x="205073" y="822388"/>
                    </a:lnTo>
                    <a:cubicBezTo>
                      <a:pt x="205073" y="813530"/>
                      <a:pt x="212312" y="806291"/>
                      <a:pt x="221171" y="806291"/>
                    </a:cubicBezTo>
                    <a:lnTo>
                      <a:pt x="401479" y="806291"/>
                    </a:lnTo>
                    <a:cubicBezTo>
                      <a:pt x="400621" y="806291"/>
                      <a:pt x="399860" y="805529"/>
                      <a:pt x="399860" y="804672"/>
                    </a:cubicBezTo>
                    <a:lnTo>
                      <a:pt x="399860" y="626364"/>
                    </a:lnTo>
                    <a:cubicBezTo>
                      <a:pt x="399860" y="617506"/>
                      <a:pt x="407099" y="610267"/>
                      <a:pt x="415957" y="610267"/>
                    </a:cubicBezTo>
                    <a:lnTo>
                      <a:pt x="793433" y="610267"/>
                    </a:lnTo>
                    <a:cubicBezTo>
                      <a:pt x="802481" y="610267"/>
                      <a:pt x="809816" y="617601"/>
                      <a:pt x="809816" y="626650"/>
                    </a:cubicBezTo>
                    <a:lnTo>
                      <a:pt x="809816" y="79019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Graphic 2">
                <a:extLst>
                  <a:ext uri="{FF2B5EF4-FFF2-40B4-BE49-F238E27FC236}">
                    <a16:creationId xmlns:a16="http://schemas.microsoft.com/office/drawing/2014/main" id="{E9EE8F56-2BA1-41A2-80B0-A5F78D2253EC}"/>
                  </a:ext>
                </a:extLst>
              </p:cNvPr>
              <p:cNvSpPr/>
              <p:nvPr/>
            </p:nvSpPr>
            <p:spPr>
              <a:xfrm>
                <a:off x="6194964" y="3922585"/>
                <a:ext cx="2406586" cy="2007679"/>
              </a:xfrm>
              <a:custGeom>
                <a:avLst/>
                <a:gdLst>
                  <a:gd name="connsiteX0" fmla="*/ 2390204 w 2406586"/>
                  <a:gd name="connsiteY0" fmla="*/ 1404271 h 2007679"/>
                  <a:gd name="connsiteX1" fmla="*/ 2203418 w 2406586"/>
                  <a:gd name="connsiteY1" fmla="*/ 1404271 h 2007679"/>
                  <a:gd name="connsiteX2" fmla="*/ 2203418 w 2406586"/>
                  <a:gd name="connsiteY2" fmla="*/ 1221772 h 2007679"/>
                  <a:gd name="connsiteX3" fmla="*/ 2187035 w 2406586"/>
                  <a:gd name="connsiteY3" fmla="*/ 1205389 h 2007679"/>
                  <a:gd name="connsiteX4" fmla="*/ 1806892 w 2406586"/>
                  <a:gd name="connsiteY4" fmla="*/ 1204817 h 2007679"/>
                  <a:gd name="connsiteX5" fmla="*/ 1806892 w 2406586"/>
                  <a:gd name="connsiteY5" fmla="*/ 1018984 h 2007679"/>
                  <a:gd name="connsiteX6" fmla="*/ 1790509 w 2406586"/>
                  <a:gd name="connsiteY6" fmla="*/ 1002601 h 2007679"/>
                  <a:gd name="connsiteX7" fmla="*/ 1605248 w 2406586"/>
                  <a:gd name="connsiteY7" fmla="*/ 1002601 h 2007679"/>
                  <a:gd name="connsiteX8" fmla="*/ 1605248 w 2406586"/>
                  <a:gd name="connsiteY8" fmla="*/ 808577 h 2007679"/>
                  <a:gd name="connsiteX9" fmla="*/ 1798701 w 2406586"/>
                  <a:gd name="connsiteY9" fmla="*/ 808577 h 2007679"/>
                  <a:gd name="connsiteX10" fmla="*/ 1802797 w 2406586"/>
                  <a:gd name="connsiteY10" fmla="*/ 804481 h 2007679"/>
                  <a:gd name="connsiteX11" fmla="*/ 1802797 w 2406586"/>
                  <a:gd name="connsiteY11" fmla="*/ 610743 h 2007679"/>
                  <a:gd name="connsiteX12" fmla="*/ 1798415 w 2406586"/>
                  <a:gd name="connsiteY12" fmla="*/ 606362 h 2007679"/>
                  <a:gd name="connsiteX13" fmla="*/ 1605153 w 2406586"/>
                  <a:gd name="connsiteY13" fmla="*/ 606362 h 2007679"/>
                  <a:gd name="connsiteX14" fmla="*/ 1605153 w 2406586"/>
                  <a:gd name="connsiteY14" fmla="*/ 225742 h 2007679"/>
                  <a:gd name="connsiteX15" fmla="*/ 1588770 w 2406586"/>
                  <a:gd name="connsiteY15" fmla="*/ 209359 h 2007679"/>
                  <a:gd name="connsiteX16" fmla="*/ 1409128 w 2406586"/>
                  <a:gd name="connsiteY16" fmla="*/ 209359 h 2007679"/>
                  <a:gd name="connsiteX17" fmla="*/ 1409128 w 2406586"/>
                  <a:gd name="connsiteY17" fmla="*/ 16383 h 2007679"/>
                  <a:gd name="connsiteX18" fmla="*/ 1392745 w 2406586"/>
                  <a:gd name="connsiteY18" fmla="*/ 0 h 2007679"/>
                  <a:gd name="connsiteX19" fmla="*/ 1010888 w 2406586"/>
                  <a:gd name="connsiteY19" fmla="*/ 0 h 2007679"/>
                  <a:gd name="connsiteX20" fmla="*/ 994791 w 2406586"/>
                  <a:gd name="connsiteY20" fmla="*/ 16097 h 2007679"/>
                  <a:gd name="connsiteX21" fmla="*/ 994791 w 2406586"/>
                  <a:gd name="connsiteY21" fmla="*/ 209359 h 2007679"/>
                  <a:gd name="connsiteX22" fmla="*/ 611886 w 2406586"/>
                  <a:gd name="connsiteY22" fmla="*/ 209359 h 2007679"/>
                  <a:gd name="connsiteX23" fmla="*/ 595789 w 2406586"/>
                  <a:gd name="connsiteY23" fmla="*/ 225457 h 2007679"/>
                  <a:gd name="connsiteX24" fmla="*/ 595789 w 2406586"/>
                  <a:gd name="connsiteY24" fmla="*/ 405384 h 2007679"/>
                  <a:gd name="connsiteX25" fmla="*/ 417862 w 2406586"/>
                  <a:gd name="connsiteY25" fmla="*/ 405384 h 2007679"/>
                  <a:gd name="connsiteX26" fmla="*/ 401764 w 2406586"/>
                  <a:gd name="connsiteY26" fmla="*/ 421481 h 2007679"/>
                  <a:gd name="connsiteX27" fmla="*/ 401764 w 2406586"/>
                  <a:gd name="connsiteY27" fmla="*/ 587597 h 2007679"/>
                  <a:gd name="connsiteX28" fmla="*/ 421767 w 2406586"/>
                  <a:gd name="connsiteY28" fmla="*/ 607600 h 2007679"/>
                  <a:gd name="connsiteX29" fmla="*/ 595789 w 2406586"/>
                  <a:gd name="connsiteY29" fmla="*/ 607600 h 2007679"/>
                  <a:gd name="connsiteX30" fmla="*/ 595789 w 2406586"/>
                  <a:gd name="connsiteY30" fmla="*/ 807720 h 2007679"/>
                  <a:gd name="connsiteX31" fmla="*/ 212503 w 2406586"/>
                  <a:gd name="connsiteY31" fmla="*/ 807720 h 2007679"/>
                  <a:gd name="connsiteX32" fmla="*/ 205264 w 2406586"/>
                  <a:gd name="connsiteY32" fmla="*/ 814959 h 2007679"/>
                  <a:gd name="connsiteX33" fmla="*/ 205264 w 2406586"/>
                  <a:gd name="connsiteY33" fmla="*/ 1007269 h 2007679"/>
                  <a:gd name="connsiteX34" fmla="*/ 16097 w 2406586"/>
                  <a:gd name="connsiteY34" fmla="*/ 1007269 h 2007679"/>
                  <a:gd name="connsiteX35" fmla="*/ 0 w 2406586"/>
                  <a:gd name="connsiteY35" fmla="*/ 1023366 h 2007679"/>
                  <a:gd name="connsiteX36" fmla="*/ 0 w 2406586"/>
                  <a:gd name="connsiteY36" fmla="*/ 1388364 h 2007679"/>
                  <a:gd name="connsiteX37" fmla="*/ 20002 w 2406586"/>
                  <a:gd name="connsiteY37" fmla="*/ 1408366 h 2007679"/>
                  <a:gd name="connsiteX38" fmla="*/ 189071 w 2406586"/>
                  <a:gd name="connsiteY38" fmla="*/ 1408366 h 2007679"/>
                  <a:gd name="connsiteX39" fmla="*/ 205168 w 2406586"/>
                  <a:gd name="connsiteY39" fmla="*/ 1392269 h 2007679"/>
                  <a:gd name="connsiteX40" fmla="*/ 205168 w 2406586"/>
                  <a:gd name="connsiteY40" fmla="*/ 1207580 h 2007679"/>
                  <a:gd name="connsiteX41" fmla="*/ 207645 w 2406586"/>
                  <a:gd name="connsiteY41" fmla="*/ 1210056 h 2007679"/>
                  <a:gd name="connsiteX42" fmla="*/ 400050 w 2406586"/>
                  <a:gd name="connsiteY42" fmla="*/ 1210056 h 2007679"/>
                  <a:gd name="connsiteX43" fmla="*/ 400050 w 2406586"/>
                  <a:gd name="connsiteY43" fmla="*/ 1586960 h 2007679"/>
                  <a:gd name="connsiteX44" fmla="*/ 420052 w 2406586"/>
                  <a:gd name="connsiteY44" fmla="*/ 1606963 h 2007679"/>
                  <a:gd name="connsiteX45" fmla="*/ 595217 w 2406586"/>
                  <a:gd name="connsiteY45" fmla="*/ 1606963 h 2007679"/>
                  <a:gd name="connsiteX46" fmla="*/ 595217 w 2406586"/>
                  <a:gd name="connsiteY46" fmla="*/ 1220724 h 2007679"/>
                  <a:gd name="connsiteX47" fmla="*/ 611314 w 2406586"/>
                  <a:gd name="connsiteY47" fmla="*/ 1204627 h 2007679"/>
                  <a:gd name="connsiteX48" fmla="*/ 781431 w 2406586"/>
                  <a:gd name="connsiteY48" fmla="*/ 1204627 h 2007679"/>
                  <a:gd name="connsiteX49" fmla="*/ 797814 w 2406586"/>
                  <a:gd name="connsiteY49" fmla="*/ 1221010 h 2007679"/>
                  <a:gd name="connsiteX50" fmla="*/ 797814 w 2406586"/>
                  <a:gd name="connsiteY50" fmla="*/ 1413034 h 2007679"/>
                  <a:gd name="connsiteX51" fmla="*/ 993838 w 2406586"/>
                  <a:gd name="connsiteY51" fmla="*/ 1413034 h 2007679"/>
                  <a:gd name="connsiteX52" fmla="*/ 993838 w 2406586"/>
                  <a:gd name="connsiteY52" fmla="*/ 1220819 h 2007679"/>
                  <a:gd name="connsiteX53" fmla="*/ 1009936 w 2406586"/>
                  <a:gd name="connsiteY53" fmla="*/ 1204722 h 2007679"/>
                  <a:gd name="connsiteX54" fmla="*/ 1180052 w 2406586"/>
                  <a:gd name="connsiteY54" fmla="*/ 1204722 h 2007679"/>
                  <a:gd name="connsiteX55" fmla="*/ 1196435 w 2406586"/>
                  <a:gd name="connsiteY55" fmla="*/ 1221105 h 2007679"/>
                  <a:gd name="connsiteX56" fmla="*/ 1196435 w 2406586"/>
                  <a:gd name="connsiteY56" fmla="*/ 1413129 h 2007679"/>
                  <a:gd name="connsiteX57" fmla="*/ 1382649 w 2406586"/>
                  <a:gd name="connsiteY57" fmla="*/ 1413129 h 2007679"/>
                  <a:gd name="connsiteX58" fmla="*/ 1399032 w 2406586"/>
                  <a:gd name="connsiteY58" fmla="*/ 1429512 h 2007679"/>
                  <a:gd name="connsiteX59" fmla="*/ 1399032 w 2406586"/>
                  <a:gd name="connsiteY59" fmla="*/ 1599629 h 2007679"/>
                  <a:gd name="connsiteX60" fmla="*/ 1382935 w 2406586"/>
                  <a:gd name="connsiteY60" fmla="*/ 1615726 h 2007679"/>
                  <a:gd name="connsiteX61" fmla="*/ 1195578 w 2406586"/>
                  <a:gd name="connsiteY61" fmla="*/ 1615726 h 2007679"/>
                  <a:gd name="connsiteX62" fmla="*/ 1195578 w 2406586"/>
                  <a:gd name="connsiteY62" fmla="*/ 1799844 h 2007679"/>
                  <a:gd name="connsiteX63" fmla="*/ 1179481 w 2406586"/>
                  <a:gd name="connsiteY63" fmla="*/ 1815941 h 2007679"/>
                  <a:gd name="connsiteX64" fmla="*/ 812863 w 2406586"/>
                  <a:gd name="connsiteY64" fmla="*/ 1815941 h 2007679"/>
                  <a:gd name="connsiteX65" fmla="*/ 792861 w 2406586"/>
                  <a:gd name="connsiteY65" fmla="*/ 1795939 h 2007679"/>
                  <a:gd name="connsiteX66" fmla="*/ 792861 w 2406586"/>
                  <a:gd name="connsiteY66" fmla="*/ 1607630 h 2007679"/>
                  <a:gd name="connsiteX67" fmla="*/ 595979 w 2406586"/>
                  <a:gd name="connsiteY67" fmla="*/ 1607630 h 2007679"/>
                  <a:gd name="connsiteX68" fmla="*/ 595979 w 2406586"/>
                  <a:gd name="connsiteY68" fmla="*/ 1987677 h 2007679"/>
                  <a:gd name="connsiteX69" fmla="*/ 615982 w 2406586"/>
                  <a:gd name="connsiteY69" fmla="*/ 2007679 h 2007679"/>
                  <a:gd name="connsiteX70" fmla="*/ 1201579 w 2406586"/>
                  <a:gd name="connsiteY70" fmla="*/ 2007679 h 2007679"/>
                  <a:gd name="connsiteX71" fmla="*/ 1201579 w 2406586"/>
                  <a:gd name="connsiteY71" fmla="*/ 1814703 h 2007679"/>
                  <a:gd name="connsiteX72" fmla="*/ 1206151 w 2406586"/>
                  <a:gd name="connsiteY72" fmla="*/ 1810131 h 2007679"/>
                  <a:gd name="connsiteX73" fmla="*/ 1605343 w 2406586"/>
                  <a:gd name="connsiteY73" fmla="*/ 1810131 h 2007679"/>
                  <a:gd name="connsiteX74" fmla="*/ 1605343 w 2406586"/>
                  <a:gd name="connsiteY74" fmla="*/ 1407700 h 2007679"/>
                  <a:gd name="connsiteX75" fmla="*/ 2000345 w 2406586"/>
                  <a:gd name="connsiteY75" fmla="*/ 1407700 h 2007679"/>
                  <a:gd name="connsiteX76" fmla="*/ 2000345 w 2406586"/>
                  <a:gd name="connsiteY76" fmla="*/ 1586579 h 2007679"/>
                  <a:gd name="connsiteX77" fmla="*/ 2020348 w 2406586"/>
                  <a:gd name="connsiteY77" fmla="*/ 1606582 h 2007679"/>
                  <a:gd name="connsiteX78" fmla="*/ 2390489 w 2406586"/>
                  <a:gd name="connsiteY78" fmla="*/ 1606582 h 2007679"/>
                  <a:gd name="connsiteX79" fmla="*/ 2406586 w 2406586"/>
                  <a:gd name="connsiteY79" fmla="*/ 1590484 h 2007679"/>
                  <a:gd name="connsiteX80" fmla="*/ 2406586 w 2406586"/>
                  <a:gd name="connsiteY80" fmla="*/ 1420749 h 2007679"/>
                  <a:gd name="connsiteX81" fmla="*/ 2390204 w 2406586"/>
                  <a:gd name="connsiteY81" fmla="*/ 1404271 h 2007679"/>
                  <a:gd name="connsiteX82" fmla="*/ 1397698 w 2406586"/>
                  <a:gd name="connsiteY82" fmla="*/ 992696 h 2007679"/>
                  <a:gd name="connsiteX83" fmla="*/ 1380649 w 2406586"/>
                  <a:gd name="connsiteY83" fmla="*/ 1009840 h 2007679"/>
                  <a:gd name="connsiteX84" fmla="*/ 811816 w 2406586"/>
                  <a:gd name="connsiteY84" fmla="*/ 1009840 h 2007679"/>
                  <a:gd name="connsiteX85" fmla="*/ 792861 w 2406586"/>
                  <a:gd name="connsiteY85" fmla="*/ 990981 h 2007679"/>
                  <a:gd name="connsiteX86" fmla="*/ 792956 w 2406586"/>
                  <a:gd name="connsiteY86" fmla="*/ 422148 h 2007679"/>
                  <a:gd name="connsiteX87" fmla="*/ 810006 w 2406586"/>
                  <a:gd name="connsiteY87" fmla="*/ 405003 h 2007679"/>
                  <a:gd name="connsiteX88" fmla="*/ 1380553 w 2406586"/>
                  <a:gd name="connsiteY88" fmla="*/ 405003 h 2007679"/>
                  <a:gd name="connsiteX89" fmla="*/ 1397698 w 2406586"/>
                  <a:gd name="connsiteY89" fmla="*/ 422053 h 2007679"/>
                  <a:gd name="connsiteX90" fmla="*/ 1397698 w 2406586"/>
                  <a:gd name="connsiteY90" fmla="*/ 992696 h 200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2406586" h="2007679">
                    <a:moveTo>
                      <a:pt x="2390204" y="1404271"/>
                    </a:moveTo>
                    <a:lnTo>
                      <a:pt x="2203418" y="1404271"/>
                    </a:lnTo>
                    <a:lnTo>
                      <a:pt x="2203418" y="1221772"/>
                    </a:lnTo>
                    <a:cubicBezTo>
                      <a:pt x="2203418" y="1212723"/>
                      <a:pt x="2196084" y="1205389"/>
                      <a:pt x="2187035" y="1205389"/>
                    </a:cubicBezTo>
                    <a:lnTo>
                      <a:pt x="1806892" y="1204817"/>
                    </a:lnTo>
                    <a:lnTo>
                      <a:pt x="1806892" y="1018984"/>
                    </a:lnTo>
                    <a:cubicBezTo>
                      <a:pt x="1806892" y="1009936"/>
                      <a:pt x="1799558" y="1002601"/>
                      <a:pt x="1790509" y="1002601"/>
                    </a:cubicBezTo>
                    <a:lnTo>
                      <a:pt x="1605248" y="1002601"/>
                    </a:lnTo>
                    <a:lnTo>
                      <a:pt x="1605248" y="808577"/>
                    </a:lnTo>
                    <a:lnTo>
                      <a:pt x="1798701" y="808577"/>
                    </a:lnTo>
                    <a:cubicBezTo>
                      <a:pt x="1800987" y="808577"/>
                      <a:pt x="1802797" y="806767"/>
                      <a:pt x="1802797" y="804481"/>
                    </a:cubicBezTo>
                    <a:lnTo>
                      <a:pt x="1802797" y="610743"/>
                    </a:lnTo>
                    <a:cubicBezTo>
                      <a:pt x="1802797" y="608362"/>
                      <a:pt x="1800797" y="606362"/>
                      <a:pt x="1798415" y="606362"/>
                    </a:cubicBezTo>
                    <a:lnTo>
                      <a:pt x="1605153" y="606362"/>
                    </a:lnTo>
                    <a:lnTo>
                      <a:pt x="1605153" y="225742"/>
                    </a:lnTo>
                    <a:cubicBezTo>
                      <a:pt x="1605153" y="216694"/>
                      <a:pt x="1597819" y="209359"/>
                      <a:pt x="1588770" y="209359"/>
                    </a:cubicBezTo>
                    <a:lnTo>
                      <a:pt x="1409128" y="209359"/>
                    </a:lnTo>
                    <a:lnTo>
                      <a:pt x="1409128" y="16383"/>
                    </a:lnTo>
                    <a:cubicBezTo>
                      <a:pt x="1409128" y="7334"/>
                      <a:pt x="1401794" y="0"/>
                      <a:pt x="1392745" y="0"/>
                    </a:cubicBezTo>
                    <a:lnTo>
                      <a:pt x="1010888" y="0"/>
                    </a:lnTo>
                    <a:cubicBezTo>
                      <a:pt x="1002030" y="0"/>
                      <a:pt x="994791" y="7239"/>
                      <a:pt x="994791" y="16097"/>
                    </a:cubicBezTo>
                    <a:lnTo>
                      <a:pt x="994791" y="209359"/>
                    </a:lnTo>
                    <a:lnTo>
                      <a:pt x="611886" y="209359"/>
                    </a:lnTo>
                    <a:cubicBezTo>
                      <a:pt x="603028" y="209359"/>
                      <a:pt x="595789" y="216598"/>
                      <a:pt x="595789" y="225457"/>
                    </a:cubicBezTo>
                    <a:lnTo>
                      <a:pt x="595789" y="405384"/>
                    </a:lnTo>
                    <a:lnTo>
                      <a:pt x="417862" y="405384"/>
                    </a:lnTo>
                    <a:cubicBezTo>
                      <a:pt x="409003" y="405384"/>
                      <a:pt x="401764" y="412623"/>
                      <a:pt x="401764" y="421481"/>
                    </a:cubicBezTo>
                    <a:lnTo>
                      <a:pt x="401764" y="587597"/>
                    </a:lnTo>
                    <a:cubicBezTo>
                      <a:pt x="401764" y="598646"/>
                      <a:pt x="410718" y="607600"/>
                      <a:pt x="421767" y="607600"/>
                    </a:cubicBezTo>
                    <a:lnTo>
                      <a:pt x="595789" y="607600"/>
                    </a:lnTo>
                    <a:lnTo>
                      <a:pt x="595789" y="807720"/>
                    </a:lnTo>
                    <a:lnTo>
                      <a:pt x="212503" y="807720"/>
                    </a:lnTo>
                    <a:cubicBezTo>
                      <a:pt x="208502" y="807720"/>
                      <a:pt x="205264" y="810958"/>
                      <a:pt x="205264" y="814959"/>
                    </a:cubicBezTo>
                    <a:lnTo>
                      <a:pt x="205264" y="1007269"/>
                    </a:lnTo>
                    <a:lnTo>
                      <a:pt x="16097" y="1007269"/>
                    </a:lnTo>
                    <a:cubicBezTo>
                      <a:pt x="7239" y="1007269"/>
                      <a:pt x="0" y="1014508"/>
                      <a:pt x="0" y="1023366"/>
                    </a:cubicBezTo>
                    <a:lnTo>
                      <a:pt x="0" y="1388364"/>
                    </a:lnTo>
                    <a:cubicBezTo>
                      <a:pt x="0" y="1399413"/>
                      <a:pt x="8953" y="1408366"/>
                      <a:pt x="20002" y="1408366"/>
                    </a:cubicBezTo>
                    <a:lnTo>
                      <a:pt x="189071" y="1408366"/>
                    </a:lnTo>
                    <a:cubicBezTo>
                      <a:pt x="197929" y="1408366"/>
                      <a:pt x="205168" y="1401128"/>
                      <a:pt x="205168" y="1392269"/>
                    </a:cubicBezTo>
                    <a:lnTo>
                      <a:pt x="205168" y="1207580"/>
                    </a:lnTo>
                    <a:cubicBezTo>
                      <a:pt x="205168" y="1209008"/>
                      <a:pt x="206311" y="1210056"/>
                      <a:pt x="207645" y="1210056"/>
                    </a:cubicBezTo>
                    <a:lnTo>
                      <a:pt x="400050" y="1210056"/>
                    </a:lnTo>
                    <a:lnTo>
                      <a:pt x="400050" y="1586960"/>
                    </a:lnTo>
                    <a:cubicBezTo>
                      <a:pt x="400050" y="1598009"/>
                      <a:pt x="409003" y="1606963"/>
                      <a:pt x="420052" y="1606963"/>
                    </a:cubicBezTo>
                    <a:lnTo>
                      <a:pt x="595217" y="1606963"/>
                    </a:lnTo>
                    <a:lnTo>
                      <a:pt x="595217" y="1220724"/>
                    </a:lnTo>
                    <a:cubicBezTo>
                      <a:pt x="595217" y="1211866"/>
                      <a:pt x="602456" y="1204627"/>
                      <a:pt x="611314" y="1204627"/>
                    </a:cubicBezTo>
                    <a:lnTo>
                      <a:pt x="781431" y="1204627"/>
                    </a:lnTo>
                    <a:cubicBezTo>
                      <a:pt x="790480" y="1204627"/>
                      <a:pt x="797814" y="1211961"/>
                      <a:pt x="797814" y="1221010"/>
                    </a:cubicBezTo>
                    <a:lnTo>
                      <a:pt x="797814" y="1413034"/>
                    </a:lnTo>
                    <a:lnTo>
                      <a:pt x="993838" y="1413034"/>
                    </a:lnTo>
                    <a:lnTo>
                      <a:pt x="993838" y="1220819"/>
                    </a:lnTo>
                    <a:cubicBezTo>
                      <a:pt x="993838" y="1211961"/>
                      <a:pt x="1001077" y="1204722"/>
                      <a:pt x="1009936" y="1204722"/>
                    </a:cubicBezTo>
                    <a:lnTo>
                      <a:pt x="1180052" y="1204722"/>
                    </a:lnTo>
                    <a:cubicBezTo>
                      <a:pt x="1189101" y="1204722"/>
                      <a:pt x="1196435" y="1212056"/>
                      <a:pt x="1196435" y="1221105"/>
                    </a:cubicBezTo>
                    <a:lnTo>
                      <a:pt x="1196435" y="1413129"/>
                    </a:lnTo>
                    <a:lnTo>
                      <a:pt x="1382649" y="1413129"/>
                    </a:lnTo>
                    <a:cubicBezTo>
                      <a:pt x="1391698" y="1413129"/>
                      <a:pt x="1399032" y="1420463"/>
                      <a:pt x="1399032" y="1429512"/>
                    </a:cubicBezTo>
                    <a:lnTo>
                      <a:pt x="1399032" y="1599629"/>
                    </a:lnTo>
                    <a:cubicBezTo>
                      <a:pt x="1399032" y="1608487"/>
                      <a:pt x="1391793" y="1615726"/>
                      <a:pt x="1382935" y="1615726"/>
                    </a:cubicBezTo>
                    <a:lnTo>
                      <a:pt x="1195578" y="1615726"/>
                    </a:lnTo>
                    <a:lnTo>
                      <a:pt x="1195578" y="1799844"/>
                    </a:lnTo>
                    <a:cubicBezTo>
                      <a:pt x="1195578" y="1808702"/>
                      <a:pt x="1188339" y="1815941"/>
                      <a:pt x="1179481" y="1815941"/>
                    </a:cubicBezTo>
                    <a:lnTo>
                      <a:pt x="812863" y="1815941"/>
                    </a:lnTo>
                    <a:cubicBezTo>
                      <a:pt x="801814" y="1815941"/>
                      <a:pt x="792861" y="1806988"/>
                      <a:pt x="792861" y="1795939"/>
                    </a:cubicBezTo>
                    <a:lnTo>
                      <a:pt x="792861" y="1607630"/>
                    </a:lnTo>
                    <a:lnTo>
                      <a:pt x="595979" y="1607630"/>
                    </a:lnTo>
                    <a:lnTo>
                      <a:pt x="595979" y="1987677"/>
                    </a:lnTo>
                    <a:cubicBezTo>
                      <a:pt x="595979" y="1998726"/>
                      <a:pt x="604933" y="2007679"/>
                      <a:pt x="615982" y="2007679"/>
                    </a:cubicBezTo>
                    <a:lnTo>
                      <a:pt x="1201579" y="2007679"/>
                    </a:lnTo>
                    <a:lnTo>
                      <a:pt x="1201579" y="1814703"/>
                    </a:lnTo>
                    <a:cubicBezTo>
                      <a:pt x="1201579" y="1812131"/>
                      <a:pt x="1203674" y="1810131"/>
                      <a:pt x="1206151" y="1810131"/>
                    </a:cubicBezTo>
                    <a:lnTo>
                      <a:pt x="1605343" y="1810131"/>
                    </a:lnTo>
                    <a:lnTo>
                      <a:pt x="1605343" y="1407700"/>
                    </a:lnTo>
                    <a:lnTo>
                      <a:pt x="2000345" y="1407700"/>
                    </a:lnTo>
                    <a:lnTo>
                      <a:pt x="2000345" y="1586579"/>
                    </a:lnTo>
                    <a:cubicBezTo>
                      <a:pt x="2000345" y="1597628"/>
                      <a:pt x="2009299" y="1606582"/>
                      <a:pt x="2020348" y="1606582"/>
                    </a:cubicBezTo>
                    <a:lnTo>
                      <a:pt x="2390489" y="1606582"/>
                    </a:lnTo>
                    <a:cubicBezTo>
                      <a:pt x="2399347" y="1606582"/>
                      <a:pt x="2406586" y="1599343"/>
                      <a:pt x="2406586" y="1590484"/>
                    </a:cubicBezTo>
                    <a:lnTo>
                      <a:pt x="2406586" y="1420749"/>
                    </a:lnTo>
                    <a:cubicBezTo>
                      <a:pt x="2406586" y="1411605"/>
                      <a:pt x="2399253" y="1404271"/>
                      <a:pt x="2390204" y="1404271"/>
                    </a:cubicBezTo>
                    <a:close/>
                    <a:moveTo>
                      <a:pt x="1397698" y="992696"/>
                    </a:moveTo>
                    <a:cubicBezTo>
                      <a:pt x="1397698" y="1006126"/>
                      <a:pt x="1394460" y="1009936"/>
                      <a:pt x="1380649" y="1009840"/>
                    </a:cubicBezTo>
                    <a:cubicBezTo>
                      <a:pt x="1191006" y="1009364"/>
                      <a:pt x="1001458" y="1009364"/>
                      <a:pt x="811816" y="1009840"/>
                    </a:cubicBezTo>
                    <a:cubicBezTo>
                      <a:pt x="796861" y="1009840"/>
                      <a:pt x="792670" y="1006412"/>
                      <a:pt x="792861" y="990981"/>
                    </a:cubicBezTo>
                    <a:cubicBezTo>
                      <a:pt x="793623" y="896493"/>
                      <a:pt x="793528" y="517207"/>
                      <a:pt x="792956" y="422148"/>
                    </a:cubicBezTo>
                    <a:cubicBezTo>
                      <a:pt x="792861" y="408622"/>
                      <a:pt x="796385" y="404908"/>
                      <a:pt x="810006" y="405003"/>
                    </a:cubicBezTo>
                    <a:cubicBezTo>
                      <a:pt x="1000220" y="405479"/>
                      <a:pt x="1190339" y="405479"/>
                      <a:pt x="1380553" y="405003"/>
                    </a:cubicBezTo>
                    <a:cubicBezTo>
                      <a:pt x="1394079" y="405003"/>
                      <a:pt x="1397698" y="408432"/>
                      <a:pt x="1397698" y="422053"/>
                    </a:cubicBezTo>
                    <a:cubicBezTo>
                      <a:pt x="1397222" y="612267"/>
                      <a:pt x="1397222" y="802481"/>
                      <a:pt x="1397698" y="9926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DA551136-48B1-450D-8FA8-7BCD46610B57}"/>
              </a:ext>
            </a:extLst>
          </p:cNvPr>
          <p:cNvSpPr/>
          <p:nvPr/>
        </p:nvSpPr>
        <p:spPr>
          <a:xfrm>
            <a:off x="4195659" y="1099306"/>
            <a:ext cx="775650" cy="18492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389620" y="4635067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A3B203-9D55-479F-9225-3727D9C1B002}"/>
              </a:ext>
            </a:extLst>
          </p:cNvPr>
          <p:cNvGrpSpPr/>
          <p:nvPr/>
        </p:nvGrpSpPr>
        <p:grpSpPr>
          <a:xfrm>
            <a:off x="4500647" y="1200047"/>
            <a:ext cx="3246718" cy="4939443"/>
            <a:chOff x="1287184" y="1940004"/>
            <a:chExt cx="3246718" cy="49394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0D81B4-C8C6-4804-B3AC-75246A1CF728}"/>
                </a:ext>
              </a:extLst>
            </p:cNvPr>
            <p:cNvSpPr txBox="1"/>
            <p:nvPr/>
          </p:nvSpPr>
          <p:spPr>
            <a:xfrm>
              <a:off x="1287186" y="3470591"/>
              <a:ext cx="3246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Calibri" pitchFamily="34" charset="0"/>
                </a:rPr>
                <a:t>PowerPoint Presentation Templates</a:t>
              </a:r>
              <a:endParaRPr lang="ko-KR" altLang="en-US" sz="14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CA2686-5D6C-4AFA-A7A9-063B0ECC25A5}"/>
                </a:ext>
              </a:extLst>
            </p:cNvPr>
            <p:cNvSpPr txBox="1"/>
            <p:nvPr/>
          </p:nvSpPr>
          <p:spPr>
            <a:xfrm>
              <a:off x="1287184" y="3832459"/>
              <a:ext cx="3246716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Get a modern PowerPoint  Presentation that is beautifully designed. I hope and I believe that this Template will your Time, Money and Reputation. 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This text can be replaced with your own text.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2FD9DE-8D61-4C06-8A9A-B5185D17C82E}"/>
                </a:ext>
              </a:extLst>
            </p:cNvPr>
            <p:cNvSpPr txBox="1"/>
            <p:nvPr/>
          </p:nvSpPr>
          <p:spPr>
            <a:xfrm>
              <a:off x="1287186" y="2917799"/>
              <a:ext cx="32467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600" dirty="0">
                  <a:solidFill>
                    <a:schemeClr val="bg1"/>
                  </a:solidFill>
                  <a:cs typeface="Arial" pitchFamily="34" charset="0"/>
                </a:rPr>
                <a:t>ALLPPT Layout Clean Text Slide for your Presentation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FCD71D-1379-47D5-A45E-40717FAFAFEF}"/>
                </a:ext>
              </a:extLst>
            </p:cNvPr>
            <p:cNvSpPr txBox="1"/>
            <p:nvPr/>
          </p:nvSpPr>
          <p:spPr>
            <a:xfrm>
              <a:off x="1287184" y="1940004"/>
              <a:ext cx="102739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bg1"/>
                  </a:solidFill>
                  <a:cs typeface="Calibri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3235BA-B65E-49FF-BEFD-7E00284DFCA4}"/>
                </a:ext>
              </a:extLst>
            </p:cNvPr>
            <p:cNvSpPr/>
            <p:nvPr/>
          </p:nvSpPr>
          <p:spPr>
            <a:xfrm>
              <a:off x="1373065" y="2707137"/>
              <a:ext cx="301752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3E4486-24D3-43DA-8080-168837F00CE3}"/>
              </a:ext>
            </a:extLst>
          </p:cNvPr>
          <p:cNvGrpSpPr/>
          <p:nvPr/>
        </p:nvGrpSpPr>
        <p:grpSpPr>
          <a:xfrm>
            <a:off x="8274665" y="1200047"/>
            <a:ext cx="3246718" cy="4935703"/>
            <a:chOff x="4959072" y="1940004"/>
            <a:chExt cx="3246718" cy="493570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8654B3-B0CE-4A51-8AC0-90B84DC84D69}"/>
                </a:ext>
              </a:extLst>
            </p:cNvPr>
            <p:cNvSpPr txBox="1"/>
            <p:nvPr/>
          </p:nvSpPr>
          <p:spPr>
            <a:xfrm>
              <a:off x="4959074" y="3466851"/>
              <a:ext cx="3246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Calibri" pitchFamily="34" charset="0"/>
                </a:rPr>
                <a:t>PowerPoint Presentation Templates</a:t>
              </a:r>
              <a:endParaRPr lang="ko-KR" altLang="en-US" sz="1400" b="1" dirty="0">
                <a:solidFill>
                  <a:schemeClr val="accent1"/>
                </a:solidFill>
                <a:cs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C105E6-ACD4-471E-B98F-44ABA3A90004}"/>
                </a:ext>
              </a:extLst>
            </p:cNvPr>
            <p:cNvSpPr txBox="1"/>
            <p:nvPr/>
          </p:nvSpPr>
          <p:spPr>
            <a:xfrm>
              <a:off x="4959072" y="3828719"/>
              <a:ext cx="3246716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Get a modern PowerPoint  Presentation that is beautifully designed. I hope and I believe that this Template will your Time, Money and Reputation. 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This text can be replaced with your own text.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D2E990-FF81-4648-980A-229D2E36179A}"/>
                </a:ext>
              </a:extLst>
            </p:cNvPr>
            <p:cNvSpPr txBox="1"/>
            <p:nvPr/>
          </p:nvSpPr>
          <p:spPr>
            <a:xfrm>
              <a:off x="4959074" y="2914059"/>
              <a:ext cx="32467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600" dirty="0">
                  <a:solidFill>
                    <a:schemeClr val="bg1"/>
                  </a:solidFill>
                  <a:cs typeface="Arial" pitchFamily="34" charset="0"/>
                </a:rPr>
                <a:t>ALLPPT Layout Clean Text Slide for your Presentation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E7225B-9575-4BE8-9AB6-C8D42761B22E}"/>
                </a:ext>
              </a:extLst>
            </p:cNvPr>
            <p:cNvSpPr txBox="1"/>
            <p:nvPr/>
          </p:nvSpPr>
          <p:spPr>
            <a:xfrm>
              <a:off x="4959072" y="1940004"/>
              <a:ext cx="102739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bg1"/>
                  </a:solidFill>
                  <a:cs typeface="Calibri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20C75E-5AA7-4A12-8AEF-94D9EF705734}"/>
                </a:ext>
              </a:extLst>
            </p:cNvPr>
            <p:cNvSpPr/>
            <p:nvPr/>
          </p:nvSpPr>
          <p:spPr>
            <a:xfrm>
              <a:off x="5046190" y="2707137"/>
              <a:ext cx="301752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65382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3BFEC2-C52B-449E-B4F3-526FA0D209E1}"/>
              </a:ext>
            </a:extLst>
          </p:cNvPr>
          <p:cNvGrpSpPr/>
          <p:nvPr/>
        </p:nvGrpSpPr>
        <p:grpSpPr>
          <a:xfrm>
            <a:off x="8759974" y="4529697"/>
            <a:ext cx="1633572" cy="2082195"/>
            <a:chOff x="7162260" y="1996972"/>
            <a:chExt cx="1633572" cy="2082195"/>
          </a:xfrm>
        </p:grpSpPr>
        <p:sp>
          <p:nvSpPr>
            <p:cNvPr id="17" name="Graphic 106">
              <a:extLst>
                <a:ext uri="{FF2B5EF4-FFF2-40B4-BE49-F238E27FC236}">
                  <a16:creationId xmlns:a16="http://schemas.microsoft.com/office/drawing/2014/main" id="{1099931D-B818-41FD-8B95-990670922F82}"/>
                </a:ext>
              </a:extLst>
            </p:cNvPr>
            <p:cNvSpPr/>
            <p:nvPr/>
          </p:nvSpPr>
          <p:spPr>
            <a:xfrm rot="21118437">
              <a:off x="7162260" y="1996972"/>
              <a:ext cx="1633572" cy="2082195"/>
            </a:xfrm>
            <a:custGeom>
              <a:avLst/>
              <a:gdLst>
                <a:gd name="connsiteX0" fmla="*/ 0 w 3130142"/>
                <a:gd name="connsiteY0" fmla="*/ 0 h 3989762"/>
                <a:gd name="connsiteX1" fmla="*/ 3130143 w 3130142"/>
                <a:gd name="connsiteY1" fmla="*/ 0 h 3989762"/>
                <a:gd name="connsiteX2" fmla="*/ 3130143 w 3130142"/>
                <a:gd name="connsiteY2" fmla="*/ 3989763 h 3989762"/>
                <a:gd name="connsiteX3" fmla="*/ 0 w 3130142"/>
                <a:gd name="connsiteY3" fmla="*/ 3989763 h 398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0142" h="3989762">
                  <a:moveTo>
                    <a:pt x="0" y="0"/>
                  </a:moveTo>
                  <a:lnTo>
                    <a:pt x="3130143" y="0"/>
                  </a:lnTo>
                  <a:lnTo>
                    <a:pt x="3130143" y="3989763"/>
                  </a:lnTo>
                  <a:lnTo>
                    <a:pt x="0" y="3989763"/>
                  </a:lnTo>
                  <a:close/>
                </a:path>
              </a:pathLst>
            </a:custGeom>
            <a:solidFill>
              <a:srgbClr val="D9D9D9"/>
            </a:solidFill>
            <a:ln w="4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06">
              <a:extLst>
                <a:ext uri="{FF2B5EF4-FFF2-40B4-BE49-F238E27FC236}">
                  <a16:creationId xmlns:a16="http://schemas.microsoft.com/office/drawing/2014/main" id="{2B3B8C11-096A-4A02-B02B-52663F581BB9}"/>
                </a:ext>
              </a:extLst>
            </p:cNvPr>
            <p:cNvSpPr/>
            <p:nvPr/>
          </p:nvSpPr>
          <p:spPr>
            <a:xfrm>
              <a:off x="7379222" y="2557999"/>
              <a:ext cx="1246631" cy="1246631"/>
            </a:xfrm>
            <a:custGeom>
              <a:avLst/>
              <a:gdLst>
                <a:gd name="connsiteX0" fmla="*/ 1029691 w 1051760"/>
                <a:gd name="connsiteY0" fmla="*/ 914824 h 1051760"/>
                <a:gd name="connsiteX1" fmla="*/ 166864 w 1051760"/>
                <a:gd name="connsiteY1" fmla="*/ 1051440 h 1051760"/>
                <a:gd name="connsiteX2" fmla="*/ 136936 w 1051760"/>
                <a:gd name="connsiteY2" fmla="*/ 1029691 h 1051760"/>
                <a:gd name="connsiteX3" fmla="*/ 320 w 1051760"/>
                <a:gd name="connsiteY3" fmla="*/ 166864 h 1051760"/>
                <a:gd name="connsiteX4" fmla="*/ 22069 w 1051760"/>
                <a:gd name="connsiteY4" fmla="*/ 136936 h 1051760"/>
                <a:gd name="connsiteX5" fmla="*/ 884896 w 1051760"/>
                <a:gd name="connsiteY5" fmla="*/ 320 h 1051760"/>
                <a:gd name="connsiteX6" fmla="*/ 914824 w 1051760"/>
                <a:gd name="connsiteY6" fmla="*/ 22069 h 1051760"/>
                <a:gd name="connsiteX7" fmla="*/ 1051440 w 1051760"/>
                <a:gd name="connsiteY7" fmla="*/ 884896 h 1051760"/>
                <a:gd name="connsiteX8" fmla="*/ 1029691 w 1051760"/>
                <a:gd name="connsiteY8" fmla="*/ 914824 h 105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760" h="1051760">
                  <a:moveTo>
                    <a:pt x="1029691" y="914824"/>
                  </a:moveTo>
                  <a:lnTo>
                    <a:pt x="166864" y="1051440"/>
                  </a:lnTo>
                  <a:cubicBezTo>
                    <a:pt x="152608" y="1053679"/>
                    <a:pt x="139175" y="1043947"/>
                    <a:pt x="136936" y="1029691"/>
                  </a:cubicBezTo>
                  <a:lnTo>
                    <a:pt x="320" y="166864"/>
                  </a:lnTo>
                  <a:cubicBezTo>
                    <a:pt x="-1918" y="152608"/>
                    <a:pt x="7814" y="139175"/>
                    <a:pt x="22069" y="136936"/>
                  </a:cubicBezTo>
                  <a:lnTo>
                    <a:pt x="884896" y="320"/>
                  </a:lnTo>
                  <a:cubicBezTo>
                    <a:pt x="899152" y="-1918"/>
                    <a:pt x="912585" y="7814"/>
                    <a:pt x="914824" y="22069"/>
                  </a:cubicBezTo>
                  <a:lnTo>
                    <a:pt x="1051440" y="884896"/>
                  </a:lnTo>
                  <a:cubicBezTo>
                    <a:pt x="1053679" y="899152"/>
                    <a:pt x="1043946" y="912539"/>
                    <a:pt x="1029691" y="914824"/>
                  </a:cubicBezTo>
                  <a:close/>
                </a:path>
              </a:pathLst>
            </a:custGeom>
            <a:solidFill>
              <a:srgbClr val="FFFFFF"/>
            </a:solidFill>
            <a:ln w="4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91EEFBA-3529-4955-AAE4-83AA71154D63}"/>
                </a:ext>
              </a:extLst>
            </p:cNvPr>
            <p:cNvSpPr/>
            <p:nvPr/>
          </p:nvSpPr>
          <p:spPr>
            <a:xfrm rot="21357510">
              <a:off x="7499058" y="2693128"/>
              <a:ext cx="1006958" cy="1007485"/>
            </a:xfrm>
            <a:custGeom>
              <a:avLst/>
              <a:gdLst>
                <a:gd name="connsiteX0" fmla="*/ 410625 w 1006958"/>
                <a:gd name="connsiteY0" fmla="*/ 941944 h 1007485"/>
                <a:gd name="connsiteX1" fmla="*/ 411546 w 1006958"/>
                <a:gd name="connsiteY1" fmla="*/ 942648 h 1007485"/>
                <a:gd name="connsiteX2" fmla="*/ 414417 w 1006958"/>
                <a:gd name="connsiteY2" fmla="*/ 974872 h 1007485"/>
                <a:gd name="connsiteX3" fmla="*/ 411708 w 1006958"/>
                <a:gd name="connsiteY3" fmla="*/ 978121 h 1007485"/>
                <a:gd name="connsiteX4" fmla="*/ 380135 w 1006958"/>
                <a:gd name="connsiteY4" fmla="*/ 980937 h 1007485"/>
                <a:gd name="connsiteX5" fmla="*/ 376127 w 1006958"/>
                <a:gd name="connsiteY5" fmla="*/ 977579 h 1007485"/>
                <a:gd name="connsiteX6" fmla="*/ 373528 w 1006958"/>
                <a:gd name="connsiteY6" fmla="*/ 948227 h 1007485"/>
                <a:gd name="connsiteX7" fmla="*/ 376237 w 1006958"/>
                <a:gd name="connsiteY7" fmla="*/ 944977 h 1007485"/>
                <a:gd name="connsiteX8" fmla="*/ 891483 w 1006958"/>
                <a:gd name="connsiteY8" fmla="*/ 896887 h 1007485"/>
                <a:gd name="connsiteX9" fmla="*/ 894839 w 1006958"/>
                <a:gd name="connsiteY9" fmla="*/ 899648 h 1007485"/>
                <a:gd name="connsiteX10" fmla="*/ 897602 w 1006958"/>
                <a:gd name="connsiteY10" fmla="*/ 931059 h 1007485"/>
                <a:gd name="connsiteX11" fmla="*/ 894894 w 1006958"/>
                <a:gd name="connsiteY11" fmla="*/ 934308 h 1007485"/>
                <a:gd name="connsiteX12" fmla="*/ 864133 w 1006958"/>
                <a:gd name="connsiteY12" fmla="*/ 937016 h 1007485"/>
                <a:gd name="connsiteX13" fmla="*/ 860125 w 1006958"/>
                <a:gd name="connsiteY13" fmla="*/ 933658 h 1007485"/>
                <a:gd name="connsiteX14" fmla="*/ 857418 w 1006958"/>
                <a:gd name="connsiteY14" fmla="*/ 903278 h 1007485"/>
                <a:gd name="connsiteX15" fmla="*/ 860451 w 1006958"/>
                <a:gd name="connsiteY15" fmla="*/ 899648 h 1007485"/>
                <a:gd name="connsiteX16" fmla="*/ 1000878 w 1006958"/>
                <a:gd name="connsiteY16" fmla="*/ 887192 h 1007485"/>
                <a:gd name="connsiteX17" fmla="*/ 1004182 w 1006958"/>
                <a:gd name="connsiteY17" fmla="*/ 889954 h 1007485"/>
                <a:gd name="connsiteX18" fmla="*/ 1006944 w 1006958"/>
                <a:gd name="connsiteY18" fmla="*/ 921364 h 1007485"/>
                <a:gd name="connsiteX19" fmla="*/ 1004237 w 1006958"/>
                <a:gd name="connsiteY19" fmla="*/ 924613 h 1007485"/>
                <a:gd name="connsiteX20" fmla="*/ 973476 w 1006958"/>
                <a:gd name="connsiteY20" fmla="*/ 927322 h 1007485"/>
                <a:gd name="connsiteX21" fmla="*/ 969469 w 1006958"/>
                <a:gd name="connsiteY21" fmla="*/ 923964 h 1007485"/>
                <a:gd name="connsiteX22" fmla="*/ 966760 w 1006958"/>
                <a:gd name="connsiteY22" fmla="*/ 893204 h 1007485"/>
                <a:gd name="connsiteX23" fmla="*/ 969469 w 1006958"/>
                <a:gd name="connsiteY23" fmla="*/ 889954 h 1007485"/>
                <a:gd name="connsiteX24" fmla="*/ 590480 w 1006958"/>
                <a:gd name="connsiteY24" fmla="*/ 888979 h 1007485"/>
                <a:gd name="connsiteX25" fmla="*/ 593784 w 1006958"/>
                <a:gd name="connsiteY25" fmla="*/ 891686 h 1007485"/>
                <a:gd name="connsiteX26" fmla="*/ 597033 w 1006958"/>
                <a:gd name="connsiteY26" fmla="*/ 928568 h 1007485"/>
                <a:gd name="connsiteX27" fmla="*/ 597304 w 1006958"/>
                <a:gd name="connsiteY27" fmla="*/ 931599 h 1007485"/>
                <a:gd name="connsiteX28" fmla="*/ 599687 w 1006958"/>
                <a:gd name="connsiteY28" fmla="*/ 958408 h 1007485"/>
                <a:gd name="connsiteX29" fmla="*/ 596979 w 1006958"/>
                <a:gd name="connsiteY29" fmla="*/ 961657 h 1007485"/>
                <a:gd name="connsiteX30" fmla="*/ 492564 w 1006958"/>
                <a:gd name="connsiteY30" fmla="*/ 970918 h 1007485"/>
                <a:gd name="connsiteX31" fmla="*/ 488557 w 1006958"/>
                <a:gd name="connsiteY31" fmla="*/ 967560 h 1007485"/>
                <a:gd name="connsiteX32" fmla="*/ 485741 w 1006958"/>
                <a:gd name="connsiteY32" fmla="*/ 935770 h 1007485"/>
                <a:gd name="connsiteX33" fmla="*/ 486011 w 1006958"/>
                <a:gd name="connsiteY33" fmla="*/ 935444 h 1007485"/>
                <a:gd name="connsiteX34" fmla="*/ 559016 w 1006958"/>
                <a:gd name="connsiteY34" fmla="*/ 928947 h 1007485"/>
                <a:gd name="connsiteX35" fmla="*/ 555982 w 1006958"/>
                <a:gd name="connsiteY35" fmla="*/ 895044 h 1007485"/>
                <a:gd name="connsiteX36" fmla="*/ 558691 w 1006958"/>
                <a:gd name="connsiteY36" fmla="*/ 891795 h 1007485"/>
                <a:gd name="connsiteX37" fmla="*/ 471012 w 1006958"/>
                <a:gd name="connsiteY37" fmla="*/ 824154 h 1007485"/>
                <a:gd name="connsiteX38" fmla="*/ 476264 w 1006958"/>
                <a:gd name="connsiteY38" fmla="*/ 828540 h 1007485"/>
                <a:gd name="connsiteX39" fmla="*/ 479079 w 1006958"/>
                <a:gd name="connsiteY39" fmla="*/ 860439 h 1007485"/>
                <a:gd name="connsiteX40" fmla="*/ 513091 w 1006958"/>
                <a:gd name="connsiteY40" fmla="*/ 857405 h 1007485"/>
                <a:gd name="connsiteX41" fmla="*/ 516394 w 1006958"/>
                <a:gd name="connsiteY41" fmla="*/ 860167 h 1007485"/>
                <a:gd name="connsiteX42" fmla="*/ 519048 w 1006958"/>
                <a:gd name="connsiteY42" fmla="*/ 890008 h 1007485"/>
                <a:gd name="connsiteX43" fmla="*/ 516340 w 1006958"/>
                <a:gd name="connsiteY43" fmla="*/ 893258 h 1007485"/>
                <a:gd name="connsiteX44" fmla="*/ 482275 w 1006958"/>
                <a:gd name="connsiteY44" fmla="*/ 896290 h 1007485"/>
                <a:gd name="connsiteX45" fmla="*/ 485525 w 1006958"/>
                <a:gd name="connsiteY45" fmla="*/ 932792 h 1007485"/>
                <a:gd name="connsiteX46" fmla="*/ 483900 w 1006958"/>
                <a:gd name="connsiteY46" fmla="*/ 934742 h 1007485"/>
                <a:gd name="connsiteX47" fmla="*/ 413334 w 1006958"/>
                <a:gd name="connsiteY47" fmla="*/ 941024 h 1007485"/>
                <a:gd name="connsiteX48" fmla="*/ 411277 w 1006958"/>
                <a:gd name="connsiteY48" fmla="*/ 939291 h 1007485"/>
                <a:gd name="connsiteX49" fmla="*/ 408027 w 1006958"/>
                <a:gd name="connsiteY49" fmla="*/ 902843 h 1007485"/>
                <a:gd name="connsiteX50" fmla="*/ 373475 w 1006958"/>
                <a:gd name="connsiteY50" fmla="*/ 905930 h 1007485"/>
                <a:gd name="connsiteX51" fmla="*/ 369467 w 1006958"/>
                <a:gd name="connsiteY51" fmla="*/ 902572 h 1007485"/>
                <a:gd name="connsiteX52" fmla="*/ 366868 w 1006958"/>
                <a:gd name="connsiteY52" fmla="*/ 873436 h 1007485"/>
                <a:gd name="connsiteX53" fmla="*/ 369576 w 1006958"/>
                <a:gd name="connsiteY53" fmla="*/ 870186 h 1007485"/>
                <a:gd name="connsiteX54" fmla="*/ 404831 w 1006958"/>
                <a:gd name="connsiteY54" fmla="*/ 867045 h 1007485"/>
                <a:gd name="connsiteX55" fmla="*/ 402015 w 1006958"/>
                <a:gd name="connsiteY55" fmla="*/ 835092 h 1007485"/>
                <a:gd name="connsiteX56" fmla="*/ 406349 w 1006958"/>
                <a:gd name="connsiteY56" fmla="*/ 829894 h 1007485"/>
                <a:gd name="connsiteX57" fmla="*/ 246964 w 1006958"/>
                <a:gd name="connsiteY57" fmla="*/ 806281 h 1007485"/>
                <a:gd name="connsiteX58" fmla="*/ 248861 w 1006958"/>
                <a:gd name="connsiteY58" fmla="*/ 807852 h 1007485"/>
                <a:gd name="connsiteX59" fmla="*/ 258392 w 1006958"/>
                <a:gd name="connsiteY59" fmla="*/ 915408 h 1007485"/>
                <a:gd name="connsiteX60" fmla="*/ 256821 w 1006958"/>
                <a:gd name="connsiteY60" fmla="*/ 917303 h 1007485"/>
                <a:gd name="connsiteX61" fmla="*/ 149266 w 1006958"/>
                <a:gd name="connsiteY61" fmla="*/ 926834 h 1007485"/>
                <a:gd name="connsiteX62" fmla="*/ 147371 w 1006958"/>
                <a:gd name="connsiteY62" fmla="*/ 925264 h 1007485"/>
                <a:gd name="connsiteX63" fmla="*/ 137839 w 1006958"/>
                <a:gd name="connsiteY63" fmla="*/ 817709 h 1007485"/>
                <a:gd name="connsiteX64" fmla="*/ 139409 w 1006958"/>
                <a:gd name="connsiteY64" fmla="*/ 815813 h 1007485"/>
                <a:gd name="connsiteX65" fmla="*/ 280920 w 1006958"/>
                <a:gd name="connsiteY65" fmla="*/ 765664 h 1007485"/>
                <a:gd name="connsiteX66" fmla="*/ 98683 w 1006958"/>
                <a:gd name="connsiteY66" fmla="*/ 781857 h 1007485"/>
                <a:gd name="connsiteX67" fmla="*/ 97112 w 1006958"/>
                <a:gd name="connsiteY67" fmla="*/ 783753 h 1007485"/>
                <a:gd name="connsiteX68" fmla="*/ 113306 w 1006958"/>
                <a:gd name="connsiteY68" fmla="*/ 965990 h 1007485"/>
                <a:gd name="connsiteX69" fmla="*/ 115201 w 1006958"/>
                <a:gd name="connsiteY69" fmla="*/ 967560 h 1007485"/>
                <a:gd name="connsiteX70" fmla="*/ 297438 w 1006958"/>
                <a:gd name="connsiteY70" fmla="*/ 951367 h 1007485"/>
                <a:gd name="connsiteX71" fmla="*/ 299008 w 1006958"/>
                <a:gd name="connsiteY71" fmla="*/ 949472 h 1007485"/>
                <a:gd name="connsiteX72" fmla="*/ 282815 w 1006958"/>
                <a:gd name="connsiteY72" fmla="*/ 767235 h 1007485"/>
                <a:gd name="connsiteX73" fmla="*/ 280920 w 1006958"/>
                <a:gd name="connsiteY73" fmla="*/ 765664 h 1007485"/>
                <a:gd name="connsiteX74" fmla="*/ 314388 w 1006958"/>
                <a:gd name="connsiteY74" fmla="*/ 725697 h 1007485"/>
                <a:gd name="connsiteX75" fmla="*/ 316284 w 1006958"/>
                <a:gd name="connsiteY75" fmla="*/ 727268 h 1007485"/>
                <a:gd name="connsiteX76" fmla="*/ 338976 w 1006958"/>
                <a:gd name="connsiteY76" fmla="*/ 982887 h 1007485"/>
                <a:gd name="connsiteX77" fmla="*/ 337406 w 1006958"/>
                <a:gd name="connsiteY77" fmla="*/ 984783 h 1007485"/>
                <a:gd name="connsiteX78" fmla="*/ 81787 w 1006958"/>
                <a:gd name="connsiteY78" fmla="*/ 1007474 h 1007485"/>
                <a:gd name="connsiteX79" fmla="*/ 79891 w 1006958"/>
                <a:gd name="connsiteY79" fmla="*/ 1005903 h 1007485"/>
                <a:gd name="connsiteX80" fmla="*/ 57199 w 1006958"/>
                <a:gd name="connsiteY80" fmla="*/ 750284 h 1007485"/>
                <a:gd name="connsiteX81" fmla="*/ 58769 w 1006958"/>
                <a:gd name="connsiteY81" fmla="*/ 748389 h 1007485"/>
                <a:gd name="connsiteX82" fmla="*/ 757878 w 1006958"/>
                <a:gd name="connsiteY82" fmla="*/ 686272 h 1007485"/>
                <a:gd name="connsiteX83" fmla="*/ 760477 w 1006958"/>
                <a:gd name="connsiteY83" fmla="*/ 688654 h 1007485"/>
                <a:gd name="connsiteX84" fmla="*/ 763348 w 1006958"/>
                <a:gd name="connsiteY84" fmla="*/ 720715 h 1007485"/>
                <a:gd name="connsiteX85" fmla="*/ 761019 w 1006958"/>
                <a:gd name="connsiteY85" fmla="*/ 723424 h 1007485"/>
                <a:gd name="connsiteX86" fmla="*/ 728958 w 1006958"/>
                <a:gd name="connsiteY86" fmla="*/ 726240 h 1007485"/>
                <a:gd name="connsiteX87" fmla="*/ 726196 w 1006958"/>
                <a:gd name="connsiteY87" fmla="*/ 724019 h 1007485"/>
                <a:gd name="connsiteX88" fmla="*/ 723326 w 1006958"/>
                <a:gd name="connsiteY88" fmla="*/ 691633 h 1007485"/>
                <a:gd name="connsiteX89" fmla="*/ 725492 w 1006958"/>
                <a:gd name="connsiteY89" fmla="*/ 689142 h 1007485"/>
                <a:gd name="connsiteX90" fmla="*/ 757878 w 1006958"/>
                <a:gd name="connsiteY90" fmla="*/ 686272 h 1007485"/>
                <a:gd name="connsiteX91" fmla="*/ 385334 w 1006958"/>
                <a:gd name="connsiteY91" fmla="*/ 681668 h 1007485"/>
                <a:gd name="connsiteX92" fmla="*/ 388529 w 1006958"/>
                <a:gd name="connsiteY92" fmla="*/ 684375 h 1007485"/>
                <a:gd name="connsiteX93" fmla="*/ 394595 w 1006958"/>
                <a:gd name="connsiteY93" fmla="*/ 752504 h 1007485"/>
                <a:gd name="connsiteX94" fmla="*/ 391887 w 1006958"/>
                <a:gd name="connsiteY94" fmla="*/ 755754 h 1007485"/>
                <a:gd name="connsiteX95" fmla="*/ 361072 w 1006958"/>
                <a:gd name="connsiteY95" fmla="*/ 758516 h 1007485"/>
                <a:gd name="connsiteX96" fmla="*/ 357065 w 1006958"/>
                <a:gd name="connsiteY96" fmla="*/ 755158 h 1007485"/>
                <a:gd name="connsiteX97" fmla="*/ 350837 w 1006958"/>
                <a:gd name="connsiteY97" fmla="*/ 684755 h 1007485"/>
                <a:gd name="connsiteX98" fmla="*/ 460666 w 1006958"/>
                <a:gd name="connsiteY98" fmla="*/ 675006 h 1007485"/>
                <a:gd name="connsiteX99" fmla="*/ 461263 w 1006958"/>
                <a:gd name="connsiteY99" fmla="*/ 675493 h 1007485"/>
                <a:gd name="connsiteX100" fmla="*/ 464132 w 1006958"/>
                <a:gd name="connsiteY100" fmla="*/ 707988 h 1007485"/>
                <a:gd name="connsiteX101" fmla="*/ 461425 w 1006958"/>
                <a:gd name="connsiteY101" fmla="*/ 711237 h 1007485"/>
                <a:gd name="connsiteX102" fmla="*/ 432071 w 1006958"/>
                <a:gd name="connsiteY102" fmla="*/ 713836 h 1007485"/>
                <a:gd name="connsiteX103" fmla="*/ 428064 w 1006958"/>
                <a:gd name="connsiteY103" fmla="*/ 710479 h 1007485"/>
                <a:gd name="connsiteX104" fmla="*/ 425464 w 1006958"/>
                <a:gd name="connsiteY104" fmla="*/ 681126 h 1007485"/>
                <a:gd name="connsiteX105" fmla="*/ 428173 w 1006958"/>
                <a:gd name="connsiteY105" fmla="*/ 677877 h 1007485"/>
                <a:gd name="connsiteX106" fmla="*/ 791129 w 1006958"/>
                <a:gd name="connsiteY106" fmla="*/ 645600 h 1007485"/>
                <a:gd name="connsiteX107" fmla="*/ 685525 w 1006958"/>
                <a:gd name="connsiteY107" fmla="*/ 654969 h 1007485"/>
                <a:gd name="connsiteX108" fmla="*/ 682654 w 1006958"/>
                <a:gd name="connsiteY108" fmla="*/ 658435 h 1007485"/>
                <a:gd name="connsiteX109" fmla="*/ 691969 w 1006958"/>
                <a:gd name="connsiteY109" fmla="*/ 763715 h 1007485"/>
                <a:gd name="connsiteX110" fmla="*/ 695813 w 1006958"/>
                <a:gd name="connsiteY110" fmla="*/ 766911 h 1007485"/>
                <a:gd name="connsiteX111" fmla="*/ 801094 w 1006958"/>
                <a:gd name="connsiteY111" fmla="*/ 757542 h 1007485"/>
                <a:gd name="connsiteX112" fmla="*/ 803964 w 1006958"/>
                <a:gd name="connsiteY112" fmla="*/ 754075 h 1007485"/>
                <a:gd name="connsiteX113" fmla="*/ 794595 w 1006958"/>
                <a:gd name="connsiteY113" fmla="*/ 648470 h 1007485"/>
                <a:gd name="connsiteX114" fmla="*/ 791129 w 1006958"/>
                <a:gd name="connsiteY114" fmla="*/ 645600 h 1007485"/>
                <a:gd name="connsiteX115" fmla="*/ 530312 w 1006958"/>
                <a:gd name="connsiteY115" fmla="*/ 632764 h 1007485"/>
                <a:gd name="connsiteX116" fmla="*/ 530365 w 1006958"/>
                <a:gd name="connsiteY116" fmla="*/ 632819 h 1007485"/>
                <a:gd name="connsiteX117" fmla="*/ 530799 w 1006958"/>
                <a:gd name="connsiteY117" fmla="*/ 632764 h 1007485"/>
                <a:gd name="connsiteX118" fmla="*/ 534102 w 1006958"/>
                <a:gd name="connsiteY118" fmla="*/ 635526 h 1007485"/>
                <a:gd name="connsiteX119" fmla="*/ 537027 w 1006958"/>
                <a:gd name="connsiteY119" fmla="*/ 668183 h 1007485"/>
                <a:gd name="connsiteX120" fmla="*/ 570605 w 1006958"/>
                <a:gd name="connsiteY120" fmla="*/ 665204 h 1007485"/>
                <a:gd name="connsiteX121" fmla="*/ 573908 w 1006958"/>
                <a:gd name="connsiteY121" fmla="*/ 667966 h 1007485"/>
                <a:gd name="connsiteX122" fmla="*/ 579973 w 1006958"/>
                <a:gd name="connsiteY122" fmla="*/ 736095 h 1007485"/>
                <a:gd name="connsiteX123" fmla="*/ 577157 w 1006958"/>
                <a:gd name="connsiteY123" fmla="*/ 739400 h 1007485"/>
                <a:gd name="connsiteX124" fmla="*/ 541413 w 1006958"/>
                <a:gd name="connsiteY124" fmla="*/ 742594 h 1007485"/>
                <a:gd name="connsiteX125" fmla="*/ 542227 w 1006958"/>
                <a:gd name="connsiteY125" fmla="*/ 743298 h 1007485"/>
                <a:gd name="connsiteX126" fmla="*/ 545150 w 1006958"/>
                <a:gd name="connsiteY126" fmla="*/ 775955 h 1007485"/>
                <a:gd name="connsiteX127" fmla="*/ 542442 w 1006958"/>
                <a:gd name="connsiteY127" fmla="*/ 779204 h 1007485"/>
                <a:gd name="connsiteX128" fmla="*/ 438625 w 1006958"/>
                <a:gd name="connsiteY128" fmla="*/ 788411 h 1007485"/>
                <a:gd name="connsiteX129" fmla="*/ 434617 w 1006958"/>
                <a:gd name="connsiteY129" fmla="*/ 785053 h 1007485"/>
                <a:gd name="connsiteX130" fmla="*/ 431963 w 1006958"/>
                <a:gd name="connsiteY130" fmla="*/ 755321 h 1007485"/>
                <a:gd name="connsiteX131" fmla="*/ 434672 w 1006958"/>
                <a:gd name="connsiteY131" fmla="*/ 752071 h 1007485"/>
                <a:gd name="connsiteX132" fmla="*/ 506049 w 1006958"/>
                <a:gd name="connsiteY132" fmla="*/ 745735 h 1007485"/>
                <a:gd name="connsiteX133" fmla="*/ 499605 w 1006958"/>
                <a:gd name="connsiteY133" fmla="*/ 673165 h 1007485"/>
                <a:gd name="connsiteX134" fmla="*/ 500147 w 1006958"/>
                <a:gd name="connsiteY134" fmla="*/ 671865 h 1007485"/>
                <a:gd name="connsiteX135" fmla="*/ 462019 w 1006958"/>
                <a:gd name="connsiteY135" fmla="*/ 675224 h 1007485"/>
                <a:gd name="connsiteX136" fmla="*/ 461478 w 1006958"/>
                <a:gd name="connsiteY136" fmla="*/ 674736 h 1007485"/>
                <a:gd name="connsiteX137" fmla="*/ 458608 w 1006958"/>
                <a:gd name="connsiteY137" fmla="*/ 642187 h 1007485"/>
                <a:gd name="connsiteX138" fmla="*/ 461316 w 1006958"/>
                <a:gd name="connsiteY138" fmla="*/ 638938 h 1007485"/>
                <a:gd name="connsiteX139" fmla="*/ 529066 w 1006958"/>
                <a:gd name="connsiteY139" fmla="*/ 632927 h 1007485"/>
                <a:gd name="connsiteX140" fmla="*/ 530312 w 1006958"/>
                <a:gd name="connsiteY140" fmla="*/ 632764 h 1007485"/>
                <a:gd name="connsiteX141" fmla="*/ 602880 w 1006958"/>
                <a:gd name="connsiteY141" fmla="*/ 586786 h 1007485"/>
                <a:gd name="connsiteX142" fmla="*/ 602988 w 1006958"/>
                <a:gd name="connsiteY142" fmla="*/ 586841 h 1007485"/>
                <a:gd name="connsiteX143" fmla="*/ 606238 w 1006958"/>
                <a:gd name="connsiteY143" fmla="*/ 623666 h 1007485"/>
                <a:gd name="connsiteX144" fmla="*/ 603529 w 1006958"/>
                <a:gd name="connsiteY144" fmla="*/ 626916 h 1007485"/>
                <a:gd name="connsiteX145" fmla="*/ 572661 w 1006958"/>
                <a:gd name="connsiteY145" fmla="*/ 629624 h 1007485"/>
                <a:gd name="connsiteX146" fmla="*/ 568653 w 1006958"/>
                <a:gd name="connsiteY146" fmla="*/ 626266 h 1007485"/>
                <a:gd name="connsiteX147" fmla="*/ 565729 w 1006958"/>
                <a:gd name="connsiteY147" fmla="*/ 593068 h 1007485"/>
                <a:gd name="connsiteX148" fmla="*/ 568437 w 1006958"/>
                <a:gd name="connsiteY148" fmla="*/ 589819 h 1007485"/>
                <a:gd name="connsiteX149" fmla="*/ 786688 w 1006958"/>
                <a:gd name="connsiteY149" fmla="*/ 570322 h 1007485"/>
                <a:gd name="connsiteX150" fmla="*/ 789992 w 1006958"/>
                <a:gd name="connsiteY150" fmla="*/ 573084 h 1007485"/>
                <a:gd name="connsiteX151" fmla="*/ 793187 w 1006958"/>
                <a:gd name="connsiteY151" fmla="*/ 608827 h 1007485"/>
                <a:gd name="connsiteX152" fmla="*/ 826439 w 1006958"/>
                <a:gd name="connsiteY152" fmla="*/ 605903 h 1007485"/>
                <a:gd name="connsiteX153" fmla="*/ 829742 w 1006958"/>
                <a:gd name="connsiteY153" fmla="*/ 608665 h 1007485"/>
                <a:gd name="connsiteX154" fmla="*/ 835971 w 1006958"/>
                <a:gd name="connsiteY154" fmla="*/ 679068 h 1007485"/>
                <a:gd name="connsiteX155" fmla="*/ 871228 w 1006958"/>
                <a:gd name="connsiteY155" fmla="*/ 675927 h 1007485"/>
                <a:gd name="connsiteX156" fmla="*/ 868248 w 1006958"/>
                <a:gd name="connsiteY156" fmla="*/ 642296 h 1007485"/>
                <a:gd name="connsiteX157" fmla="*/ 870956 w 1006958"/>
                <a:gd name="connsiteY157" fmla="*/ 639047 h 1007485"/>
                <a:gd name="connsiteX158" fmla="*/ 907188 w 1006958"/>
                <a:gd name="connsiteY158" fmla="*/ 635852 h 1007485"/>
                <a:gd name="connsiteX159" fmla="*/ 904100 w 1006958"/>
                <a:gd name="connsiteY159" fmla="*/ 601083 h 1007485"/>
                <a:gd name="connsiteX160" fmla="*/ 906808 w 1006958"/>
                <a:gd name="connsiteY160" fmla="*/ 597834 h 1007485"/>
                <a:gd name="connsiteX161" fmla="*/ 937027 w 1006958"/>
                <a:gd name="connsiteY161" fmla="*/ 595180 h 1007485"/>
                <a:gd name="connsiteX162" fmla="*/ 940331 w 1006958"/>
                <a:gd name="connsiteY162" fmla="*/ 597942 h 1007485"/>
                <a:gd name="connsiteX163" fmla="*/ 943418 w 1006958"/>
                <a:gd name="connsiteY163" fmla="*/ 632548 h 1007485"/>
                <a:gd name="connsiteX164" fmla="*/ 943526 w 1006958"/>
                <a:gd name="connsiteY164" fmla="*/ 632440 h 1007485"/>
                <a:gd name="connsiteX165" fmla="*/ 978024 w 1006958"/>
                <a:gd name="connsiteY165" fmla="*/ 629407 h 1007485"/>
                <a:gd name="connsiteX166" fmla="*/ 981327 w 1006958"/>
                <a:gd name="connsiteY166" fmla="*/ 632169 h 1007485"/>
                <a:gd name="connsiteX167" fmla="*/ 993946 w 1006958"/>
                <a:gd name="connsiteY167" fmla="*/ 774655 h 1007485"/>
                <a:gd name="connsiteX168" fmla="*/ 991238 w 1006958"/>
                <a:gd name="connsiteY168" fmla="*/ 777904 h 1007485"/>
                <a:gd name="connsiteX169" fmla="*/ 960314 w 1006958"/>
                <a:gd name="connsiteY169" fmla="*/ 780667 h 1007485"/>
                <a:gd name="connsiteX170" fmla="*/ 956145 w 1006958"/>
                <a:gd name="connsiteY170" fmla="*/ 777147 h 1007485"/>
                <a:gd name="connsiteX171" fmla="*/ 953166 w 1006958"/>
                <a:gd name="connsiteY171" fmla="*/ 743299 h 1007485"/>
                <a:gd name="connsiteX172" fmla="*/ 920673 w 1006958"/>
                <a:gd name="connsiteY172" fmla="*/ 746168 h 1007485"/>
                <a:gd name="connsiteX173" fmla="*/ 916665 w 1006958"/>
                <a:gd name="connsiteY173" fmla="*/ 742811 h 1007485"/>
                <a:gd name="connsiteX174" fmla="*/ 910491 w 1006958"/>
                <a:gd name="connsiteY174" fmla="*/ 673220 h 1007485"/>
                <a:gd name="connsiteX175" fmla="*/ 872581 w 1006958"/>
                <a:gd name="connsiteY175" fmla="*/ 676578 h 1007485"/>
                <a:gd name="connsiteX176" fmla="*/ 875776 w 1006958"/>
                <a:gd name="connsiteY176" fmla="*/ 712429 h 1007485"/>
                <a:gd name="connsiteX177" fmla="*/ 875073 w 1006958"/>
                <a:gd name="connsiteY177" fmla="*/ 713241 h 1007485"/>
                <a:gd name="connsiteX178" fmla="*/ 839274 w 1006958"/>
                <a:gd name="connsiteY178" fmla="*/ 716437 h 1007485"/>
                <a:gd name="connsiteX179" fmla="*/ 842470 w 1006958"/>
                <a:gd name="connsiteY179" fmla="*/ 752342 h 1007485"/>
                <a:gd name="connsiteX180" fmla="*/ 876751 w 1006958"/>
                <a:gd name="connsiteY180" fmla="*/ 749309 h 1007485"/>
                <a:gd name="connsiteX181" fmla="*/ 880054 w 1006958"/>
                <a:gd name="connsiteY181" fmla="*/ 752072 h 1007485"/>
                <a:gd name="connsiteX182" fmla="*/ 883087 w 1006958"/>
                <a:gd name="connsiteY182" fmla="*/ 786461 h 1007485"/>
                <a:gd name="connsiteX183" fmla="*/ 953437 w 1006958"/>
                <a:gd name="connsiteY183" fmla="*/ 780341 h 1007485"/>
                <a:gd name="connsiteX184" fmla="*/ 956741 w 1006958"/>
                <a:gd name="connsiteY184" fmla="*/ 783104 h 1007485"/>
                <a:gd name="connsiteX185" fmla="*/ 959719 w 1006958"/>
                <a:gd name="connsiteY185" fmla="*/ 816898 h 1007485"/>
                <a:gd name="connsiteX186" fmla="*/ 994270 w 1006958"/>
                <a:gd name="connsiteY186" fmla="*/ 813810 h 1007485"/>
                <a:gd name="connsiteX187" fmla="*/ 997575 w 1006958"/>
                <a:gd name="connsiteY187" fmla="*/ 816573 h 1007485"/>
                <a:gd name="connsiteX188" fmla="*/ 1000336 w 1006958"/>
                <a:gd name="connsiteY188" fmla="*/ 847983 h 1007485"/>
                <a:gd name="connsiteX189" fmla="*/ 997629 w 1006958"/>
                <a:gd name="connsiteY189" fmla="*/ 851233 h 1007485"/>
                <a:gd name="connsiteX190" fmla="*/ 929120 w 1006958"/>
                <a:gd name="connsiteY190" fmla="*/ 857298 h 1007485"/>
                <a:gd name="connsiteX191" fmla="*/ 925112 w 1006958"/>
                <a:gd name="connsiteY191" fmla="*/ 853940 h 1007485"/>
                <a:gd name="connsiteX192" fmla="*/ 922188 w 1006958"/>
                <a:gd name="connsiteY192" fmla="*/ 820851 h 1007485"/>
                <a:gd name="connsiteX193" fmla="*/ 849077 w 1006958"/>
                <a:gd name="connsiteY193" fmla="*/ 827349 h 1007485"/>
                <a:gd name="connsiteX194" fmla="*/ 855685 w 1006958"/>
                <a:gd name="connsiteY194" fmla="*/ 901815 h 1007485"/>
                <a:gd name="connsiteX195" fmla="*/ 781814 w 1006958"/>
                <a:gd name="connsiteY195" fmla="*/ 908368 h 1007485"/>
                <a:gd name="connsiteX196" fmla="*/ 781056 w 1006958"/>
                <a:gd name="connsiteY196" fmla="*/ 909288 h 1007485"/>
                <a:gd name="connsiteX197" fmla="*/ 784252 w 1006958"/>
                <a:gd name="connsiteY197" fmla="*/ 944978 h 1007485"/>
                <a:gd name="connsiteX198" fmla="*/ 675885 w 1006958"/>
                <a:gd name="connsiteY198" fmla="*/ 954618 h 1007485"/>
                <a:gd name="connsiteX199" fmla="*/ 671877 w 1006958"/>
                <a:gd name="connsiteY199" fmla="*/ 951260 h 1007485"/>
                <a:gd name="connsiteX200" fmla="*/ 665648 w 1006958"/>
                <a:gd name="connsiteY200" fmla="*/ 880910 h 1007485"/>
                <a:gd name="connsiteX201" fmla="*/ 702096 w 1006958"/>
                <a:gd name="connsiteY201" fmla="*/ 877661 h 1007485"/>
                <a:gd name="connsiteX202" fmla="*/ 705182 w 1006958"/>
                <a:gd name="connsiteY202" fmla="*/ 912484 h 1007485"/>
                <a:gd name="connsiteX203" fmla="*/ 709191 w 1006958"/>
                <a:gd name="connsiteY203" fmla="*/ 915841 h 1007485"/>
                <a:gd name="connsiteX204" fmla="*/ 777048 w 1006958"/>
                <a:gd name="connsiteY204" fmla="*/ 909829 h 1007485"/>
                <a:gd name="connsiteX205" fmla="*/ 779757 w 1006958"/>
                <a:gd name="connsiteY205" fmla="*/ 906581 h 1007485"/>
                <a:gd name="connsiteX206" fmla="*/ 776723 w 1006958"/>
                <a:gd name="connsiteY206" fmla="*/ 872516 h 1007485"/>
                <a:gd name="connsiteX207" fmla="*/ 811384 w 1006958"/>
                <a:gd name="connsiteY207" fmla="*/ 869429 h 1007485"/>
                <a:gd name="connsiteX208" fmla="*/ 814092 w 1006958"/>
                <a:gd name="connsiteY208" fmla="*/ 866179 h 1007485"/>
                <a:gd name="connsiteX209" fmla="*/ 811275 w 1006958"/>
                <a:gd name="connsiteY209" fmla="*/ 834715 h 1007485"/>
                <a:gd name="connsiteX210" fmla="*/ 807972 w 1006958"/>
                <a:gd name="connsiteY210" fmla="*/ 831953 h 1007485"/>
                <a:gd name="connsiteX211" fmla="*/ 773529 w 1006958"/>
                <a:gd name="connsiteY211" fmla="*/ 834985 h 1007485"/>
                <a:gd name="connsiteX212" fmla="*/ 770387 w 1006958"/>
                <a:gd name="connsiteY212" fmla="*/ 799459 h 1007485"/>
                <a:gd name="connsiteX213" fmla="*/ 767084 w 1006958"/>
                <a:gd name="connsiteY213" fmla="*/ 796697 h 1007485"/>
                <a:gd name="connsiteX214" fmla="*/ 735619 w 1006958"/>
                <a:gd name="connsiteY214" fmla="*/ 799513 h 1007485"/>
                <a:gd name="connsiteX215" fmla="*/ 732910 w 1006958"/>
                <a:gd name="connsiteY215" fmla="*/ 802762 h 1007485"/>
                <a:gd name="connsiteX216" fmla="*/ 736052 w 1006958"/>
                <a:gd name="connsiteY216" fmla="*/ 838343 h 1007485"/>
                <a:gd name="connsiteX217" fmla="*/ 699767 w 1006958"/>
                <a:gd name="connsiteY217" fmla="*/ 841538 h 1007485"/>
                <a:gd name="connsiteX218" fmla="*/ 696626 w 1006958"/>
                <a:gd name="connsiteY218" fmla="*/ 806012 h 1007485"/>
                <a:gd name="connsiteX219" fmla="*/ 693322 w 1006958"/>
                <a:gd name="connsiteY219" fmla="*/ 803250 h 1007485"/>
                <a:gd name="connsiteX220" fmla="*/ 661858 w 1006958"/>
                <a:gd name="connsiteY220" fmla="*/ 806066 h 1007485"/>
                <a:gd name="connsiteX221" fmla="*/ 659150 w 1006958"/>
                <a:gd name="connsiteY221" fmla="*/ 809315 h 1007485"/>
                <a:gd name="connsiteX222" fmla="*/ 665486 w 1006958"/>
                <a:gd name="connsiteY222" fmla="*/ 880802 h 1007485"/>
                <a:gd name="connsiteX223" fmla="*/ 633046 w 1006958"/>
                <a:gd name="connsiteY223" fmla="*/ 883673 h 1007485"/>
                <a:gd name="connsiteX224" fmla="*/ 629039 w 1006958"/>
                <a:gd name="connsiteY224" fmla="*/ 880315 h 1007485"/>
                <a:gd name="connsiteX225" fmla="*/ 622864 w 1006958"/>
                <a:gd name="connsiteY225" fmla="*/ 810561 h 1007485"/>
                <a:gd name="connsiteX226" fmla="*/ 587283 w 1006958"/>
                <a:gd name="connsiteY226" fmla="*/ 813702 h 1007485"/>
                <a:gd name="connsiteX227" fmla="*/ 586797 w 1006958"/>
                <a:gd name="connsiteY227" fmla="*/ 813268 h 1007485"/>
                <a:gd name="connsiteX228" fmla="*/ 589830 w 1006958"/>
                <a:gd name="connsiteY228" fmla="*/ 847441 h 1007485"/>
                <a:gd name="connsiteX229" fmla="*/ 587121 w 1006958"/>
                <a:gd name="connsiteY229" fmla="*/ 850691 h 1007485"/>
                <a:gd name="connsiteX230" fmla="*/ 555819 w 1006958"/>
                <a:gd name="connsiteY230" fmla="*/ 853453 h 1007485"/>
                <a:gd name="connsiteX231" fmla="*/ 551811 w 1006958"/>
                <a:gd name="connsiteY231" fmla="*/ 850095 h 1007485"/>
                <a:gd name="connsiteX232" fmla="*/ 545800 w 1006958"/>
                <a:gd name="connsiteY232" fmla="*/ 782562 h 1007485"/>
                <a:gd name="connsiteX233" fmla="*/ 548509 w 1006958"/>
                <a:gd name="connsiteY233" fmla="*/ 779312 h 1007485"/>
                <a:gd name="connsiteX234" fmla="*/ 583493 w 1006958"/>
                <a:gd name="connsiteY234" fmla="*/ 776226 h 1007485"/>
                <a:gd name="connsiteX235" fmla="*/ 580352 w 1006958"/>
                <a:gd name="connsiteY235" fmla="*/ 740645 h 1007485"/>
                <a:gd name="connsiteX236" fmla="*/ 581598 w 1006958"/>
                <a:gd name="connsiteY236" fmla="*/ 739182 h 1007485"/>
                <a:gd name="connsiteX237" fmla="*/ 652543 w 1006958"/>
                <a:gd name="connsiteY237" fmla="*/ 732900 h 1007485"/>
                <a:gd name="connsiteX238" fmla="*/ 649239 w 1006958"/>
                <a:gd name="connsiteY238" fmla="*/ 695858 h 1007485"/>
                <a:gd name="connsiteX239" fmla="*/ 617017 w 1006958"/>
                <a:gd name="connsiteY239" fmla="*/ 698727 h 1007485"/>
                <a:gd name="connsiteX240" fmla="*/ 613009 w 1006958"/>
                <a:gd name="connsiteY240" fmla="*/ 695369 h 1007485"/>
                <a:gd name="connsiteX241" fmla="*/ 610300 w 1006958"/>
                <a:gd name="connsiteY241" fmla="*/ 664609 h 1007485"/>
                <a:gd name="connsiteX242" fmla="*/ 613009 w 1006958"/>
                <a:gd name="connsiteY242" fmla="*/ 661359 h 1007485"/>
                <a:gd name="connsiteX243" fmla="*/ 645936 w 1006958"/>
                <a:gd name="connsiteY243" fmla="*/ 658435 h 1007485"/>
                <a:gd name="connsiteX244" fmla="*/ 642957 w 1006958"/>
                <a:gd name="connsiteY244" fmla="*/ 625128 h 1007485"/>
                <a:gd name="connsiteX245" fmla="*/ 645665 w 1006958"/>
                <a:gd name="connsiteY245" fmla="*/ 621880 h 1007485"/>
                <a:gd name="connsiteX246" fmla="*/ 716502 w 1006958"/>
                <a:gd name="connsiteY246" fmla="*/ 615598 h 1007485"/>
                <a:gd name="connsiteX247" fmla="*/ 713307 w 1006958"/>
                <a:gd name="connsiteY247" fmla="*/ 579854 h 1007485"/>
                <a:gd name="connsiteX248" fmla="*/ 716015 w 1006958"/>
                <a:gd name="connsiteY248" fmla="*/ 576604 h 1007485"/>
                <a:gd name="connsiteX249" fmla="*/ 191291 w 1006958"/>
                <a:gd name="connsiteY249" fmla="*/ 587435 h 1007485"/>
                <a:gd name="connsiteX250" fmla="*/ 191615 w 1006958"/>
                <a:gd name="connsiteY250" fmla="*/ 589060 h 1007485"/>
                <a:gd name="connsiteX251" fmla="*/ 194541 w 1006958"/>
                <a:gd name="connsiteY251" fmla="*/ 622095 h 1007485"/>
                <a:gd name="connsiteX252" fmla="*/ 194107 w 1006958"/>
                <a:gd name="connsiteY252" fmla="*/ 624099 h 1007485"/>
                <a:gd name="connsiteX253" fmla="*/ 190858 w 1006958"/>
                <a:gd name="connsiteY253" fmla="*/ 587490 h 1007485"/>
                <a:gd name="connsiteX254" fmla="*/ 157822 w 1006958"/>
                <a:gd name="connsiteY254" fmla="*/ 590414 h 1007485"/>
                <a:gd name="connsiteX255" fmla="*/ 156089 w 1006958"/>
                <a:gd name="connsiteY255" fmla="*/ 592471 h 1007485"/>
                <a:gd name="connsiteX256" fmla="*/ 159177 w 1006958"/>
                <a:gd name="connsiteY256" fmla="*/ 627565 h 1007485"/>
                <a:gd name="connsiteX257" fmla="*/ 194269 w 1006958"/>
                <a:gd name="connsiteY257" fmla="*/ 624479 h 1007485"/>
                <a:gd name="connsiteX258" fmla="*/ 196003 w 1006958"/>
                <a:gd name="connsiteY258" fmla="*/ 622420 h 1007485"/>
                <a:gd name="connsiteX259" fmla="*/ 193078 w 1006958"/>
                <a:gd name="connsiteY259" fmla="*/ 589114 h 1007485"/>
                <a:gd name="connsiteX260" fmla="*/ 191291 w 1006958"/>
                <a:gd name="connsiteY260" fmla="*/ 587435 h 1007485"/>
                <a:gd name="connsiteX261" fmla="*/ 896518 w 1006958"/>
                <a:gd name="connsiteY261" fmla="*/ 523801 h 1007485"/>
                <a:gd name="connsiteX262" fmla="*/ 897385 w 1006958"/>
                <a:gd name="connsiteY262" fmla="*/ 524560 h 1007485"/>
                <a:gd name="connsiteX263" fmla="*/ 900363 w 1006958"/>
                <a:gd name="connsiteY263" fmla="*/ 558191 h 1007485"/>
                <a:gd name="connsiteX264" fmla="*/ 897656 w 1006958"/>
                <a:gd name="connsiteY264" fmla="*/ 561440 h 1007485"/>
                <a:gd name="connsiteX265" fmla="*/ 828227 w 1006958"/>
                <a:gd name="connsiteY265" fmla="*/ 567614 h 1007485"/>
                <a:gd name="connsiteX266" fmla="*/ 824490 w 1006958"/>
                <a:gd name="connsiteY266" fmla="*/ 564473 h 1007485"/>
                <a:gd name="connsiteX267" fmla="*/ 821727 w 1006958"/>
                <a:gd name="connsiteY267" fmla="*/ 533441 h 1007485"/>
                <a:gd name="connsiteX268" fmla="*/ 824436 w 1006958"/>
                <a:gd name="connsiteY268" fmla="*/ 530191 h 1007485"/>
                <a:gd name="connsiteX269" fmla="*/ 557119 w 1006958"/>
                <a:gd name="connsiteY269" fmla="*/ 516436 h 1007485"/>
                <a:gd name="connsiteX270" fmla="*/ 560423 w 1006958"/>
                <a:gd name="connsiteY270" fmla="*/ 519197 h 1007485"/>
                <a:gd name="connsiteX271" fmla="*/ 563076 w 1006958"/>
                <a:gd name="connsiteY271" fmla="*/ 549255 h 1007485"/>
                <a:gd name="connsiteX272" fmla="*/ 560369 w 1006958"/>
                <a:gd name="connsiteY272" fmla="*/ 552504 h 1007485"/>
                <a:gd name="connsiteX273" fmla="*/ 529553 w 1006958"/>
                <a:gd name="connsiteY273" fmla="*/ 555212 h 1007485"/>
                <a:gd name="connsiteX274" fmla="*/ 525546 w 1006958"/>
                <a:gd name="connsiteY274" fmla="*/ 551854 h 1007485"/>
                <a:gd name="connsiteX275" fmla="*/ 522947 w 1006958"/>
                <a:gd name="connsiteY275" fmla="*/ 522501 h 1007485"/>
                <a:gd name="connsiteX276" fmla="*/ 525655 w 1006958"/>
                <a:gd name="connsiteY276" fmla="*/ 519252 h 1007485"/>
                <a:gd name="connsiteX277" fmla="*/ 961345 w 1006958"/>
                <a:gd name="connsiteY277" fmla="*/ 443758 h 1007485"/>
                <a:gd name="connsiteX278" fmla="*/ 964649 w 1006958"/>
                <a:gd name="connsiteY278" fmla="*/ 446520 h 1007485"/>
                <a:gd name="connsiteX279" fmla="*/ 973909 w 1006958"/>
                <a:gd name="connsiteY279" fmla="*/ 550826 h 1007485"/>
                <a:gd name="connsiteX280" fmla="*/ 971201 w 1006958"/>
                <a:gd name="connsiteY280" fmla="*/ 554075 h 1007485"/>
                <a:gd name="connsiteX281" fmla="*/ 936702 w 1006958"/>
                <a:gd name="connsiteY281" fmla="*/ 557108 h 1007485"/>
                <a:gd name="connsiteX282" fmla="*/ 933507 w 1006958"/>
                <a:gd name="connsiteY282" fmla="*/ 521040 h 1007485"/>
                <a:gd name="connsiteX283" fmla="*/ 897385 w 1006958"/>
                <a:gd name="connsiteY283" fmla="*/ 524236 h 1007485"/>
                <a:gd name="connsiteX284" fmla="*/ 894352 w 1006958"/>
                <a:gd name="connsiteY284" fmla="*/ 489791 h 1007485"/>
                <a:gd name="connsiteX285" fmla="*/ 897061 w 1006958"/>
                <a:gd name="connsiteY285" fmla="*/ 486542 h 1007485"/>
                <a:gd name="connsiteX286" fmla="*/ 930203 w 1006958"/>
                <a:gd name="connsiteY286" fmla="*/ 483617 h 1007485"/>
                <a:gd name="connsiteX287" fmla="*/ 927225 w 1006958"/>
                <a:gd name="connsiteY287" fmla="*/ 449770 h 1007485"/>
                <a:gd name="connsiteX288" fmla="*/ 929933 w 1006958"/>
                <a:gd name="connsiteY288" fmla="*/ 446520 h 1007485"/>
                <a:gd name="connsiteX289" fmla="*/ 145042 w 1006958"/>
                <a:gd name="connsiteY289" fmla="*/ 477984 h 1007485"/>
                <a:gd name="connsiteX290" fmla="*/ 147100 w 1006958"/>
                <a:gd name="connsiteY290" fmla="*/ 479717 h 1007485"/>
                <a:gd name="connsiteX291" fmla="*/ 150188 w 1006958"/>
                <a:gd name="connsiteY291" fmla="*/ 514487 h 1007485"/>
                <a:gd name="connsiteX292" fmla="*/ 148454 w 1006958"/>
                <a:gd name="connsiteY292" fmla="*/ 516544 h 1007485"/>
                <a:gd name="connsiteX293" fmla="*/ 113685 w 1006958"/>
                <a:gd name="connsiteY293" fmla="*/ 519631 h 1007485"/>
                <a:gd name="connsiteX294" fmla="*/ 111628 w 1006958"/>
                <a:gd name="connsiteY294" fmla="*/ 517898 h 1007485"/>
                <a:gd name="connsiteX295" fmla="*/ 108540 w 1006958"/>
                <a:gd name="connsiteY295" fmla="*/ 483130 h 1007485"/>
                <a:gd name="connsiteX296" fmla="*/ 110273 w 1006958"/>
                <a:gd name="connsiteY296" fmla="*/ 481072 h 1007485"/>
                <a:gd name="connsiteX297" fmla="*/ 477509 w 1006958"/>
                <a:gd name="connsiteY297" fmla="*/ 449825 h 1007485"/>
                <a:gd name="connsiteX298" fmla="*/ 479620 w 1006958"/>
                <a:gd name="connsiteY298" fmla="*/ 451558 h 1007485"/>
                <a:gd name="connsiteX299" fmla="*/ 485795 w 1006958"/>
                <a:gd name="connsiteY299" fmla="*/ 520878 h 1007485"/>
                <a:gd name="connsiteX300" fmla="*/ 484063 w 1006958"/>
                <a:gd name="connsiteY300" fmla="*/ 522935 h 1007485"/>
                <a:gd name="connsiteX301" fmla="*/ 449347 w 1006958"/>
                <a:gd name="connsiteY301" fmla="*/ 526023 h 1007485"/>
                <a:gd name="connsiteX302" fmla="*/ 452759 w 1006958"/>
                <a:gd name="connsiteY302" fmla="*/ 564203 h 1007485"/>
                <a:gd name="connsiteX303" fmla="*/ 452759 w 1006958"/>
                <a:gd name="connsiteY303" fmla="*/ 564258 h 1007485"/>
                <a:gd name="connsiteX304" fmla="*/ 485848 w 1006958"/>
                <a:gd name="connsiteY304" fmla="*/ 561332 h 1007485"/>
                <a:gd name="connsiteX305" fmla="*/ 487907 w 1006958"/>
                <a:gd name="connsiteY305" fmla="*/ 563065 h 1007485"/>
                <a:gd name="connsiteX306" fmla="*/ 490831 w 1006958"/>
                <a:gd name="connsiteY306" fmla="*/ 595939 h 1007485"/>
                <a:gd name="connsiteX307" fmla="*/ 489098 w 1006958"/>
                <a:gd name="connsiteY307" fmla="*/ 598051 h 1007485"/>
                <a:gd name="connsiteX308" fmla="*/ 382627 w 1006958"/>
                <a:gd name="connsiteY308" fmla="*/ 607474 h 1007485"/>
                <a:gd name="connsiteX309" fmla="*/ 380569 w 1006958"/>
                <a:gd name="connsiteY309" fmla="*/ 605741 h 1007485"/>
                <a:gd name="connsiteX310" fmla="*/ 377319 w 1006958"/>
                <a:gd name="connsiteY310" fmla="*/ 570918 h 1007485"/>
                <a:gd name="connsiteX311" fmla="*/ 415175 w 1006958"/>
                <a:gd name="connsiteY311" fmla="*/ 567561 h 1007485"/>
                <a:gd name="connsiteX312" fmla="*/ 411763 w 1006958"/>
                <a:gd name="connsiteY312" fmla="*/ 529164 h 1007485"/>
                <a:gd name="connsiteX313" fmla="*/ 413495 w 1006958"/>
                <a:gd name="connsiteY313" fmla="*/ 527106 h 1007485"/>
                <a:gd name="connsiteX314" fmla="*/ 447181 w 1006958"/>
                <a:gd name="connsiteY314" fmla="*/ 524128 h 1007485"/>
                <a:gd name="connsiteX315" fmla="*/ 448264 w 1006958"/>
                <a:gd name="connsiteY315" fmla="*/ 524398 h 1007485"/>
                <a:gd name="connsiteX316" fmla="*/ 442090 w 1006958"/>
                <a:gd name="connsiteY316" fmla="*/ 454861 h 1007485"/>
                <a:gd name="connsiteX317" fmla="*/ 443824 w 1006958"/>
                <a:gd name="connsiteY317" fmla="*/ 452804 h 1007485"/>
                <a:gd name="connsiteX318" fmla="*/ 695978 w 1006958"/>
                <a:gd name="connsiteY318" fmla="*/ 393772 h 1007485"/>
                <a:gd name="connsiteX319" fmla="*/ 626115 w 1006958"/>
                <a:gd name="connsiteY319" fmla="*/ 399946 h 1007485"/>
                <a:gd name="connsiteX320" fmla="*/ 623407 w 1006958"/>
                <a:gd name="connsiteY320" fmla="*/ 403195 h 1007485"/>
                <a:gd name="connsiteX321" fmla="*/ 626332 w 1006958"/>
                <a:gd name="connsiteY321" fmla="*/ 436177 h 1007485"/>
                <a:gd name="connsiteX322" fmla="*/ 626656 w 1006958"/>
                <a:gd name="connsiteY322" fmla="*/ 436448 h 1007485"/>
                <a:gd name="connsiteX323" fmla="*/ 593296 w 1006958"/>
                <a:gd name="connsiteY323" fmla="*/ 439425 h 1007485"/>
                <a:gd name="connsiteX324" fmla="*/ 590589 w 1006958"/>
                <a:gd name="connsiteY324" fmla="*/ 442675 h 1007485"/>
                <a:gd name="connsiteX325" fmla="*/ 593512 w 1006958"/>
                <a:gd name="connsiteY325" fmla="*/ 475548 h 1007485"/>
                <a:gd name="connsiteX326" fmla="*/ 593784 w 1006958"/>
                <a:gd name="connsiteY326" fmla="*/ 475765 h 1007485"/>
                <a:gd name="connsiteX327" fmla="*/ 665163 w 1006958"/>
                <a:gd name="connsiteY327" fmla="*/ 469428 h 1007485"/>
                <a:gd name="connsiteX328" fmla="*/ 667870 w 1006958"/>
                <a:gd name="connsiteY328" fmla="*/ 466179 h 1007485"/>
                <a:gd name="connsiteX329" fmla="*/ 664946 w 1006958"/>
                <a:gd name="connsiteY329" fmla="*/ 433360 h 1007485"/>
                <a:gd name="connsiteX330" fmla="*/ 664729 w 1006958"/>
                <a:gd name="connsiteY330" fmla="*/ 433143 h 1007485"/>
                <a:gd name="connsiteX331" fmla="*/ 699281 w 1006958"/>
                <a:gd name="connsiteY331" fmla="*/ 430057 h 1007485"/>
                <a:gd name="connsiteX332" fmla="*/ 701988 w 1006958"/>
                <a:gd name="connsiteY332" fmla="*/ 426808 h 1007485"/>
                <a:gd name="connsiteX333" fmla="*/ 699281 w 1006958"/>
                <a:gd name="connsiteY333" fmla="*/ 396534 h 1007485"/>
                <a:gd name="connsiteX334" fmla="*/ 695978 w 1006958"/>
                <a:gd name="connsiteY334" fmla="*/ 393772 h 1007485"/>
                <a:gd name="connsiteX335" fmla="*/ 286227 w 1006958"/>
                <a:gd name="connsiteY335" fmla="*/ 392038 h 1007485"/>
                <a:gd name="connsiteX336" fmla="*/ 250376 w 1006958"/>
                <a:gd name="connsiteY336" fmla="*/ 395234 h 1007485"/>
                <a:gd name="connsiteX337" fmla="*/ 253572 w 1006958"/>
                <a:gd name="connsiteY337" fmla="*/ 431086 h 1007485"/>
                <a:gd name="connsiteX338" fmla="*/ 255629 w 1006958"/>
                <a:gd name="connsiteY338" fmla="*/ 432819 h 1007485"/>
                <a:gd name="connsiteX339" fmla="*/ 289530 w 1006958"/>
                <a:gd name="connsiteY339" fmla="*/ 429786 h 1007485"/>
                <a:gd name="connsiteX340" fmla="*/ 291264 w 1006958"/>
                <a:gd name="connsiteY340" fmla="*/ 427674 h 1007485"/>
                <a:gd name="connsiteX341" fmla="*/ 288285 w 1006958"/>
                <a:gd name="connsiteY341" fmla="*/ 393771 h 1007485"/>
                <a:gd name="connsiteX342" fmla="*/ 286227 w 1006958"/>
                <a:gd name="connsiteY342" fmla="*/ 392038 h 1007485"/>
                <a:gd name="connsiteX343" fmla="*/ 843553 w 1006958"/>
                <a:gd name="connsiteY343" fmla="*/ 343352 h 1007485"/>
                <a:gd name="connsiteX344" fmla="*/ 846749 w 1006958"/>
                <a:gd name="connsiteY344" fmla="*/ 379853 h 1007485"/>
                <a:gd name="connsiteX345" fmla="*/ 884225 w 1006958"/>
                <a:gd name="connsiteY345" fmla="*/ 376550 h 1007485"/>
                <a:gd name="connsiteX346" fmla="*/ 887473 w 1006958"/>
                <a:gd name="connsiteY346" fmla="*/ 412997 h 1007485"/>
                <a:gd name="connsiteX347" fmla="*/ 849998 w 1006958"/>
                <a:gd name="connsiteY347" fmla="*/ 416301 h 1007485"/>
                <a:gd name="connsiteX348" fmla="*/ 852976 w 1006958"/>
                <a:gd name="connsiteY348" fmla="*/ 449715 h 1007485"/>
                <a:gd name="connsiteX349" fmla="*/ 850269 w 1006958"/>
                <a:gd name="connsiteY349" fmla="*/ 452964 h 1007485"/>
                <a:gd name="connsiteX350" fmla="*/ 818857 w 1006958"/>
                <a:gd name="connsiteY350" fmla="*/ 455727 h 1007485"/>
                <a:gd name="connsiteX351" fmla="*/ 815555 w 1006958"/>
                <a:gd name="connsiteY351" fmla="*/ 452964 h 1007485"/>
                <a:gd name="connsiteX352" fmla="*/ 806402 w 1006958"/>
                <a:gd name="connsiteY352" fmla="*/ 349634 h 1007485"/>
                <a:gd name="connsiteX353" fmla="*/ 809110 w 1006958"/>
                <a:gd name="connsiteY353" fmla="*/ 346385 h 1007485"/>
                <a:gd name="connsiteX354" fmla="*/ 60340 w 1006958"/>
                <a:gd name="connsiteY354" fmla="*/ 375088 h 1007485"/>
                <a:gd name="connsiteX355" fmla="*/ 62398 w 1006958"/>
                <a:gd name="connsiteY355" fmla="*/ 376820 h 1007485"/>
                <a:gd name="connsiteX356" fmla="*/ 65322 w 1006958"/>
                <a:gd name="connsiteY356" fmla="*/ 409911 h 1007485"/>
                <a:gd name="connsiteX357" fmla="*/ 63589 w 1006958"/>
                <a:gd name="connsiteY357" fmla="*/ 411968 h 1007485"/>
                <a:gd name="connsiteX358" fmla="*/ 30500 w 1006958"/>
                <a:gd name="connsiteY358" fmla="*/ 414893 h 1007485"/>
                <a:gd name="connsiteX359" fmla="*/ 28442 w 1006958"/>
                <a:gd name="connsiteY359" fmla="*/ 413160 h 1007485"/>
                <a:gd name="connsiteX360" fmla="*/ 25517 w 1006958"/>
                <a:gd name="connsiteY360" fmla="*/ 380070 h 1007485"/>
                <a:gd name="connsiteX361" fmla="*/ 27250 w 1006958"/>
                <a:gd name="connsiteY361" fmla="*/ 378013 h 1007485"/>
                <a:gd name="connsiteX362" fmla="*/ 134102 w 1006958"/>
                <a:gd name="connsiteY362" fmla="*/ 367236 h 1007485"/>
                <a:gd name="connsiteX363" fmla="*/ 137351 w 1006958"/>
                <a:gd name="connsiteY363" fmla="*/ 369944 h 1007485"/>
                <a:gd name="connsiteX364" fmla="*/ 143525 w 1006958"/>
                <a:gd name="connsiteY364" fmla="*/ 439534 h 1007485"/>
                <a:gd name="connsiteX365" fmla="*/ 140818 w 1006958"/>
                <a:gd name="connsiteY365" fmla="*/ 442784 h 1007485"/>
                <a:gd name="connsiteX366" fmla="*/ 108106 w 1006958"/>
                <a:gd name="connsiteY366" fmla="*/ 445708 h 1007485"/>
                <a:gd name="connsiteX367" fmla="*/ 104858 w 1006958"/>
                <a:gd name="connsiteY367" fmla="*/ 443001 h 1007485"/>
                <a:gd name="connsiteX368" fmla="*/ 98683 w 1006958"/>
                <a:gd name="connsiteY368" fmla="*/ 373410 h 1007485"/>
                <a:gd name="connsiteX369" fmla="*/ 101392 w 1006958"/>
                <a:gd name="connsiteY369" fmla="*/ 370160 h 1007485"/>
                <a:gd name="connsiteX370" fmla="*/ 318938 w 1006958"/>
                <a:gd name="connsiteY370" fmla="*/ 351096 h 1007485"/>
                <a:gd name="connsiteX371" fmla="*/ 322188 w 1006958"/>
                <a:gd name="connsiteY371" fmla="*/ 353805 h 1007485"/>
                <a:gd name="connsiteX372" fmla="*/ 328524 w 1006958"/>
                <a:gd name="connsiteY372" fmla="*/ 424912 h 1007485"/>
                <a:gd name="connsiteX373" fmla="*/ 362318 w 1006958"/>
                <a:gd name="connsiteY373" fmla="*/ 421933 h 1007485"/>
                <a:gd name="connsiteX374" fmla="*/ 365567 w 1006958"/>
                <a:gd name="connsiteY374" fmla="*/ 424641 h 1007485"/>
                <a:gd name="connsiteX375" fmla="*/ 378511 w 1006958"/>
                <a:gd name="connsiteY375" fmla="*/ 570430 h 1007485"/>
                <a:gd name="connsiteX376" fmla="*/ 340818 w 1006958"/>
                <a:gd name="connsiteY376" fmla="*/ 573788 h 1007485"/>
                <a:gd name="connsiteX377" fmla="*/ 344066 w 1006958"/>
                <a:gd name="connsiteY377" fmla="*/ 610235 h 1007485"/>
                <a:gd name="connsiteX378" fmla="*/ 270414 w 1006958"/>
                <a:gd name="connsiteY378" fmla="*/ 616788 h 1007485"/>
                <a:gd name="connsiteX379" fmla="*/ 268681 w 1006958"/>
                <a:gd name="connsiteY379" fmla="*/ 618901 h 1007485"/>
                <a:gd name="connsiteX380" fmla="*/ 271768 w 1006958"/>
                <a:gd name="connsiteY380" fmla="*/ 653561 h 1007485"/>
                <a:gd name="connsiteX381" fmla="*/ 273826 w 1006958"/>
                <a:gd name="connsiteY381" fmla="*/ 655293 h 1007485"/>
                <a:gd name="connsiteX382" fmla="*/ 347641 w 1006958"/>
                <a:gd name="connsiteY382" fmla="*/ 648740 h 1007485"/>
                <a:gd name="connsiteX383" fmla="*/ 344283 w 1006958"/>
                <a:gd name="connsiteY383" fmla="*/ 610777 h 1007485"/>
                <a:gd name="connsiteX384" fmla="*/ 381814 w 1006958"/>
                <a:gd name="connsiteY384" fmla="*/ 607473 h 1007485"/>
                <a:gd name="connsiteX385" fmla="*/ 385010 w 1006958"/>
                <a:gd name="connsiteY385" fmla="*/ 643270 h 1007485"/>
                <a:gd name="connsiteX386" fmla="*/ 382301 w 1006958"/>
                <a:gd name="connsiteY386" fmla="*/ 646520 h 1007485"/>
                <a:gd name="connsiteX387" fmla="*/ 347749 w 1006958"/>
                <a:gd name="connsiteY387" fmla="*/ 649607 h 1007485"/>
                <a:gd name="connsiteX388" fmla="*/ 350620 w 1006958"/>
                <a:gd name="connsiteY388" fmla="*/ 682209 h 1007485"/>
                <a:gd name="connsiteX389" fmla="*/ 347911 w 1006958"/>
                <a:gd name="connsiteY389" fmla="*/ 685459 h 1007485"/>
                <a:gd name="connsiteX390" fmla="*/ 168762 w 1006958"/>
                <a:gd name="connsiteY390" fmla="*/ 701164 h 1007485"/>
                <a:gd name="connsiteX391" fmla="*/ 165512 w 1006958"/>
                <a:gd name="connsiteY391" fmla="*/ 698457 h 1007485"/>
                <a:gd name="connsiteX392" fmla="*/ 159392 w 1006958"/>
                <a:gd name="connsiteY392" fmla="*/ 629244 h 1007485"/>
                <a:gd name="connsiteX393" fmla="*/ 125112 w 1006958"/>
                <a:gd name="connsiteY393" fmla="*/ 632277 h 1007485"/>
                <a:gd name="connsiteX394" fmla="*/ 122999 w 1006958"/>
                <a:gd name="connsiteY394" fmla="*/ 631627 h 1007485"/>
                <a:gd name="connsiteX395" fmla="*/ 123271 w 1006958"/>
                <a:gd name="connsiteY395" fmla="*/ 632601 h 1007485"/>
                <a:gd name="connsiteX396" fmla="*/ 126195 w 1006958"/>
                <a:gd name="connsiteY396" fmla="*/ 665313 h 1007485"/>
                <a:gd name="connsiteX397" fmla="*/ 123486 w 1006958"/>
                <a:gd name="connsiteY397" fmla="*/ 668561 h 1007485"/>
                <a:gd name="connsiteX398" fmla="*/ 53897 w 1006958"/>
                <a:gd name="connsiteY398" fmla="*/ 674735 h 1007485"/>
                <a:gd name="connsiteX399" fmla="*/ 50646 w 1006958"/>
                <a:gd name="connsiteY399" fmla="*/ 672027 h 1007485"/>
                <a:gd name="connsiteX400" fmla="*/ 47722 w 1006958"/>
                <a:gd name="connsiteY400" fmla="*/ 639317 h 1007485"/>
                <a:gd name="connsiteX401" fmla="*/ 50430 w 1006958"/>
                <a:gd name="connsiteY401" fmla="*/ 636068 h 1007485"/>
                <a:gd name="connsiteX402" fmla="*/ 120021 w 1006958"/>
                <a:gd name="connsiteY402" fmla="*/ 629894 h 1007485"/>
                <a:gd name="connsiteX403" fmla="*/ 122133 w 1006958"/>
                <a:gd name="connsiteY403" fmla="*/ 630544 h 1007485"/>
                <a:gd name="connsiteX404" fmla="*/ 121863 w 1006958"/>
                <a:gd name="connsiteY404" fmla="*/ 629569 h 1007485"/>
                <a:gd name="connsiteX405" fmla="*/ 118668 w 1006958"/>
                <a:gd name="connsiteY405" fmla="*/ 593772 h 1007485"/>
                <a:gd name="connsiteX406" fmla="*/ 47181 w 1006958"/>
                <a:gd name="connsiteY406" fmla="*/ 600108 h 1007485"/>
                <a:gd name="connsiteX407" fmla="*/ 43931 w 1006958"/>
                <a:gd name="connsiteY407" fmla="*/ 597400 h 1007485"/>
                <a:gd name="connsiteX408" fmla="*/ 41007 w 1006958"/>
                <a:gd name="connsiteY408" fmla="*/ 564690 h 1007485"/>
                <a:gd name="connsiteX409" fmla="*/ 43715 w 1006958"/>
                <a:gd name="connsiteY409" fmla="*/ 561439 h 1007485"/>
                <a:gd name="connsiteX410" fmla="*/ 152461 w 1006958"/>
                <a:gd name="connsiteY410" fmla="*/ 551800 h 1007485"/>
                <a:gd name="connsiteX411" fmla="*/ 149590 w 1006958"/>
                <a:gd name="connsiteY411" fmla="*/ 519306 h 1007485"/>
                <a:gd name="connsiteX412" fmla="*/ 152299 w 1006958"/>
                <a:gd name="connsiteY412" fmla="*/ 516058 h 1007485"/>
                <a:gd name="connsiteX413" fmla="*/ 185116 w 1006958"/>
                <a:gd name="connsiteY413" fmla="*/ 513132 h 1007485"/>
                <a:gd name="connsiteX414" fmla="*/ 181976 w 1006958"/>
                <a:gd name="connsiteY414" fmla="*/ 477606 h 1007485"/>
                <a:gd name="connsiteX415" fmla="*/ 184684 w 1006958"/>
                <a:gd name="connsiteY415" fmla="*/ 474357 h 1007485"/>
                <a:gd name="connsiteX416" fmla="*/ 219394 w 1006958"/>
                <a:gd name="connsiteY416" fmla="*/ 471275 h 1007485"/>
                <a:gd name="connsiteX417" fmla="*/ 219398 w 1006958"/>
                <a:gd name="connsiteY417" fmla="*/ 471324 h 1007485"/>
                <a:gd name="connsiteX418" fmla="*/ 219457 w 1006958"/>
                <a:gd name="connsiteY418" fmla="*/ 471319 h 1007485"/>
                <a:gd name="connsiteX419" fmla="*/ 222702 w 1006958"/>
                <a:gd name="connsiteY419" fmla="*/ 507879 h 1007485"/>
                <a:gd name="connsiteX420" fmla="*/ 224759 w 1006958"/>
                <a:gd name="connsiteY420" fmla="*/ 509612 h 1007485"/>
                <a:gd name="connsiteX421" fmla="*/ 295704 w 1006958"/>
                <a:gd name="connsiteY421" fmla="*/ 503330 h 1007485"/>
                <a:gd name="connsiteX422" fmla="*/ 298900 w 1006958"/>
                <a:gd name="connsiteY422" fmla="*/ 539236 h 1007485"/>
                <a:gd name="connsiteX423" fmla="*/ 263806 w 1006958"/>
                <a:gd name="connsiteY423" fmla="*/ 542323 h 1007485"/>
                <a:gd name="connsiteX424" fmla="*/ 262073 w 1006958"/>
                <a:gd name="connsiteY424" fmla="*/ 544381 h 1007485"/>
                <a:gd name="connsiteX425" fmla="*/ 264999 w 1006958"/>
                <a:gd name="connsiteY425" fmla="*/ 577525 h 1007485"/>
                <a:gd name="connsiteX426" fmla="*/ 267111 w 1006958"/>
                <a:gd name="connsiteY426" fmla="*/ 579258 h 1007485"/>
                <a:gd name="connsiteX427" fmla="*/ 300254 w 1006958"/>
                <a:gd name="connsiteY427" fmla="*/ 576332 h 1007485"/>
                <a:gd name="connsiteX428" fmla="*/ 301988 w 1006958"/>
                <a:gd name="connsiteY428" fmla="*/ 574275 h 1007485"/>
                <a:gd name="connsiteX429" fmla="*/ 298900 w 1006958"/>
                <a:gd name="connsiteY429" fmla="*/ 539453 h 1007485"/>
                <a:gd name="connsiteX430" fmla="*/ 334481 w 1006958"/>
                <a:gd name="connsiteY430" fmla="*/ 536311 h 1007485"/>
                <a:gd name="connsiteX431" fmla="*/ 336214 w 1006958"/>
                <a:gd name="connsiteY431" fmla="*/ 534254 h 1007485"/>
                <a:gd name="connsiteX432" fmla="*/ 332802 w 1006958"/>
                <a:gd name="connsiteY432" fmla="*/ 495965 h 1007485"/>
                <a:gd name="connsiteX433" fmla="*/ 332748 w 1006958"/>
                <a:gd name="connsiteY433" fmla="*/ 495802 h 1007485"/>
                <a:gd name="connsiteX434" fmla="*/ 329877 w 1006958"/>
                <a:gd name="connsiteY434" fmla="*/ 463417 h 1007485"/>
                <a:gd name="connsiteX435" fmla="*/ 327819 w 1006958"/>
                <a:gd name="connsiteY435" fmla="*/ 461684 h 1007485"/>
                <a:gd name="connsiteX436" fmla="*/ 219457 w 1006958"/>
                <a:gd name="connsiteY436" fmla="*/ 471319 h 1007485"/>
                <a:gd name="connsiteX437" fmla="*/ 219453 w 1006958"/>
                <a:gd name="connsiteY437" fmla="*/ 471269 h 1007485"/>
                <a:gd name="connsiteX438" fmla="*/ 219394 w 1006958"/>
                <a:gd name="connsiteY438" fmla="*/ 471275 h 1007485"/>
                <a:gd name="connsiteX439" fmla="*/ 216419 w 1006958"/>
                <a:gd name="connsiteY439" fmla="*/ 437855 h 1007485"/>
                <a:gd name="connsiteX440" fmla="*/ 216637 w 1006958"/>
                <a:gd name="connsiteY440" fmla="*/ 436502 h 1007485"/>
                <a:gd name="connsiteX441" fmla="*/ 181543 w 1006958"/>
                <a:gd name="connsiteY441" fmla="*/ 439643 h 1007485"/>
                <a:gd name="connsiteX442" fmla="*/ 178293 w 1006958"/>
                <a:gd name="connsiteY442" fmla="*/ 436934 h 1007485"/>
                <a:gd name="connsiteX443" fmla="*/ 175369 w 1006958"/>
                <a:gd name="connsiteY443" fmla="*/ 404224 h 1007485"/>
                <a:gd name="connsiteX444" fmla="*/ 178077 w 1006958"/>
                <a:gd name="connsiteY444" fmla="*/ 400974 h 1007485"/>
                <a:gd name="connsiteX445" fmla="*/ 250214 w 1006958"/>
                <a:gd name="connsiteY445" fmla="*/ 394584 h 1007485"/>
                <a:gd name="connsiteX446" fmla="*/ 247180 w 1006958"/>
                <a:gd name="connsiteY446" fmla="*/ 360466 h 1007485"/>
                <a:gd name="connsiteX447" fmla="*/ 249889 w 1006958"/>
                <a:gd name="connsiteY447" fmla="*/ 357216 h 1007485"/>
                <a:gd name="connsiteX448" fmla="*/ 504479 w 1006958"/>
                <a:gd name="connsiteY448" fmla="*/ 335552 h 1007485"/>
                <a:gd name="connsiteX449" fmla="*/ 507783 w 1006958"/>
                <a:gd name="connsiteY449" fmla="*/ 338314 h 1007485"/>
                <a:gd name="connsiteX450" fmla="*/ 510599 w 1006958"/>
                <a:gd name="connsiteY450" fmla="*/ 369942 h 1007485"/>
                <a:gd name="connsiteX451" fmla="*/ 507891 w 1006958"/>
                <a:gd name="connsiteY451" fmla="*/ 373191 h 1007485"/>
                <a:gd name="connsiteX452" fmla="*/ 473230 w 1006958"/>
                <a:gd name="connsiteY452" fmla="*/ 376278 h 1007485"/>
                <a:gd name="connsiteX453" fmla="*/ 476209 w 1006958"/>
                <a:gd name="connsiteY453" fmla="*/ 410017 h 1007485"/>
                <a:gd name="connsiteX454" fmla="*/ 473502 w 1006958"/>
                <a:gd name="connsiteY454" fmla="*/ 413267 h 1007485"/>
                <a:gd name="connsiteX455" fmla="*/ 442525 w 1006958"/>
                <a:gd name="connsiteY455" fmla="*/ 416029 h 1007485"/>
                <a:gd name="connsiteX456" fmla="*/ 438516 w 1006958"/>
                <a:gd name="connsiteY456" fmla="*/ 412671 h 1007485"/>
                <a:gd name="connsiteX457" fmla="*/ 435484 w 1006958"/>
                <a:gd name="connsiteY457" fmla="*/ 378715 h 1007485"/>
                <a:gd name="connsiteX458" fmla="*/ 473122 w 1006958"/>
                <a:gd name="connsiteY458" fmla="*/ 375357 h 1007485"/>
                <a:gd name="connsiteX459" fmla="*/ 470143 w 1006958"/>
                <a:gd name="connsiteY459" fmla="*/ 341617 h 1007485"/>
                <a:gd name="connsiteX460" fmla="*/ 472852 w 1006958"/>
                <a:gd name="connsiteY460" fmla="*/ 338369 h 1007485"/>
                <a:gd name="connsiteX461" fmla="*/ 874098 w 1006958"/>
                <a:gd name="connsiteY461" fmla="*/ 302896 h 1007485"/>
                <a:gd name="connsiteX462" fmla="*/ 877239 w 1006958"/>
                <a:gd name="connsiteY462" fmla="*/ 305659 h 1007485"/>
                <a:gd name="connsiteX463" fmla="*/ 880272 w 1006958"/>
                <a:gd name="connsiteY463" fmla="*/ 339560 h 1007485"/>
                <a:gd name="connsiteX464" fmla="*/ 843446 w 1006958"/>
                <a:gd name="connsiteY464" fmla="*/ 342810 h 1007485"/>
                <a:gd name="connsiteX465" fmla="*/ 840467 w 1006958"/>
                <a:gd name="connsiteY465" fmla="*/ 308963 h 1007485"/>
                <a:gd name="connsiteX466" fmla="*/ 843229 w 1006958"/>
                <a:gd name="connsiteY466" fmla="*/ 305659 h 1007485"/>
                <a:gd name="connsiteX467" fmla="*/ 948238 w 1006958"/>
                <a:gd name="connsiteY467" fmla="*/ 296073 h 1007485"/>
                <a:gd name="connsiteX468" fmla="*/ 951541 w 1006958"/>
                <a:gd name="connsiteY468" fmla="*/ 298835 h 1007485"/>
                <a:gd name="connsiteX469" fmla="*/ 960748 w 1006958"/>
                <a:gd name="connsiteY469" fmla="*/ 403141 h 1007485"/>
                <a:gd name="connsiteX470" fmla="*/ 958040 w 1006958"/>
                <a:gd name="connsiteY470" fmla="*/ 406390 h 1007485"/>
                <a:gd name="connsiteX471" fmla="*/ 923596 w 1006958"/>
                <a:gd name="connsiteY471" fmla="*/ 409423 h 1007485"/>
                <a:gd name="connsiteX472" fmla="*/ 920402 w 1006958"/>
                <a:gd name="connsiteY472" fmla="*/ 373300 h 1007485"/>
                <a:gd name="connsiteX473" fmla="*/ 884279 w 1006958"/>
                <a:gd name="connsiteY473" fmla="*/ 376496 h 1007485"/>
                <a:gd name="connsiteX474" fmla="*/ 881030 w 1006958"/>
                <a:gd name="connsiteY474" fmla="*/ 339669 h 1007485"/>
                <a:gd name="connsiteX475" fmla="*/ 917152 w 1006958"/>
                <a:gd name="connsiteY475" fmla="*/ 336473 h 1007485"/>
                <a:gd name="connsiteX476" fmla="*/ 914119 w 1006958"/>
                <a:gd name="connsiteY476" fmla="*/ 302085 h 1007485"/>
                <a:gd name="connsiteX477" fmla="*/ 916827 w 1006958"/>
                <a:gd name="connsiteY477" fmla="*/ 298835 h 1007485"/>
                <a:gd name="connsiteX478" fmla="*/ 422649 w 1006958"/>
                <a:gd name="connsiteY478" fmla="*/ 268452 h 1007485"/>
                <a:gd name="connsiteX479" fmla="*/ 425952 w 1006958"/>
                <a:gd name="connsiteY479" fmla="*/ 271161 h 1007485"/>
                <a:gd name="connsiteX480" fmla="*/ 435484 w 1006958"/>
                <a:gd name="connsiteY480" fmla="*/ 378715 h 1007485"/>
                <a:gd name="connsiteX481" fmla="*/ 435267 w 1006958"/>
                <a:gd name="connsiteY481" fmla="*/ 378986 h 1007485"/>
                <a:gd name="connsiteX482" fmla="*/ 401960 w 1006958"/>
                <a:gd name="connsiteY482" fmla="*/ 381964 h 1007485"/>
                <a:gd name="connsiteX483" fmla="*/ 397952 w 1006958"/>
                <a:gd name="connsiteY483" fmla="*/ 378606 h 1007485"/>
                <a:gd name="connsiteX484" fmla="*/ 388692 w 1006958"/>
                <a:gd name="connsiteY484" fmla="*/ 274464 h 1007485"/>
                <a:gd name="connsiteX485" fmla="*/ 391400 w 1006958"/>
                <a:gd name="connsiteY485" fmla="*/ 271214 h 1007485"/>
                <a:gd name="connsiteX486" fmla="*/ 644583 w 1006958"/>
                <a:gd name="connsiteY486" fmla="*/ 246357 h 1007485"/>
                <a:gd name="connsiteX487" fmla="*/ 648590 w 1006958"/>
                <a:gd name="connsiteY487" fmla="*/ 249715 h 1007485"/>
                <a:gd name="connsiteX488" fmla="*/ 651461 w 1006958"/>
                <a:gd name="connsiteY488" fmla="*/ 281993 h 1007485"/>
                <a:gd name="connsiteX489" fmla="*/ 648752 w 1006958"/>
                <a:gd name="connsiteY489" fmla="*/ 285241 h 1007485"/>
                <a:gd name="connsiteX490" fmla="*/ 614634 w 1006958"/>
                <a:gd name="connsiteY490" fmla="*/ 288275 h 1007485"/>
                <a:gd name="connsiteX491" fmla="*/ 617937 w 1006958"/>
                <a:gd name="connsiteY491" fmla="*/ 325589 h 1007485"/>
                <a:gd name="connsiteX492" fmla="*/ 652002 w 1006958"/>
                <a:gd name="connsiteY492" fmla="*/ 322557 h 1007485"/>
                <a:gd name="connsiteX493" fmla="*/ 655306 w 1006958"/>
                <a:gd name="connsiteY493" fmla="*/ 325318 h 1007485"/>
                <a:gd name="connsiteX494" fmla="*/ 658392 w 1006958"/>
                <a:gd name="connsiteY494" fmla="*/ 359816 h 1007485"/>
                <a:gd name="connsiteX495" fmla="*/ 731612 w 1006958"/>
                <a:gd name="connsiteY495" fmla="*/ 353317 h 1007485"/>
                <a:gd name="connsiteX496" fmla="*/ 728525 w 1006958"/>
                <a:gd name="connsiteY496" fmla="*/ 318548 h 1007485"/>
                <a:gd name="connsiteX497" fmla="*/ 731233 w 1006958"/>
                <a:gd name="connsiteY497" fmla="*/ 315299 h 1007485"/>
                <a:gd name="connsiteX498" fmla="*/ 762698 w 1006958"/>
                <a:gd name="connsiteY498" fmla="*/ 312483 h 1007485"/>
                <a:gd name="connsiteX499" fmla="*/ 766002 w 1006958"/>
                <a:gd name="connsiteY499" fmla="*/ 315245 h 1007485"/>
                <a:gd name="connsiteX500" fmla="*/ 772067 w 1006958"/>
                <a:gd name="connsiteY500" fmla="*/ 383428 h 1007485"/>
                <a:gd name="connsiteX501" fmla="*/ 769359 w 1006958"/>
                <a:gd name="connsiteY501" fmla="*/ 386678 h 1007485"/>
                <a:gd name="connsiteX502" fmla="*/ 735999 w 1006958"/>
                <a:gd name="connsiteY502" fmla="*/ 389656 h 1007485"/>
                <a:gd name="connsiteX503" fmla="*/ 739248 w 1006958"/>
                <a:gd name="connsiteY503" fmla="*/ 426429 h 1007485"/>
                <a:gd name="connsiteX504" fmla="*/ 773692 w 1006958"/>
                <a:gd name="connsiteY504" fmla="*/ 423396 h 1007485"/>
                <a:gd name="connsiteX505" fmla="*/ 776995 w 1006958"/>
                <a:gd name="connsiteY505" fmla="*/ 426157 h 1007485"/>
                <a:gd name="connsiteX506" fmla="*/ 779650 w 1006958"/>
                <a:gd name="connsiteY506" fmla="*/ 456215 h 1007485"/>
                <a:gd name="connsiteX507" fmla="*/ 776941 w 1006958"/>
                <a:gd name="connsiteY507" fmla="*/ 459464 h 1007485"/>
                <a:gd name="connsiteX508" fmla="*/ 742443 w 1006958"/>
                <a:gd name="connsiteY508" fmla="*/ 462551 h 1007485"/>
                <a:gd name="connsiteX509" fmla="*/ 745748 w 1006958"/>
                <a:gd name="connsiteY509" fmla="*/ 499756 h 1007485"/>
                <a:gd name="connsiteX510" fmla="*/ 780190 w 1006958"/>
                <a:gd name="connsiteY510" fmla="*/ 496724 h 1007485"/>
                <a:gd name="connsiteX511" fmla="*/ 783494 w 1006958"/>
                <a:gd name="connsiteY511" fmla="*/ 499486 h 1007485"/>
                <a:gd name="connsiteX512" fmla="*/ 786256 w 1006958"/>
                <a:gd name="connsiteY512" fmla="*/ 530463 h 1007485"/>
                <a:gd name="connsiteX513" fmla="*/ 783549 w 1006958"/>
                <a:gd name="connsiteY513" fmla="*/ 533712 h 1007485"/>
                <a:gd name="connsiteX514" fmla="*/ 715745 w 1006958"/>
                <a:gd name="connsiteY514" fmla="*/ 539724 h 1007485"/>
                <a:gd name="connsiteX515" fmla="*/ 711737 w 1006958"/>
                <a:gd name="connsiteY515" fmla="*/ 536366 h 1007485"/>
                <a:gd name="connsiteX516" fmla="*/ 708812 w 1006958"/>
                <a:gd name="connsiteY516" fmla="*/ 503656 h 1007485"/>
                <a:gd name="connsiteX517" fmla="*/ 709353 w 1006958"/>
                <a:gd name="connsiteY517" fmla="*/ 503006 h 1007485"/>
                <a:gd name="connsiteX518" fmla="*/ 671390 w 1006958"/>
                <a:gd name="connsiteY518" fmla="*/ 506363 h 1007485"/>
                <a:gd name="connsiteX519" fmla="*/ 677077 w 1006958"/>
                <a:gd name="connsiteY519" fmla="*/ 570377 h 1007485"/>
                <a:gd name="connsiteX520" fmla="*/ 667490 w 1006958"/>
                <a:gd name="connsiteY520" fmla="*/ 581804 h 1007485"/>
                <a:gd name="connsiteX521" fmla="*/ 607106 w 1006958"/>
                <a:gd name="connsiteY521" fmla="*/ 587165 h 1007485"/>
                <a:gd name="connsiteX522" fmla="*/ 603098 w 1006958"/>
                <a:gd name="connsiteY522" fmla="*/ 583807 h 1007485"/>
                <a:gd name="connsiteX523" fmla="*/ 593567 w 1006958"/>
                <a:gd name="connsiteY523" fmla="*/ 476686 h 1007485"/>
                <a:gd name="connsiteX524" fmla="*/ 559339 w 1006958"/>
                <a:gd name="connsiteY524" fmla="*/ 479719 h 1007485"/>
                <a:gd name="connsiteX525" fmla="*/ 555331 w 1006958"/>
                <a:gd name="connsiteY525" fmla="*/ 476361 h 1007485"/>
                <a:gd name="connsiteX526" fmla="*/ 549429 w 1006958"/>
                <a:gd name="connsiteY526" fmla="*/ 409314 h 1007485"/>
                <a:gd name="connsiteX527" fmla="*/ 552138 w 1006958"/>
                <a:gd name="connsiteY527" fmla="*/ 406066 h 1007485"/>
                <a:gd name="connsiteX528" fmla="*/ 587068 w 1006958"/>
                <a:gd name="connsiteY528" fmla="*/ 402979 h 1007485"/>
                <a:gd name="connsiteX529" fmla="*/ 582628 w 1006958"/>
                <a:gd name="connsiteY529" fmla="*/ 353209 h 1007485"/>
                <a:gd name="connsiteX530" fmla="*/ 580731 w 1006958"/>
                <a:gd name="connsiteY530" fmla="*/ 331925 h 1007485"/>
                <a:gd name="connsiteX531" fmla="*/ 577049 w 1006958"/>
                <a:gd name="connsiteY531" fmla="*/ 290496 h 1007485"/>
                <a:gd name="connsiteX532" fmla="*/ 614146 w 1006958"/>
                <a:gd name="connsiteY532" fmla="*/ 287191 h 1007485"/>
                <a:gd name="connsiteX533" fmla="*/ 611059 w 1006958"/>
                <a:gd name="connsiteY533" fmla="*/ 252314 h 1007485"/>
                <a:gd name="connsiteX534" fmla="*/ 613768 w 1006958"/>
                <a:gd name="connsiteY534" fmla="*/ 249065 h 1007485"/>
                <a:gd name="connsiteX535" fmla="*/ 345908 w 1006958"/>
                <a:gd name="connsiteY535" fmla="*/ 237260 h 1007485"/>
                <a:gd name="connsiteX536" fmla="*/ 349212 w 1006958"/>
                <a:gd name="connsiteY536" fmla="*/ 239967 h 1007485"/>
                <a:gd name="connsiteX537" fmla="*/ 355223 w 1006958"/>
                <a:gd name="connsiteY537" fmla="*/ 307718 h 1007485"/>
                <a:gd name="connsiteX538" fmla="*/ 352515 w 1006958"/>
                <a:gd name="connsiteY538" fmla="*/ 310967 h 1007485"/>
                <a:gd name="connsiteX539" fmla="*/ 321538 w 1006958"/>
                <a:gd name="connsiteY539" fmla="*/ 313729 h 1007485"/>
                <a:gd name="connsiteX540" fmla="*/ 317530 w 1006958"/>
                <a:gd name="connsiteY540" fmla="*/ 310371 h 1007485"/>
                <a:gd name="connsiteX541" fmla="*/ 311572 w 1006958"/>
                <a:gd name="connsiteY541" fmla="*/ 243325 h 1007485"/>
                <a:gd name="connsiteX542" fmla="*/ 314281 w 1006958"/>
                <a:gd name="connsiteY542" fmla="*/ 240076 h 1007485"/>
                <a:gd name="connsiteX543" fmla="*/ 565025 w 1006958"/>
                <a:gd name="connsiteY543" fmla="*/ 179528 h 1007485"/>
                <a:gd name="connsiteX544" fmla="*/ 567138 w 1006958"/>
                <a:gd name="connsiteY544" fmla="*/ 181261 h 1007485"/>
                <a:gd name="connsiteX545" fmla="*/ 576832 w 1006958"/>
                <a:gd name="connsiteY545" fmla="*/ 290549 h 1007485"/>
                <a:gd name="connsiteX546" fmla="*/ 542117 w 1006958"/>
                <a:gd name="connsiteY546" fmla="*/ 293635 h 1007485"/>
                <a:gd name="connsiteX547" fmla="*/ 540005 w 1006958"/>
                <a:gd name="connsiteY547" fmla="*/ 291902 h 1007485"/>
                <a:gd name="connsiteX548" fmla="*/ 530419 w 1006958"/>
                <a:gd name="connsiteY548" fmla="*/ 184077 h 1007485"/>
                <a:gd name="connsiteX549" fmla="*/ 531719 w 1006958"/>
                <a:gd name="connsiteY549" fmla="*/ 182507 h 1007485"/>
                <a:gd name="connsiteX550" fmla="*/ 186147 w 1006958"/>
                <a:gd name="connsiteY550" fmla="*/ 139887 h 1007485"/>
                <a:gd name="connsiteX551" fmla="*/ 189450 w 1006958"/>
                <a:gd name="connsiteY551" fmla="*/ 142594 h 1007485"/>
                <a:gd name="connsiteX552" fmla="*/ 198765 w 1006958"/>
                <a:gd name="connsiteY552" fmla="*/ 247875 h 1007485"/>
                <a:gd name="connsiteX553" fmla="*/ 196165 w 1006958"/>
                <a:gd name="connsiteY553" fmla="*/ 250908 h 1007485"/>
                <a:gd name="connsiteX554" fmla="*/ 143363 w 1006958"/>
                <a:gd name="connsiteY554" fmla="*/ 255565 h 1007485"/>
                <a:gd name="connsiteX555" fmla="*/ 91536 w 1006958"/>
                <a:gd name="connsiteY555" fmla="*/ 260223 h 1007485"/>
                <a:gd name="connsiteX556" fmla="*/ 87690 w 1006958"/>
                <a:gd name="connsiteY556" fmla="*/ 257082 h 1007485"/>
                <a:gd name="connsiteX557" fmla="*/ 78429 w 1006958"/>
                <a:gd name="connsiteY557" fmla="*/ 152451 h 1007485"/>
                <a:gd name="connsiteX558" fmla="*/ 81191 w 1006958"/>
                <a:gd name="connsiteY558" fmla="*/ 149201 h 1007485"/>
                <a:gd name="connsiteX559" fmla="*/ 186147 w 1006958"/>
                <a:gd name="connsiteY559" fmla="*/ 139887 h 1007485"/>
                <a:gd name="connsiteX560" fmla="*/ 519750 w 1006958"/>
                <a:gd name="connsiteY560" fmla="*/ 108638 h 1007485"/>
                <a:gd name="connsiteX561" fmla="*/ 523054 w 1006958"/>
                <a:gd name="connsiteY561" fmla="*/ 111400 h 1007485"/>
                <a:gd name="connsiteX562" fmla="*/ 529445 w 1006958"/>
                <a:gd name="connsiteY562" fmla="*/ 183320 h 1007485"/>
                <a:gd name="connsiteX563" fmla="*/ 494351 w 1006958"/>
                <a:gd name="connsiteY563" fmla="*/ 186461 h 1007485"/>
                <a:gd name="connsiteX564" fmla="*/ 503991 w 1006958"/>
                <a:gd name="connsiteY564" fmla="*/ 295099 h 1007485"/>
                <a:gd name="connsiteX565" fmla="*/ 502258 w 1006958"/>
                <a:gd name="connsiteY565" fmla="*/ 297157 h 1007485"/>
                <a:gd name="connsiteX566" fmla="*/ 469439 w 1006958"/>
                <a:gd name="connsiteY566" fmla="*/ 300081 h 1007485"/>
                <a:gd name="connsiteX567" fmla="*/ 467327 w 1006958"/>
                <a:gd name="connsiteY567" fmla="*/ 298295 h 1007485"/>
                <a:gd name="connsiteX568" fmla="*/ 464133 w 1006958"/>
                <a:gd name="connsiteY568" fmla="*/ 262389 h 1007485"/>
                <a:gd name="connsiteX569" fmla="*/ 425735 w 1006958"/>
                <a:gd name="connsiteY569" fmla="*/ 265801 h 1007485"/>
                <a:gd name="connsiteX570" fmla="*/ 423676 w 1006958"/>
                <a:gd name="connsiteY570" fmla="*/ 264068 h 1007485"/>
                <a:gd name="connsiteX571" fmla="*/ 420698 w 1006958"/>
                <a:gd name="connsiteY571" fmla="*/ 230382 h 1007485"/>
                <a:gd name="connsiteX572" fmla="*/ 422432 w 1006958"/>
                <a:gd name="connsiteY572" fmla="*/ 228270 h 1007485"/>
                <a:gd name="connsiteX573" fmla="*/ 460774 w 1006958"/>
                <a:gd name="connsiteY573" fmla="*/ 224858 h 1007485"/>
                <a:gd name="connsiteX574" fmla="*/ 457633 w 1006958"/>
                <a:gd name="connsiteY574" fmla="*/ 189657 h 1007485"/>
                <a:gd name="connsiteX575" fmla="*/ 422377 w 1006958"/>
                <a:gd name="connsiteY575" fmla="*/ 192798 h 1007485"/>
                <a:gd name="connsiteX576" fmla="*/ 418370 w 1006958"/>
                <a:gd name="connsiteY576" fmla="*/ 189440 h 1007485"/>
                <a:gd name="connsiteX577" fmla="*/ 412034 w 1006958"/>
                <a:gd name="connsiteY577" fmla="*/ 118170 h 1007485"/>
                <a:gd name="connsiteX578" fmla="*/ 852435 w 1006958"/>
                <a:gd name="connsiteY578" fmla="*/ 80747 h 1007485"/>
                <a:gd name="connsiteX579" fmla="*/ 855738 w 1006958"/>
                <a:gd name="connsiteY579" fmla="*/ 83454 h 1007485"/>
                <a:gd name="connsiteX580" fmla="*/ 865054 w 1006958"/>
                <a:gd name="connsiteY580" fmla="*/ 188735 h 1007485"/>
                <a:gd name="connsiteX581" fmla="*/ 862454 w 1006958"/>
                <a:gd name="connsiteY581" fmla="*/ 191768 h 1007485"/>
                <a:gd name="connsiteX582" fmla="*/ 809651 w 1006958"/>
                <a:gd name="connsiteY582" fmla="*/ 196425 h 1007485"/>
                <a:gd name="connsiteX583" fmla="*/ 757824 w 1006958"/>
                <a:gd name="connsiteY583" fmla="*/ 201083 h 1007485"/>
                <a:gd name="connsiteX584" fmla="*/ 753979 w 1006958"/>
                <a:gd name="connsiteY584" fmla="*/ 197942 h 1007485"/>
                <a:gd name="connsiteX585" fmla="*/ 744717 w 1006958"/>
                <a:gd name="connsiteY585" fmla="*/ 93311 h 1007485"/>
                <a:gd name="connsiteX586" fmla="*/ 747479 w 1006958"/>
                <a:gd name="connsiteY586" fmla="*/ 90061 h 1007485"/>
                <a:gd name="connsiteX587" fmla="*/ 852435 w 1006958"/>
                <a:gd name="connsiteY587" fmla="*/ 80747 h 1007485"/>
                <a:gd name="connsiteX588" fmla="*/ 219344 w 1006958"/>
                <a:gd name="connsiteY588" fmla="*/ 99215 h 1007485"/>
                <a:gd name="connsiteX589" fmla="*/ 40898 w 1006958"/>
                <a:gd name="connsiteY589" fmla="*/ 115082 h 1007485"/>
                <a:gd name="connsiteX590" fmla="*/ 37811 w 1006958"/>
                <a:gd name="connsiteY590" fmla="*/ 119035 h 1007485"/>
                <a:gd name="connsiteX591" fmla="*/ 53625 w 1006958"/>
                <a:gd name="connsiteY591" fmla="*/ 297536 h 1007485"/>
                <a:gd name="connsiteX592" fmla="*/ 57579 w 1006958"/>
                <a:gd name="connsiteY592" fmla="*/ 300893 h 1007485"/>
                <a:gd name="connsiteX593" fmla="*/ 236024 w 1006958"/>
                <a:gd name="connsiteY593" fmla="*/ 285025 h 1007485"/>
                <a:gd name="connsiteX594" fmla="*/ 239437 w 1006958"/>
                <a:gd name="connsiteY594" fmla="*/ 281125 h 1007485"/>
                <a:gd name="connsiteX595" fmla="*/ 231475 w 1006958"/>
                <a:gd name="connsiteY595" fmla="*/ 192038 h 1007485"/>
                <a:gd name="connsiteX596" fmla="*/ 223623 w 1006958"/>
                <a:gd name="connsiteY596" fmla="*/ 102950 h 1007485"/>
                <a:gd name="connsiteX597" fmla="*/ 219344 w 1006958"/>
                <a:gd name="connsiteY597" fmla="*/ 99215 h 1007485"/>
                <a:gd name="connsiteX598" fmla="*/ 632288 w 1006958"/>
                <a:gd name="connsiteY598" fmla="*/ 63688 h 1007485"/>
                <a:gd name="connsiteX599" fmla="*/ 634401 w 1006958"/>
                <a:gd name="connsiteY599" fmla="*/ 65420 h 1007485"/>
                <a:gd name="connsiteX600" fmla="*/ 640467 w 1006958"/>
                <a:gd name="connsiteY600" fmla="*/ 133819 h 1007485"/>
                <a:gd name="connsiteX601" fmla="*/ 638734 w 1006958"/>
                <a:gd name="connsiteY601" fmla="*/ 135878 h 1007485"/>
                <a:gd name="connsiteX602" fmla="*/ 611710 w 1006958"/>
                <a:gd name="connsiteY602" fmla="*/ 138260 h 1007485"/>
                <a:gd name="connsiteX603" fmla="*/ 605915 w 1006958"/>
                <a:gd name="connsiteY603" fmla="*/ 138802 h 1007485"/>
                <a:gd name="connsiteX604" fmla="*/ 565569 w 1006958"/>
                <a:gd name="connsiteY604" fmla="*/ 142377 h 1007485"/>
                <a:gd name="connsiteX605" fmla="*/ 563510 w 1006958"/>
                <a:gd name="connsiteY605" fmla="*/ 140697 h 1007485"/>
                <a:gd name="connsiteX606" fmla="*/ 560532 w 1006958"/>
                <a:gd name="connsiteY606" fmla="*/ 107012 h 1007485"/>
                <a:gd name="connsiteX607" fmla="*/ 562265 w 1006958"/>
                <a:gd name="connsiteY607" fmla="*/ 104900 h 1007485"/>
                <a:gd name="connsiteX608" fmla="*/ 600607 w 1006958"/>
                <a:gd name="connsiteY608" fmla="*/ 101489 h 1007485"/>
                <a:gd name="connsiteX609" fmla="*/ 597683 w 1006958"/>
                <a:gd name="connsiteY609" fmla="*/ 68669 h 1007485"/>
                <a:gd name="connsiteX610" fmla="*/ 599417 w 1006958"/>
                <a:gd name="connsiteY610" fmla="*/ 66612 h 1007485"/>
                <a:gd name="connsiteX611" fmla="*/ 885578 w 1006958"/>
                <a:gd name="connsiteY611" fmla="*/ 40076 h 1007485"/>
                <a:gd name="connsiteX612" fmla="*/ 707132 w 1006958"/>
                <a:gd name="connsiteY612" fmla="*/ 55944 h 1007485"/>
                <a:gd name="connsiteX613" fmla="*/ 704045 w 1006958"/>
                <a:gd name="connsiteY613" fmla="*/ 59897 h 1007485"/>
                <a:gd name="connsiteX614" fmla="*/ 719860 w 1006958"/>
                <a:gd name="connsiteY614" fmla="*/ 238397 h 1007485"/>
                <a:gd name="connsiteX615" fmla="*/ 723813 w 1006958"/>
                <a:gd name="connsiteY615" fmla="*/ 241754 h 1007485"/>
                <a:gd name="connsiteX616" fmla="*/ 902258 w 1006958"/>
                <a:gd name="connsiteY616" fmla="*/ 225887 h 1007485"/>
                <a:gd name="connsiteX617" fmla="*/ 905670 w 1006958"/>
                <a:gd name="connsiteY617" fmla="*/ 221987 h 1007485"/>
                <a:gd name="connsiteX618" fmla="*/ 897709 w 1006958"/>
                <a:gd name="connsiteY618" fmla="*/ 132900 h 1007485"/>
                <a:gd name="connsiteX619" fmla="*/ 889856 w 1006958"/>
                <a:gd name="connsiteY619" fmla="*/ 43813 h 1007485"/>
                <a:gd name="connsiteX620" fmla="*/ 885578 w 1006958"/>
                <a:gd name="connsiteY620" fmla="*/ 40076 h 1007485"/>
                <a:gd name="connsiteX621" fmla="*/ 257199 w 1006958"/>
                <a:gd name="connsiteY621" fmla="*/ 59138 h 1007485"/>
                <a:gd name="connsiteX622" fmla="*/ 259095 w 1006958"/>
                <a:gd name="connsiteY622" fmla="*/ 60708 h 1007485"/>
                <a:gd name="connsiteX623" fmla="*/ 281787 w 1006958"/>
                <a:gd name="connsiteY623" fmla="*/ 316327 h 1007485"/>
                <a:gd name="connsiteX624" fmla="*/ 280217 w 1006958"/>
                <a:gd name="connsiteY624" fmla="*/ 318223 h 1007485"/>
                <a:gd name="connsiteX625" fmla="*/ 24598 w 1006958"/>
                <a:gd name="connsiteY625" fmla="*/ 340914 h 1007485"/>
                <a:gd name="connsiteX626" fmla="*/ 22702 w 1006958"/>
                <a:gd name="connsiteY626" fmla="*/ 339344 h 1007485"/>
                <a:gd name="connsiteX627" fmla="*/ 10 w 1006958"/>
                <a:gd name="connsiteY627" fmla="*/ 83725 h 1007485"/>
                <a:gd name="connsiteX628" fmla="*/ 1580 w 1006958"/>
                <a:gd name="connsiteY628" fmla="*/ 81830 h 1007485"/>
                <a:gd name="connsiteX629" fmla="*/ 402557 w 1006958"/>
                <a:gd name="connsiteY629" fmla="*/ 46302 h 1007485"/>
                <a:gd name="connsiteX630" fmla="*/ 405860 w 1006958"/>
                <a:gd name="connsiteY630" fmla="*/ 49064 h 1007485"/>
                <a:gd name="connsiteX631" fmla="*/ 411979 w 1006958"/>
                <a:gd name="connsiteY631" fmla="*/ 117844 h 1007485"/>
                <a:gd name="connsiteX632" fmla="*/ 375207 w 1006958"/>
                <a:gd name="connsiteY632" fmla="*/ 121093 h 1007485"/>
                <a:gd name="connsiteX633" fmla="*/ 381761 w 1006958"/>
                <a:gd name="connsiteY633" fmla="*/ 194963 h 1007485"/>
                <a:gd name="connsiteX634" fmla="*/ 380027 w 1006958"/>
                <a:gd name="connsiteY634" fmla="*/ 197021 h 1007485"/>
                <a:gd name="connsiteX635" fmla="*/ 347209 w 1006958"/>
                <a:gd name="connsiteY635" fmla="*/ 199945 h 1007485"/>
                <a:gd name="connsiteX636" fmla="*/ 345097 w 1006958"/>
                <a:gd name="connsiteY636" fmla="*/ 198158 h 1007485"/>
                <a:gd name="connsiteX637" fmla="*/ 341901 w 1006958"/>
                <a:gd name="connsiteY637" fmla="*/ 162252 h 1007485"/>
                <a:gd name="connsiteX638" fmla="*/ 306320 w 1006958"/>
                <a:gd name="connsiteY638" fmla="*/ 165393 h 1007485"/>
                <a:gd name="connsiteX639" fmla="*/ 304263 w 1006958"/>
                <a:gd name="connsiteY639" fmla="*/ 163769 h 1007485"/>
                <a:gd name="connsiteX640" fmla="*/ 301284 w 1006958"/>
                <a:gd name="connsiteY640" fmla="*/ 130083 h 1007485"/>
                <a:gd name="connsiteX641" fmla="*/ 303016 w 1006958"/>
                <a:gd name="connsiteY641" fmla="*/ 127971 h 1007485"/>
                <a:gd name="connsiteX642" fmla="*/ 338543 w 1006958"/>
                <a:gd name="connsiteY642" fmla="*/ 124830 h 1007485"/>
                <a:gd name="connsiteX643" fmla="*/ 335457 w 1006958"/>
                <a:gd name="connsiteY643" fmla="*/ 90115 h 1007485"/>
                <a:gd name="connsiteX644" fmla="*/ 299876 w 1006958"/>
                <a:gd name="connsiteY644" fmla="*/ 93256 h 1007485"/>
                <a:gd name="connsiteX645" fmla="*/ 297818 w 1006958"/>
                <a:gd name="connsiteY645" fmla="*/ 91523 h 1007485"/>
                <a:gd name="connsiteX646" fmla="*/ 294840 w 1006958"/>
                <a:gd name="connsiteY646" fmla="*/ 57838 h 1007485"/>
                <a:gd name="connsiteX647" fmla="*/ 296573 w 1006958"/>
                <a:gd name="connsiteY647" fmla="*/ 55726 h 1007485"/>
                <a:gd name="connsiteX648" fmla="*/ 356199 w 1006958"/>
                <a:gd name="connsiteY648" fmla="*/ 50419 h 1007485"/>
                <a:gd name="connsiteX649" fmla="*/ 372933 w 1006958"/>
                <a:gd name="connsiteY649" fmla="*/ 48956 h 1007485"/>
                <a:gd name="connsiteX650" fmla="*/ 476643 w 1006958"/>
                <a:gd name="connsiteY650" fmla="*/ 38613 h 1007485"/>
                <a:gd name="connsiteX651" fmla="*/ 481354 w 1006958"/>
                <a:gd name="connsiteY651" fmla="*/ 42566 h 1007485"/>
                <a:gd name="connsiteX652" fmla="*/ 483953 w 1006958"/>
                <a:gd name="connsiteY652" fmla="*/ 71811 h 1007485"/>
                <a:gd name="connsiteX653" fmla="*/ 480380 w 1006958"/>
                <a:gd name="connsiteY653" fmla="*/ 76089 h 1007485"/>
                <a:gd name="connsiteX654" fmla="*/ 451136 w 1006958"/>
                <a:gd name="connsiteY654" fmla="*/ 78688 h 1007485"/>
                <a:gd name="connsiteX655" fmla="*/ 446424 w 1006958"/>
                <a:gd name="connsiteY655" fmla="*/ 74735 h 1007485"/>
                <a:gd name="connsiteX656" fmla="*/ 443878 w 1006958"/>
                <a:gd name="connsiteY656" fmla="*/ 45923 h 1007485"/>
                <a:gd name="connsiteX657" fmla="*/ 447832 w 1006958"/>
                <a:gd name="connsiteY657" fmla="*/ 41157 h 1007485"/>
                <a:gd name="connsiteX658" fmla="*/ 923489 w 1006958"/>
                <a:gd name="connsiteY658" fmla="*/ 0 h 1007485"/>
                <a:gd name="connsiteX659" fmla="*/ 924301 w 1006958"/>
                <a:gd name="connsiteY659" fmla="*/ 163 h 1007485"/>
                <a:gd name="connsiteX660" fmla="*/ 925167 w 1006958"/>
                <a:gd name="connsiteY660" fmla="*/ 867 h 1007485"/>
                <a:gd name="connsiteX661" fmla="*/ 925166 w 1006958"/>
                <a:gd name="connsiteY661" fmla="*/ 921 h 1007485"/>
                <a:gd name="connsiteX662" fmla="*/ 925384 w 1006958"/>
                <a:gd name="connsiteY662" fmla="*/ 1625 h 1007485"/>
                <a:gd name="connsiteX663" fmla="*/ 948075 w 1006958"/>
                <a:gd name="connsiteY663" fmla="*/ 257244 h 1007485"/>
                <a:gd name="connsiteX664" fmla="*/ 946504 w 1006958"/>
                <a:gd name="connsiteY664" fmla="*/ 259139 h 1007485"/>
                <a:gd name="connsiteX665" fmla="*/ 690885 w 1006958"/>
                <a:gd name="connsiteY665" fmla="*/ 281830 h 1007485"/>
                <a:gd name="connsiteX666" fmla="*/ 689477 w 1006958"/>
                <a:gd name="connsiteY666" fmla="*/ 281290 h 1007485"/>
                <a:gd name="connsiteX667" fmla="*/ 689423 w 1006958"/>
                <a:gd name="connsiteY667" fmla="*/ 281180 h 1007485"/>
                <a:gd name="connsiteX668" fmla="*/ 688990 w 1006958"/>
                <a:gd name="connsiteY668" fmla="*/ 280206 h 1007485"/>
                <a:gd name="connsiteX669" fmla="*/ 666298 w 1006958"/>
                <a:gd name="connsiteY669" fmla="*/ 24588 h 1007485"/>
                <a:gd name="connsiteX670" fmla="*/ 667869 w 1006958"/>
                <a:gd name="connsiteY670" fmla="*/ 22692 h 100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</a:cxnLst>
              <a:rect l="l" t="t" r="r" b="b"/>
              <a:pathLst>
                <a:path w="1006958" h="1007485">
                  <a:moveTo>
                    <a:pt x="410625" y="941944"/>
                  </a:moveTo>
                  <a:cubicBezTo>
                    <a:pt x="411113" y="941890"/>
                    <a:pt x="411546" y="942270"/>
                    <a:pt x="411546" y="942648"/>
                  </a:cubicBezTo>
                  <a:lnTo>
                    <a:pt x="414417" y="974872"/>
                  </a:lnTo>
                  <a:cubicBezTo>
                    <a:pt x="414579" y="976496"/>
                    <a:pt x="413334" y="977958"/>
                    <a:pt x="411708" y="978121"/>
                  </a:cubicBezTo>
                  <a:lnTo>
                    <a:pt x="380135" y="980937"/>
                  </a:lnTo>
                  <a:cubicBezTo>
                    <a:pt x="378132" y="981154"/>
                    <a:pt x="376290" y="979637"/>
                    <a:pt x="376127" y="977579"/>
                  </a:cubicBezTo>
                  <a:lnTo>
                    <a:pt x="373528" y="948227"/>
                  </a:lnTo>
                  <a:cubicBezTo>
                    <a:pt x="373366" y="946602"/>
                    <a:pt x="374611" y="945139"/>
                    <a:pt x="376237" y="944977"/>
                  </a:cubicBezTo>
                  <a:close/>
                  <a:moveTo>
                    <a:pt x="891483" y="896887"/>
                  </a:moveTo>
                  <a:cubicBezTo>
                    <a:pt x="893161" y="896724"/>
                    <a:pt x="894624" y="897970"/>
                    <a:pt x="894839" y="899648"/>
                  </a:cubicBezTo>
                  <a:lnTo>
                    <a:pt x="897602" y="931059"/>
                  </a:lnTo>
                  <a:cubicBezTo>
                    <a:pt x="897765" y="932684"/>
                    <a:pt x="896519" y="934145"/>
                    <a:pt x="894894" y="934308"/>
                  </a:cubicBezTo>
                  <a:lnTo>
                    <a:pt x="864133" y="937016"/>
                  </a:lnTo>
                  <a:cubicBezTo>
                    <a:pt x="862129" y="937233"/>
                    <a:pt x="860288" y="935716"/>
                    <a:pt x="860125" y="933658"/>
                  </a:cubicBezTo>
                  <a:lnTo>
                    <a:pt x="857418" y="903278"/>
                  </a:lnTo>
                  <a:cubicBezTo>
                    <a:pt x="857255" y="901436"/>
                    <a:pt x="858608" y="899811"/>
                    <a:pt x="860451" y="899648"/>
                  </a:cubicBezTo>
                  <a:close/>
                  <a:moveTo>
                    <a:pt x="1000878" y="887192"/>
                  </a:moveTo>
                  <a:cubicBezTo>
                    <a:pt x="1002558" y="887030"/>
                    <a:pt x="1004019" y="888275"/>
                    <a:pt x="1004182" y="889954"/>
                  </a:cubicBezTo>
                  <a:lnTo>
                    <a:pt x="1006944" y="921364"/>
                  </a:lnTo>
                  <a:cubicBezTo>
                    <a:pt x="1007108" y="922989"/>
                    <a:pt x="1005861" y="924451"/>
                    <a:pt x="1004237" y="924613"/>
                  </a:cubicBezTo>
                  <a:lnTo>
                    <a:pt x="973476" y="927322"/>
                  </a:lnTo>
                  <a:cubicBezTo>
                    <a:pt x="971471" y="927539"/>
                    <a:pt x="969631" y="926021"/>
                    <a:pt x="969469" y="923964"/>
                  </a:cubicBezTo>
                  <a:lnTo>
                    <a:pt x="966760" y="893204"/>
                  </a:lnTo>
                  <a:cubicBezTo>
                    <a:pt x="966597" y="891579"/>
                    <a:pt x="967843" y="890116"/>
                    <a:pt x="969469" y="889954"/>
                  </a:cubicBezTo>
                  <a:close/>
                  <a:moveTo>
                    <a:pt x="590480" y="888979"/>
                  </a:moveTo>
                  <a:cubicBezTo>
                    <a:pt x="592158" y="888870"/>
                    <a:pt x="593621" y="890062"/>
                    <a:pt x="593784" y="891686"/>
                  </a:cubicBezTo>
                  <a:lnTo>
                    <a:pt x="597033" y="928568"/>
                  </a:lnTo>
                  <a:lnTo>
                    <a:pt x="597304" y="931599"/>
                  </a:lnTo>
                  <a:lnTo>
                    <a:pt x="599687" y="958408"/>
                  </a:lnTo>
                  <a:cubicBezTo>
                    <a:pt x="599850" y="960032"/>
                    <a:pt x="598604" y="961495"/>
                    <a:pt x="596979" y="961657"/>
                  </a:cubicBezTo>
                  <a:lnTo>
                    <a:pt x="492564" y="970918"/>
                  </a:lnTo>
                  <a:cubicBezTo>
                    <a:pt x="490562" y="971134"/>
                    <a:pt x="488720" y="969619"/>
                    <a:pt x="488557" y="967560"/>
                  </a:cubicBezTo>
                  <a:lnTo>
                    <a:pt x="485741" y="935770"/>
                  </a:lnTo>
                  <a:cubicBezTo>
                    <a:pt x="485686" y="935608"/>
                    <a:pt x="485849" y="935444"/>
                    <a:pt x="486011" y="935444"/>
                  </a:cubicBezTo>
                  <a:lnTo>
                    <a:pt x="559016" y="928947"/>
                  </a:lnTo>
                  <a:lnTo>
                    <a:pt x="555982" y="895044"/>
                  </a:lnTo>
                  <a:cubicBezTo>
                    <a:pt x="555820" y="893419"/>
                    <a:pt x="557066" y="891957"/>
                    <a:pt x="558691" y="891795"/>
                  </a:cubicBezTo>
                  <a:close/>
                  <a:moveTo>
                    <a:pt x="471012" y="824154"/>
                  </a:moveTo>
                  <a:cubicBezTo>
                    <a:pt x="473664" y="823937"/>
                    <a:pt x="476048" y="825887"/>
                    <a:pt x="476264" y="828540"/>
                  </a:cubicBezTo>
                  <a:lnTo>
                    <a:pt x="479079" y="860439"/>
                  </a:lnTo>
                  <a:lnTo>
                    <a:pt x="513091" y="857405"/>
                  </a:lnTo>
                  <a:cubicBezTo>
                    <a:pt x="514770" y="857243"/>
                    <a:pt x="516233" y="858489"/>
                    <a:pt x="516394" y="860167"/>
                  </a:cubicBezTo>
                  <a:lnTo>
                    <a:pt x="519048" y="890008"/>
                  </a:lnTo>
                  <a:cubicBezTo>
                    <a:pt x="519211" y="891633"/>
                    <a:pt x="517965" y="893094"/>
                    <a:pt x="516340" y="893258"/>
                  </a:cubicBezTo>
                  <a:lnTo>
                    <a:pt x="482275" y="896290"/>
                  </a:lnTo>
                  <a:lnTo>
                    <a:pt x="485525" y="932792"/>
                  </a:lnTo>
                  <a:cubicBezTo>
                    <a:pt x="485633" y="933766"/>
                    <a:pt x="484874" y="934633"/>
                    <a:pt x="483900" y="934742"/>
                  </a:cubicBezTo>
                  <a:lnTo>
                    <a:pt x="413334" y="941024"/>
                  </a:lnTo>
                  <a:cubicBezTo>
                    <a:pt x="412306" y="941131"/>
                    <a:pt x="411384" y="940374"/>
                    <a:pt x="411277" y="939291"/>
                  </a:cubicBezTo>
                  <a:lnTo>
                    <a:pt x="408027" y="902843"/>
                  </a:lnTo>
                  <a:lnTo>
                    <a:pt x="373475" y="905930"/>
                  </a:lnTo>
                  <a:cubicBezTo>
                    <a:pt x="371471" y="906147"/>
                    <a:pt x="369629" y="904631"/>
                    <a:pt x="369467" y="902572"/>
                  </a:cubicBezTo>
                  <a:lnTo>
                    <a:pt x="366868" y="873436"/>
                  </a:lnTo>
                  <a:cubicBezTo>
                    <a:pt x="366705" y="871811"/>
                    <a:pt x="367951" y="870349"/>
                    <a:pt x="369576" y="870186"/>
                  </a:cubicBezTo>
                  <a:lnTo>
                    <a:pt x="404831" y="867045"/>
                  </a:lnTo>
                  <a:lnTo>
                    <a:pt x="402015" y="835092"/>
                  </a:lnTo>
                  <a:cubicBezTo>
                    <a:pt x="401799" y="832440"/>
                    <a:pt x="403695" y="830111"/>
                    <a:pt x="406349" y="829894"/>
                  </a:cubicBezTo>
                  <a:close/>
                  <a:moveTo>
                    <a:pt x="246964" y="806281"/>
                  </a:moveTo>
                  <a:cubicBezTo>
                    <a:pt x="247886" y="806228"/>
                    <a:pt x="248752" y="806932"/>
                    <a:pt x="248861" y="807852"/>
                  </a:cubicBezTo>
                  <a:lnTo>
                    <a:pt x="258392" y="915408"/>
                  </a:lnTo>
                  <a:cubicBezTo>
                    <a:pt x="258499" y="916382"/>
                    <a:pt x="257796" y="917194"/>
                    <a:pt x="256821" y="917303"/>
                  </a:cubicBezTo>
                  <a:lnTo>
                    <a:pt x="149266" y="926834"/>
                  </a:lnTo>
                  <a:cubicBezTo>
                    <a:pt x="148292" y="926943"/>
                    <a:pt x="147479" y="926239"/>
                    <a:pt x="147371" y="925264"/>
                  </a:cubicBezTo>
                  <a:lnTo>
                    <a:pt x="137839" y="817709"/>
                  </a:lnTo>
                  <a:cubicBezTo>
                    <a:pt x="137731" y="816734"/>
                    <a:pt x="138435" y="815921"/>
                    <a:pt x="139409" y="815813"/>
                  </a:cubicBezTo>
                  <a:close/>
                  <a:moveTo>
                    <a:pt x="280920" y="765664"/>
                  </a:moveTo>
                  <a:lnTo>
                    <a:pt x="98683" y="781857"/>
                  </a:lnTo>
                  <a:cubicBezTo>
                    <a:pt x="97708" y="781965"/>
                    <a:pt x="97005" y="782779"/>
                    <a:pt x="97112" y="783753"/>
                  </a:cubicBezTo>
                  <a:lnTo>
                    <a:pt x="113306" y="965990"/>
                  </a:lnTo>
                  <a:cubicBezTo>
                    <a:pt x="113414" y="966964"/>
                    <a:pt x="114227" y="967668"/>
                    <a:pt x="115201" y="967560"/>
                  </a:cubicBezTo>
                  <a:lnTo>
                    <a:pt x="297438" y="951367"/>
                  </a:lnTo>
                  <a:cubicBezTo>
                    <a:pt x="298413" y="951259"/>
                    <a:pt x="299118" y="950447"/>
                    <a:pt x="299008" y="949472"/>
                  </a:cubicBezTo>
                  <a:lnTo>
                    <a:pt x="282815" y="767235"/>
                  </a:lnTo>
                  <a:cubicBezTo>
                    <a:pt x="282707" y="766260"/>
                    <a:pt x="281896" y="765556"/>
                    <a:pt x="280920" y="765664"/>
                  </a:cubicBezTo>
                  <a:close/>
                  <a:moveTo>
                    <a:pt x="314388" y="725697"/>
                  </a:moveTo>
                  <a:cubicBezTo>
                    <a:pt x="315364" y="725643"/>
                    <a:pt x="316230" y="726347"/>
                    <a:pt x="316284" y="727268"/>
                  </a:cubicBezTo>
                  <a:lnTo>
                    <a:pt x="338976" y="982887"/>
                  </a:lnTo>
                  <a:cubicBezTo>
                    <a:pt x="339083" y="983861"/>
                    <a:pt x="338380" y="984673"/>
                    <a:pt x="337406" y="984783"/>
                  </a:cubicBezTo>
                  <a:lnTo>
                    <a:pt x="81787" y="1007474"/>
                  </a:lnTo>
                  <a:cubicBezTo>
                    <a:pt x="80812" y="1007583"/>
                    <a:pt x="79999" y="1006878"/>
                    <a:pt x="79891" y="1005903"/>
                  </a:cubicBezTo>
                  <a:lnTo>
                    <a:pt x="57199" y="750284"/>
                  </a:lnTo>
                  <a:cubicBezTo>
                    <a:pt x="57092" y="749310"/>
                    <a:pt x="57795" y="748497"/>
                    <a:pt x="58769" y="748389"/>
                  </a:cubicBezTo>
                  <a:close/>
                  <a:moveTo>
                    <a:pt x="757878" y="686272"/>
                  </a:moveTo>
                  <a:cubicBezTo>
                    <a:pt x="759990" y="686055"/>
                    <a:pt x="760370" y="686867"/>
                    <a:pt x="760477" y="688654"/>
                  </a:cubicBezTo>
                  <a:cubicBezTo>
                    <a:pt x="760856" y="694017"/>
                    <a:pt x="762697" y="715409"/>
                    <a:pt x="763348" y="720715"/>
                  </a:cubicBezTo>
                  <a:cubicBezTo>
                    <a:pt x="763563" y="722719"/>
                    <a:pt x="762914" y="723261"/>
                    <a:pt x="761019" y="723424"/>
                  </a:cubicBezTo>
                  <a:cubicBezTo>
                    <a:pt x="750350" y="724235"/>
                    <a:pt x="739626" y="725211"/>
                    <a:pt x="728958" y="726240"/>
                  </a:cubicBezTo>
                  <a:cubicBezTo>
                    <a:pt x="727117" y="726402"/>
                    <a:pt x="726359" y="726077"/>
                    <a:pt x="726196" y="724019"/>
                  </a:cubicBezTo>
                  <a:cubicBezTo>
                    <a:pt x="725329" y="713242"/>
                    <a:pt x="724354" y="702411"/>
                    <a:pt x="723326" y="691633"/>
                  </a:cubicBezTo>
                  <a:cubicBezTo>
                    <a:pt x="723163" y="689792"/>
                    <a:pt x="723705" y="689305"/>
                    <a:pt x="725492" y="689142"/>
                  </a:cubicBezTo>
                  <a:cubicBezTo>
                    <a:pt x="736268" y="688275"/>
                    <a:pt x="747100" y="687355"/>
                    <a:pt x="757878" y="686272"/>
                  </a:cubicBezTo>
                  <a:close/>
                  <a:moveTo>
                    <a:pt x="385334" y="681668"/>
                  </a:moveTo>
                  <a:cubicBezTo>
                    <a:pt x="387012" y="681559"/>
                    <a:pt x="388475" y="682751"/>
                    <a:pt x="388529" y="684375"/>
                  </a:cubicBezTo>
                  <a:lnTo>
                    <a:pt x="394595" y="752504"/>
                  </a:lnTo>
                  <a:cubicBezTo>
                    <a:pt x="394758" y="754129"/>
                    <a:pt x="393511" y="755592"/>
                    <a:pt x="391887" y="755754"/>
                  </a:cubicBezTo>
                  <a:lnTo>
                    <a:pt x="361072" y="758516"/>
                  </a:lnTo>
                  <a:cubicBezTo>
                    <a:pt x="359068" y="758733"/>
                    <a:pt x="357226" y="757217"/>
                    <a:pt x="357065" y="755158"/>
                  </a:cubicBezTo>
                  <a:lnTo>
                    <a:pt x="350837" y="684755"/>
                  </a:lnTo>
                  <a:close/>
                  <a:moveTo>
                    <a:pt x="460666" y="675006"/>
                  </a:moveTo>
                  <a:cubicBezTo>
                    <a:pt x="460991" y="674952"/>
                    <a:pt x="461208" y="675169"/>
                    <a:pt x="461263" y="675493"/>
                  </a:cubicBezTo>
                  <a:lnTo>
                    <a:pt x="464132" y="707988"/>
                  </a:lnTo>
                  <a:cubicBezTo>
                    <a:pt x="464294" y="709613"/>
                    <a:pt x="463050" y="711074"/>
                    <a:pt x="461425" y="711237"/>
                  </a:cubicBezTo>
                  <a:lnTo>
                    <a:pt x="432071" y="713836"/>
                  </a:lnTo>
                  <a:cubicBezTo>
                    <a:pt x="430069" y="714053"/>
                    <a:pt x="428227" y="712537"/>
                    <a:pt x="428064" y="710479"/>
                  </a:cubicBezTo>
                  <a:lnTo>
                    <a:pt x="425464" y="681126"/>
                  </a:lnTo>
                  <a:cubicBezTo>
                    <a:pt x="425302" y="679501"/>
                    <a:pt x="426548" y="678039"/>
                    <a:pt x="428173" y="677877"/>
                  </a:cubicBezTo>
                  <a:close/>
                  <a:moveTo>
                    <a:pt x="791129" y="645600"/>
                  </a:moveTo>
                  <a:cubicBezTo>
                    <a:pt x="755928" y="648795"/>
                    <a:pt x="720726" y="651936"/>
                    <a:pt x="685525" y="654969"/>
                  </a:cubicBezTo>
                  <a:cubicBezTo>
                    <a:pt x="682978" y="655186"/>
                    <a:pt x="682437" y="655944"/>
                    <a:pt x="682654" y="658435"/>
                  </a:cubicBezTo>
                  <a:cubicBezTo>
                    <a:pt x="684332" y="676036"/>
                    <a:pt x="690560" y="746223"/>
                    <a:pt x="691969" y="763715"/>
                  </a:cubicBezTo>
                  <a:cubicBezTo>
                    <a:pt x="692239" y="766586"/>
                    <a:pt x="693052" y="767182"/>
                    <a:pt x="695813" y="766911"/>
                  </a:cubicBezTo>
                  <a:cubicBezTo>
                    <a:pt x="730908" y="763662"/>
                    <a:pt x="766000" y="760574"/>
                    <a:pt x="801094" y="757542"/>
                  </a:cubicBezTo>
                  <a:cubicBezTo>
                    <a:pt x="803640" y="757325"/>
                    <a:pt x="804180" y="756567"/>
                    <a:pt x="803964" y="754075"/>
                  </a:cubicBezTo>
                  <a:cubicBezTo>
                    <a:pt x="800714" y="718874"/>
                    <a:pt x="797629" y="683672"/>
                    <a:pt x="794595" y="648470"/>
                  </a:cubicBezTo>
                  <a:cubicBezTo>
                    <a:pt x="794379" y="645924"/>
                    <a:pt x="793621" y="645384"/>
                    <a:pt x="791129" y="645600"/>
                  </a:cubicBezTo>
                  <a:close/>
                  <a:moveTo>
                    <a:pt x="530312" y="632764"/>
                  </a:moveTo>
                  <a:cubicBezTo>
                    <a:pt x="530365" y="632764"/>
                    <a:pt x="530365" y="632819"/>
                    <a:pt x="530365" y="632819"/>
                  </a:cubicBezTo>
                  <a:lnTo>
                    <a:pt x="530799" y="632764"/>
                  </a:lnTo>
                  <a:cubicBezTo>
                    <a:pt x="532478" y="632602"/>
                    <a:pt x="533940" y="633848"/>
                    <a:pt x="534102" y="635526"/>
                  </a:cubicBezTo>
                  <a:lnTo>
                    <a:pt x="537027" y="668183"/>
                  </a:lnTo>
                  <a:lnTo>
                    <a:pt x="570605" y="665204"/>
                  </a:lnTo>
                  <a:cubicBezTo>
                    <a:pt x="572282" y="665042"/>
                    <a:pt x="573745" y="666288"/>
                    <a:pt x="573908" y="667966"/>
                  </a:cubicBezTo>
                  <a:lnTo>
                    <a:pt x="579973" y="736095"/>
                  </a:lnTo>
                  <a:cubicBezTo>
                    <a:pt x="580135" y="737774"/>
                    <a:pt x="578890" y="739236"/>
                    <a:pt x="577157" y="739400"/>
                  </a:cubicBezTo>
                  <a:lnTo>
                    <a:pt x="541413" y="742594"/>
                  </a:lnTo>
                  <a:cubicBezTo>
                    <a:pt x="541847" y="742594"/>
                    <a:pt x="542172" y="742865"/>
                    <a:pt x="542227" y="743298"/>
                  </a:cubicBezTo>
                  <a:lnTo>
                    <a:pt x="545150" y="775955"/>
                  </a:lnTo>
                  <a:cubicBezTo>
                    <a:pt x="545313" y="777580"/>
                    <a:pt x="544067" y="779041"/>
                    <a:pt x="542442" y="779204"/>
                  </a:cubicBezTo>
                  <a:lnTo>
                    <a:pt x="438625" y="788411"/>
                  </a:lnTo>
                  <a:cubicBezTo>
                    <a:pt x="436621" y="788628"/>
                    <a:pt x="434780" y="787111"/>
                    <a:pt x="434617" y="785053"/>
                  </a:cubicBezTo>
                  <a:lnTo>
                    <a:pt x="431963" y="755321"/>
                  </a:lnTo>
                  <a:cubicBezTo>
                    <a:pt x="431801" y="753696"/>
                    <a:pt x="433046" y="752234"/>
                    <a:pt x="434672" y="752071"/>
                  </a:cubicBezTo>
                  <a:lnTo>
                    <a:pt x="506049" y="745735"/>
                  </a:lnTo>
                  <a:lnTo>
                    <a:pt x="499605" y="673165"/>
                  </a:lnTo>
                  <a:cubicBezTo>
                    <a:pt x="499605" y="672624"/>
                    <a:pt x="499822" y="672190"/>
                    <a:pt x="500147" y="671865"/>
                  </a:cubicBezTo>
                  <a:lnTo>
                    <a:pt x="462019" y="675224"/>
                  </a:lnTo>
                  <a:cubicBezTo>
                    <a:pt x="461749" y="675224"/>
                    <a:pt x="461478" y="675007"/>
                    <a:pt x="461478" y="674736"/>
                  </a:cubicBezTo>
                  <a:lnTo>
                    <a:pt x="458608" y="642187"/>
                  </a:lnTo>
                  <a:cubicBezTo>
                    <a:pt x="458446" y="640564"/>
                    <a:pt x="459691" y="639101"/>
                    <a:pt x="461316" y="638938"/>
                  </a:cubicBezTo>
                  <a:lnTo>
                    <a:pt x="529066" y="632927"/>
                  </a:lnTo>
                  <a:cubicBezTo>
                    <a:pt x="529336" y="632657"/>
                    <a:pt x="529716" y="632602"/>
                    <a:pt x="530312" y="632764"/>
                  </a:cubicBezTo>
                  <a:close/>
                  <a:moveTo>
                    <a:pt x="602880" y="586786"/>
                  </a:moveTo>
                  <a:cubicBezTo>
                    <a:pt x="602934" y="586786"/>
                    <a:pt x="602989" y="586786"/>
                    <a:pt x="602988" y="586841"/>
                  </a:cubicBezTo>
                  <a:lnTo>
                    <a:pt x="606238" y="623666"/>
                  </a:lnTo>
                  <a:cubicBezTo>
                    <a:pt x="606400" y="625291"/>
                    <a:pt x="605155" y="626753"/>
                    <a:pt x="603529" y="626916"/>
                  </a:cubicBezTo>
                  <a:lnTo>
                    <a:pt x="572661" y="629624"/>
                  </a:lnTo>
                  <a:cubicBezTo>
                    <a:pt x="570657" y="629840"/>
                    <a:pt x="568815" y="628324"/>
                    <a:pt x="568653" y="626266"/>
                  </a:cubicBezTo>
                  <a:lnTo>
                    <a:pt x="565729" y="593068"/>
                  </a:lnTo>
                  <a:cubicBezTo>
                    <a:pt x="565566" y="591443"/>
                    <a:pt x="566812" y="589982"/>
                    <a:pt x="568437" y="589819"/>
                  </a:cubicBezTo>
                  <a:close/>
                  <a:moveTo>
                    <a:pt x="786688" y="570322"/>
                  </a:moveTo>
                  <a:cubicBezTo>
                    <a:pt x="788367" y="570160"/>
                    <a:pt x="789829" y="571405"/>
                    <a:pt x="789992" y="573084"/>
                  </a:cubicBezTo>
                  <a:lnTo>
                    <a:pt x="793187" y="608827"/>
                  </a:lnTo>
                  <a:lnTo>
                    <a:pt x="826439" y="605903"/>
                  </a:lnTo>
                  <a:cubicBezTo>
                    <a:pt x="828118" y="605741"/>
                    <a:pt x="829580" y="606987"/>
                    <a:pt x="829742" y="608665"/>
                  </a:cubicBezTo>
                  <a:lnTo>
                    <a:pt x="835971" y="679068"/>
                  </a:lnTo>
                  <a:lnTo>
                    <a:pt x="871228" y="675927"/>
                  </a:lnTo>
                  <a:lnTo>
                    <a:pt x="868248" y="642296"/>
                  </a:lnTo>
                  <a:cubicBezTo>
                    <a:pt x="868086" y="640671"/>
                    <a:pt x="869332" y="639210"/>
                    <a:pt x="870956" y="639047"/>
                  </a:cubicBezTo>
                  <a:lnTo>
                    <a:pt x="907188" y="635852"/>
                  </a:lnTo>
                  <a:lnTo>
                    <a:pt x="904100" y="601083"/>
                  </a:lnTo>
                  <a:cubicBezTo>
                    <a:pt x="903937" y="599459"/>
                    <a:pt x="905183" y="597996"/>
                    <a:pt x="906808" y="597834"/>
                  </a:cubicBezTo>
                  <a:lnTo>
                    <a:pt x="937027" y="595180"/>
                  </a:lnTo>
                  <a:cubicBezTo>
                    <a:pt x="938706" y="595018"/>
                    <a:pt x="940168" y="596263"/>
                    <a:pt x="940331" y="597942"/>
                  </a:cubicBezTo>
                  <a:lnTo>
                    <a:pt x="943418" y="632548"/>
                  </a:lnTo>
                  <a:cubicBezTo>
                    <a:pt x="943418" y="632494"/>
                    <a:pt x="943471" y="632441"/>
                    <a:pt x="943526" y="632440"/>
                  </a:cubicBezTo>
                  <a:lnTo>
                    <a:pt x="978024" y="629407"/>
                  </a:lnTo>
                  <a:cubicBezTo>
                    <a:pt x="979703" y="629245"/>
                    <a:pt x="981165" y="630491"/>
                    <a:pt x="981327" y="632169"/>
                  </a:cubicBezTo>
                  <a:lnTo>
                    <a:pt x="993946" y="774655"/>
                  </a:lnTo>
                  <a:cubicBezTo>
                    <a:pt x="994108" y="776280"/>
                    <a:pt x="992863" y="777742"/>
                    <a:pt x="991238" y="777904"/>
                  </a:cubicBezTo>
                  <a:lnTo>
                    <a:pt x="960314" y="780667"/>
                  </a:lnTo>
                  <a:cubicBezTo>
                    <a:pt x="958256" y="780829"/>
                    <a:pt x="956469" y="779312"/>
                    <a:pt x="956145" y="777147"/>
                  </a:cubicBezTo>
                  <a:lnTo>
                    <a:pt x="953166" y="743299"/>
                  </a:lnTo>
                  <a:lnTo>
                    <a:pt x="920673" y="746168"/>
                  </a:lnTo>
                  <a:cubicBezTo>
                    <a:pt x="918668" y="746385"/>
                    <a:pt x="916826" y="744869"/>
                    <a:pt x="916665" y="742811"/>
                  </a:cubicBezTo>
                  <a:lnTo>
                    <a:pt x="910491" y="673220"/>
                  </a:lnTo>
                  <a:lnTo>
                    <a:pt x="872581" y="676578"/>
                  </a:lnTo>
                  <a:lnTo>
                    <a:pt x="875776" y="712429"/>
                  </a:lnTo>
                  <a:cubicBezTo>
                    <a:pt x="875829" y="712808"/>
                    <a:pt x="875505" y="713188"/>
                    <a:pt x="875073" y="713241"/>
                  </a:cubicBezTo>
                  <a:lnTo>
                    <a:pt x="839274" y="716437"/>
                  </a:lnTo>
                  <a:lnTo>
                    <a:pt x="842470" y="752342"/>
                  </a:lnTo>
                  <a:lnTo>
                    <a:pt x="876751" y="749309"/>
                  </a:lnTo>
                  <a:cubicBezTo>
                    <a:pt x="878430" y="749147"/>
                    <a:pt x="879892" y="750393"/>
                    <a:pt x="880054" y="752072"/>
                  </a:cubicBezTo>
                  <a:lnTo>
                    <a:pt x="883087" y="786461"/>
                  </a:lnTo>
                  <a:lnTo>
                    <a:pt x="953437" y="780341"/>
                  </a:lnTo>
                  <a:cubicBezTo>
                    <a:pt x="955115" y="780179"/>
                    <a:pt x="956578" y="781424"/>
                    <a:pt x="956741" y="783104"/>
                  </a:cubicBezTo>
                  <a:lnTo>
                    <a:pt x="959719" y="816898"/>
                  </a:lnTo>
                  <a:lnTo>
                    <a:pt x="994270" y="813810"/>
                  </a:lnTo>
                  <a:cubicBezTo>
                    <a:pt x="995949" y="813647"/>
                    <a:pt x="997412" y="814893"/>
                    <a:pt x="997575" y="816573"/>
                  </a:cubicBezTo>
                  <a:lnTo>
                    <a:pt x="1000336" y="847983"/>
                  </a:lnTo>
                  <a:cubicBezTo>
                    <a:pt x="1000499" y="849608"/>
                    <a:pt x="999253" y="851070"/>
                    <a:pt x="997629" y="851233"/>
                  </a:cubicBezTo>
                  <a:lnTo>
                    <a:pt x="929120" y="857298"/>
                  </a:lnTo>
                  <a:cubicBezTo>
                    <a:pt x="927117" y="857515"/>
                    <a:pt x="925275" y="855999"/>
                    <a:pt x="925112" y="853940"/>
                  </a:cubicBezTo>
                  <a:lnTo>
                    <a:pt x="922188" y="820851"/>
                  </a:lnTo>
                  <a:lnTo>
                    <a:pt x="849077" y="827349"/>
                  </a:lnTo>
                  <a:lnTo>
                    <a:pt x="855685" y="901815"/>
                  </a:lnTo>
                  <a:lnTo>
                    <a:pt x="781814" y="908368"/>
                  </a:lnTo>
                  <a:cubicBezTo>
                    <a:pt x="781381" y="908421"/>
                    <a:pt x="781002" y="908801"/>
                    <a:pt x="781056" y="909288"/>
                  </a:cubicBezTo>
                  <a:lnTo>
                    <a:pt x="784252" y="944978"/>
                  </a:lnTo>
                  <a:lnTo>
                    <a:pt x="675885" y="954618"/>
                  </a:lnTo>
                  <a:cubicBezTo>
                    <a:pt x="673880" y="954833"/>
                    <a:pt x="672039" y="953318"/>
                    <a:pt x="671877" y="951260"/>
                  </a:cubicBezTo>
                  <a:lnTo>
                    <a:pt x="665648" y="880910"/>
                  </a:lnTo>
                  <a:lnTo>
                    <a:pt x="702096" y="877661"/>
                  </a:lnTo>
                  <a:lnTo>
                    <a:pt x="705182" y="912484"/>
                  </a:lnTo>
                  <a:cubicBezTo>
                    <a:pt x="705346" y="914488"/>
                    <a:pt x="707132" y="916004"/>
                    <a:pt x="709191" y="915841"/>
                  </a:cubicBezTo>
                  <a:lnTo>
                    <a:pt x="777048" y="909829"/>
                  </a:lnTo>
                  <a:cubicBezTo>
                    <a:pt x="778674" y="909667"/>
                    <a:pt x="779919" y="908206"/>
                    <a:pt x="779757" y="906581"/>
                  </a:cubicBezTo>
                  <a:lnTo>
                    <a:pt x="776723" y="872516"/>
                  </a:lnTo>
                  <a:lnTo>
                    <a:pt x="811384" y="869429"/>
                  </a:lnTo>
                  <a:cubicBezTo>
                    <a:pt x="813009" y="869267"/>
                    <a:pt x="814254" y="867804"/>
                    <a:pt x="814092" y="866179"/>
                  </a:cubicBezTo>
                  <a:lnTo>
                    <a:pt x="811275" y="834715"/>
                  </a:lnTo>
                  <a:cubicBezTo>
                    <a:pt x="811114" y="833036"/>
                    <a:pt x="809651" y="831791"/>
                    <a:pt x="807972" y="831953"/>
                  </a:cubicBezTo>
                  <a:lnTo>
                    <a:pt x="773529" y="834985"/>
                  </a:lnTo>
                  <a:lnTo>
                    <a:pt x="770387" y="799459"/>
                  </a:lnTo>
                  <a:cubicBezTo>
                    <a:pt x="770224" y="797780"/>
                    <a:pt x="768763" y="796534"/>
                    <a:pt x="767084" y="796697"/>
                  </a:cubicBezTo>
                  <a:lnTo>
                    <a:pt x="735619" y="799513"/>
                  </a:lnTo>
                  <a:cubicBezTo>
                    <a:pt x="733995" y="799675"/>
                    <a:pt x="732748" y="801138"/>
                    <a:pt x="732910" y="802762"/>
                  </a:cubicBezTo>
                  <a:lnTo>
                    <a:pt x="736052" y="838343"/>
                  </a:lnTo>
                  <a:lnTo>
                    <a:pt x="699767" y="841538"/>
                  </a:lnTo>
                  <a:lnTo>
                    <a:pt x="696626" y="806012"/>
                  </a:lnTo>
                  <a:cubicBezTo>
                    <a:pt x="696463" y="804332"/>
                    <a:pt x="695002" y="803088"/>
                    <a:pt x="693322" y="803250"/>
                  </a:cubicBezTo>
                  <a:lnTo>
                    <a:pt x="661858" y="806066"/>
                  </a:lnTo>
                  <a:cubicBezTo>
                    <a:pt x="660233" y="806229"/>
                    <a:pt x="658987" y="807690"/>
                    <a:pt x="659150" y="809315"/>
                  </a:cubicBezTo>
                  <a:lnTo>
                    <a:pt x="665486" y="880802"/>
                  </a:lnTo>
                  <a:lnTo>
                    <a:pt x="633046" y="883673"/>
                  </a:lnTo>
                  <a:cubicBezTo>
                    <a:pt x="631042" y="883889"/>
                    <a:pt x="629201" y="882373"/>
                    <a:pt x="629039" y="880315"/>
                  </a:cubicBezTo>
                  <a:lnTo>
                    <a:pt x="622864" y="810561"/>
                  </a:lnTo>
                  <a:lnTo>
                    <a:pt x="587283" y="813702"/>
                  </a:lnTo>
                  <a:cubicBezTo>
                    <a:pt x="587066" y="813702"/>
                    <a:pt x="586797" y="813540"/>
                    <a:pt x="586797" y="813268"/>
                  </a:cubicBezTo>
                  <a:lnTo>
                    <a:pt x="589830" y="847441"/>
                  </a:lnTo>
                  <a:cubicBezTo>
                    <a:pt x="589992" y="849066"/>
                    <a:pt x="588746" y="850529"/>
                    <a:pt x="587121" y="850691"/>
                  </a:cubicBezTo>
                  <a:lnTo>
                    <a:pt x="555819" y="853453"/>
                  </a:lnTo>
                  <a:cubicBezTo>
                    <a:pt x="553815" y="853670"/>
                    <a:pt x="551974" y="852154"/>
                    <a:pt x="551811" y="850095"/>
                  </a:cubicBezTo>
                  <a:lnTo>
                    <a:pt x="545800" y="782562"/>
                  </a:lnTo>
                  <a:cubicBezTo>
                    <a:pt x="545638" y="780937"/>
                    <a:pt x="546883" y="779475"/>
                    <a:pt x="548509" y="779312"/>
                  </a:cubicBezTo>
                  <a:lnTo>
                    <a:pt x="583493" y="776226"/>
                  </a:lnTo>
                  <a:lnTo>
                    <a:pt x="580352" y="740645"/>
                  </a:lnTo>
                  <a:cubicBezTo>
                    <a:pt x="580298" y="739886"/>
                    <a:pt x="580839" y="739237"/>
                    <a:pt x="581598" y="739182"/>
                  </a:cubicBezTo>
                  <a:lnTo>
                    <a:pt x="652543" y="732900"/>
                  </a:lnTo>
                  <a:lnTo>
                    <a:pt x="649239" y="695858"/>
                  </a:lnTo>
                  <a:lnTo>
                    <a:pt x="617017" y="698727"/>
                  </a:lnTo>
                  <a:cubicBezTo>
                    <a:pt x="615012" y="698944"/>
                    <a:pt x="613171" y="697428"/>
                    <a:pt x="613009" y="695369"/>
                  </a:cubicBezTo>
                  <a:lnTo>
                    <a:pt x="610300" y="664609"/>
                  </a:lnTo>
                  <a:cubicBezTo>
                    <a:pt x="610138" y="662984"/>
                    <a:pt x="611384" y="661523"/>
                    <a:pt x="613009" y="661359"/>
                  </a:cubicBezTo>
                  <a:lnTo>
                    <a:pt x="645936" y="658435"/>
                  </a:lnTo>
                  <a:lnTo>
                    <a:pt x="642957" y="625128"/>
                  </a:lnTo>
                  <a:cubicBezTo>
                    <a:pt x="642795" y="623505"/>
                    <a:pt x="644039" y="622042"/>
                    <a:pt x="645665" y="621880"/>
                  </a:cubicBezTo>
                  <a:lnTo>
                    <a:pt x="716502" y="615598"/>
                  </a:lnTo>
                  <a:lnTo>
                    <a:pt x="713307" y="579854"/>
                  </a:lnTo>
                  <a:cubicBezTo>
                    <a:pt x="713143" y="578229"/>
                    <a:pt x="714390" y="576767"/>
                    <a:pt x="716015" y="576604"/>
                  </a:cubicBezTo>
                  <a:close/>
                  <a:moveTo>
                    <a:pt x="191291" y="587435"/>
                  </a:moveTo>
                  <a:cubicBezTo>
                    <a:pt x="191725" y="587869"/>
                    <a:pt x="191562" y="588518"/>
                    <a:pt x="191615" y="589060"/>
                  </a:cubicBezTo>
                  <a:cubicBezTo>
                    <a:pt x="192591" y="600108"/>
                    <a:pt x="193565" y="611102"/>
                    <a:pt x="194541" y="622095"/>
                  </a:cubicBezTo>
                  <a:cubicBezTo>
                    <a:pt x="194594" y="622799"/>
                    <a:pt x="195028" y="623612"/>
                    <a:pt x="194107" y="624099"/>
                  </a:cubicBezTo>
                  <a:cubicBezTo>
                    <a:pt x="193024" y="611913"/>
                    <a:pt x="191942" y="599674"/>
                    <a:pt x="190858" y="587490"/>
                  </a:cubicBezTo>
                  <a:lnTo>
                    <a:pt x="157822" y="590414"/>
                  </a:lnTo>
                  <a:cubicBezTo>
                    <a:pt x="156740" y="590523"/>
                    <a:pt x="155981" y="591442"/>
                    <a:pt x="156089" y="592471"/>
                  </a:cubicBezTo>
                  <a:lnTo>
                    <a:pt x="159177" y="627565"/>
                  </a:lnTo>
                  <a:lnTo>
                    <a:pt x="194269" y="624479"/>
                  </a:lnTo>
                  <a:cubicBezTo>
                    <a:pt x="195353" y="624370"/>
                    <a:pt x="196112" y="623450"/>
                    <a:pt x="196003" y="622420"/>
                  </a:cubicBezTo>
                  <a:lnTo>
                    <a:pt x="193078" y="589114"/>
                  </a:lnTo>
                  <a:cubicBezTo>
                    <a:pt x="193023" y="588194"/>
                    <a:pt x="192211" y="587490"/>
                    <a:pt x="191291" y="587435"/>
                  </a:cubicBezTo>
                  <a:close/>
                  <a:moveTo>
                    <a:pt x="896518" y="523801"/>
                  </a:moveTo>
                  <a:cubicBezTo>
                    <a:pt x="896952" y="523801"/>
                    <a:pt x="897331" y="524126"/>
                    <a:pt x="897385" y="524560"/>
                  </a:cubicBezTo>
                  <a:lnTo>
                    <a:pt x="900363" y="558191"/>
                  </a:lnTo>
                  <a:cubicBezTo>
                    <a:pt x="900526" y="559815"/>
                    <a:pt x="899280" y="561278"/>
                    <a:pt x="897656" y="561440"/>
                  </a:cubicBezTo>
                  <a:lnTo>
                    <a:pt x="828227" y="567614"/>
                  </a:lnTo>
                  <a:cubicBezTo>
                    <a:pt x="826331" y="567777"/>
                    <a:pt x="824652" y="566369"/>
                    <a:pt x="824490" y="564473"/>
                  </a:cubicBezTo>
                  <a:lnTo>
                    <a:pt x="821727" y="533441"/>
                  </a:lnTo>
                  <a:cubicBezTo>
                    <a:pt x="821565" y="531816"/>
                    <a:pt x="822811" y="530355"/>
                    <a:pt x="824436" y="530191"/>
                  </a:cubicBezTo>
                  <a:close/>
                  <a:moveTo>
                    <a:pt x="557119" y="516436"/>
                  </a:moveTo>
                  <a:cubicBezTo>
                    <a:pt x="558798" y="516273"/>
                    <a:pt x="560260" y="517519"/>
                    <a:pt x="560423" y="519197"/>
                  </a:cubicBezTo>
                  <a:lnTo>
                    <a:pt x="563076" y="549255"/>
                  </a:lnTo>
                  <a:cubicBezTo>
                    <a:pt x="563239" y="550880"/>
                    <a:pt x="561993" y="552342"/>
                    <a:pt x="560369" y="552504"/>
                  </a:cubicBezTo>
                  <a:lnTo>
                    <a:pt x="529553" y="555212"/>
                  </a:lnTo>
                  <a:cubicBezTo>
                    <a:pt x="527550" y="555429"/>
                    <a:pt x="525709" y="553912"/>
                    <a:pt x="525546" y="551854"/>
                  </a:cubicBezTo>
                  <a:lnTo>
                    <a:pt x="522947" y="522501"/>
                  </a:lnTo>
                  <a:cubicBezTo>
                    <a:pt x="522784" y="520877"/>
                    <a:pt x="524030" y="519415"/>
                    <a:pt x="525655" y="519252"/>
                  </a:cubicBezTo>
                  <a:close/>
                  <a:moveTo>
                    <a:pt x="961345" y="443758"/>
                  </a:moveTo>
                  <a:cubicBezTo>
                    <a:pt x="963023" y="443596"/>
                    <a:pt x="964486" y="444842"/>
                    <a:pt x="964649" y="446520"/>
                  </a:cubicBezTo>
                  <a:lnTo>
                    <a:pt x="973909" y="550826"/>
                  </a:lnTo>
                  <a:cubicBezTo>
                    <a:pt x="974072" y="552451"/>
                    <a:pt x="972825" y="553913"/>
                    <a:pt x="971201" y="554075"/>
                  </a:cubicBezTo>
                  <a:lnTo>
                    <a:pt x="936702" y="557108"/>
                  </a:lnTo>
                  <a:lnTo>
                    <a:pt x="933507" y="521040"/>
                  </a:lnTo>
                  <a:lnTo>
                    <a:pt x="897385" y="524236"/>
                  </a:lnTo>
                  <a:lnTo>
                    <a:pt x="894352" y="489791"/>
                  </a:lnTo>
                  <a:cubicBezTo>
                    <a:pt x="894190" y="488166"/>
                    <a:pt x="895435" y="486705"/>
                    <a:pt x="897061" y="486542"/>
                  </a:cubicBezTo>
                  <a:lnTo>
                    <a:pt x="930203" y="483617"/>
                  </a:lnTo>
                  <a:lnTo>
                    <a:pt x="927225" y="449770"/>
                  </a:lnTo>
                  <a:cubicBezTo>
                    <a:pt x="927063" y="448145"/>
                    <a:pt x="928309" y="446683"/>
                    <a:pt x="929933" y="446520"/>
                  </a:cubicBezTo>
                  <a:close/>
                  <a:moveTo>
                    <a:pt x="145042" y="477984"/>
                  </a:moveTo>
                  <a:cubicBezTo>
                    <a:pt x="146071" y="477931"/>
                    <a:pt x="146993" y="478688"/>
                    <a:pt x="147100" y="479717"/>
                  </a:cubicBezTo>
                  <a:lnTo>
                    <a:pt x="150188" y="514487"/>
                  </a:lnTo>
                  <a:cubicBezTo>
                    <a:pt x="150241" y="515515"/>
                    <a:pt x="149484" y="516436"/>
                    <a:pt x="148454" y="516544"/>
                  </a:cubicBezTo>
                  <a:lnTo>
                    <a:pt x="113685" y="519631"/>
                  </a:lnTo>
                  <a:cubicBezTo>
                    <a:pt x="112657" y="519685"/>
                    <a:pt x="111736" y="518928"/>
                    <a:pt x="111628" y="517898"/>
                  </a:cubicBezTo>
                  <a:lnTo>
                    <a:pt x="108540" y="483130"/>
                  </a:lnTo>
                  <a:cubicBezTo>
                    <a:pt x="108487" y="482101"/>
                    <a:pt x="109244" y="481180"/>
                    <a:pt x="110273" y="481072"/>
                  </a:cubicBezTo>
                  <a:close/>
                  <a:moveTo>
                    <a:pt x="477509" y="449825"/>
                  </a:moveTo>
                  <a:cubicBezTo>
                    <a:pt x="478592" y="449716"/>
                    <a:pt x="479513" y="450474"/>
                    <a:pt x="479620" y="451558"/>
                  </a:cubicBezTo>
                  <a:lnTo>
                    <a:pt x="485795" y="520878"/>
                  </a:lnTo>
                  <a:cubicBezTo>
                    <a:pt x="485849" y="521906"/>
                    <a:pt x="485091" y="522827"/>
                    <a:pt x="484063" y="522935"/>
                  </a:cubicBezTo>
                  <a:lnTo>
                    <a:pt x="449347" y="526023"/>
                  </a:lnTo>
                  <a:lnTo>
                    <a:pt x="452759" y="564203"/>
                  </a:lnTo>
                  <a:cubicBezTo>
                    <a:pt x="452759" y="564203"/>
                    <a:pt x="452759" y="564258"/>
                    <a:pt x="452759" y="564258"/>
                  </a:cubicBezTo>
                  <a:lnTo>
                    <a:pt x="485848" y="561332"/>
                  </a:lnTo>
                  <a:cubicBezTo>
                    <a:pt x="486879" y="561279"/>
                    <a:pt x="487799" y="562036"/>
                    <a:pt x="487907" y="563065"/>
                  </a:cubicBezTo>
                  <a:lnTo>
                    <a:pt x="490831" y="595939"/>
                  </a:lnTo>
                  <a:cubicBezTo>
                    <a:pt x="490939" y="597022"/>
                    <a:pt x="490181" y="597942"/>
                    <a:pt x="489098" y="598051"/>
                  </a:cubicBezTo>
                  <a:lnTo>
                    <a:pt x="382627" y="607474"/>
                  </a:lnTo>
                  <a:cubicBezTo>
                    <a:pt x="381598" y="607528"/>
                    <a:pt x="380677" y="606770"/>
                    <a:pt x="380569" y="605741"/>
                  </a:cubicBezTo>
                  <a:lnTo>
                    <a:pt x="377319" y="570918"/>
                  </a:lnTo>
                  <a:lnTo>
                    <a:pt x="415175" y="567561"/>
                  </a:lnTo>
                  <a:lnTo>
                    <a:pt x="411763" y="529164"/>
                  </a:lnTo>
                  <a:cubicBezTo>
                    <a:pt x="411709" y="528135"/>
                    <a:pt x="412467" y="527214"/>
                    <a:pt x="413495" y="527106"/>
                  </a:cubicBezTo>
                  <a:lnTo>
                    <a:pt x="447181" y="524128"/>
                  </a:lnTo>
                  <a:cubicBezTo>
                    <a:pt x="447561" y="524128"/>
                    <a:pt x="447940" y="524236"/>
                    <a:pt x="448264" y="524398"/>
                  </a:cubicBezTo>
                  <a:lnTo>
                    <a:pt x="442090" y="454861"/>
                  </a:lnTo>
                  <a:cubicBezTo>
                    <a:pt x="442037" y="453832"/>
                    <a:pt x="442794" y="452911"/>
                    <a:pt x="443824" y="452804"/>
                  </a:cubicBezTo>
                  <a:close/>
                  <a:moveTo>
                    <a:pt x="695978" y="393772"/>
                  </a:moveTo>
                  <a:lnTo>
                    <a:pt x="626115" y="399946"/>
                  </a:lnTo>
                  <a:cubicBezTo>
                    <a:pt x="624491" y="400108"/>
                    <a:pt x="623245" y="401571"/>
                    <a:pt x="623407" y="403195"/>
                  </a:cubicBezTo>
                  <a:lnTo>
                    <a:pt x="626332" y="436177"/>
                  </a:lnTo>
                  <a:cubicBezTo>
                    <a:pt x="626332" y="436339"/>
                    <a:pt x="626494" y="436448"/>
                    <a:pt x="626656" y="436448"/>
                  </a:cubicBezTo>
                  <a:lnTo>
                    <a:pt x="593296" y="439425"/>
                  </a:lnTo>
                  <a:cubicBezTo>
                    <a:pt x="591672" y="439589"/>
                    <a:pt x="590425" y="441050"/>
                    <a:pt x="590589" y="442675"/>
                  </a:cubicBezTo>
                  <a:lnTo>
                    <a:pt x="593512" y="475548"/>
                  </a:lnTo>
                  <a:cubicBezTo>
                    <a:pt x="593567" y="475657"/>
                    <a:pt x="593675" y="475765"/>
                    <a:pt x="593784" y="475765"/>
                  </a:cubicBezTo>
                  <a:lnTo>
                    <a:pt x="665163" y="469428"/>
                  </a:lnTo>
                  <a:cubicBezTo>
                    <a:pt x="666786" y="469266"/>
                    <a:pt x="668032" y="467805"/>
                    <a:pt x="667870" y="466179"/>
                  </a:cubicBezTo>
                  <a:lnTo>
                    <a:pt x="664946" y="433360"/>
                  </a:lnTo>
                  <a:cubicBezTo>
                    <a:pt x="664945" y="433198"/>
                    <a:pt x="664837" y="433143"/>
                    <a:pt x="664729" y="433143"/>
                  </a:cubicBezTo>
                  <a:lnTo>
                    <a:pt x="699281" y="430057"/>
                  </a:lnTo>
                  <a:cubicBezTo>
                    <a:pt x="700905" y="429895"/>
                    <a:pt x="702151" y="428432"/>
                    <a:pt x="701988" y="426808"/>
                  </a:cubicBezTo>
                  <a:lnTo>
                    <a:pt x="699281" y="396534"/>
                  </a:lnTo>
                  <a:cubicBezTo>
                    <a:pt x="699119" y="394855"/>
                    <a:pt x="697656" y="393609"/>
                    <a:pt x="695978" y="393772"/>
                  </a:cubicBezTo>
                  <a:close/>
                  <a:moveTo>
                    <a:pt x="286227" y="392038"/>
                  </a:moveTo>
                  <a:lnTo>
                    <a:pt x="250376" y="395234"/>
                  </a:lnTo>
                  <a:lnTo>
                    <a:pt x="253572" y="431086"/>
                  </a:lnTo>
                  <a:cubicBezTo>
                    <a:pt x="253679" y="432168"/>
                    <a:pt x="254600" y="432927"/>
                    <a:pt x="255629" y="432819"/>
                  </a:cubicBezTo>
                  <a:lnTo>
                    <a:pt x="289530" y="429786"/>
                  </a:lnTo>
                  <a:cubicBezTo>
                    <a:pt x="290561" y="429678"/>
                    <a:pt x="291373" y="428757"/>
                    <a:pt x="291264" y="427674"/>
                  </a:cubicBezTo>
                  <a:lnTo>
                    <a:pt x="288285" y="393771"/>
                  </a:lnTo>
                  <a:cubicBezTo>
                    <a:pt x="288177" y="392689"/>
                    <a:pt x="287256" y="391930"/>
                    <a:pt x="286227" y="392038"/>
                  </a:cubicBezTo>
                  <a:close/>
                  <a:moveTo>
                    <a:pt x="843553" y="343352"/>
                  </a:moveTo>
                  <a:lnTo>
                    <a:pt x="846749" y="379853"/>
                  </a:lnTo>
                  <a:lnTo>
                    <a:pt x="884225" y="376550"/>
                  </a:lnTo>
                  <a:lnTo>
                    <a:pt x="887473" y="412997"/>
                  </a:lnTo>
                  <a:lnTo>
                    <a:pt x="849998" y="416301"/>
                  </a:lnTo>
                  <a:lnTo>
                    <a:pt x="852976" y="449715"/>
                  </a:lnTo>
                  <a:cubicBezTo>
                    <a:pt x="853139" y="451340"/>
                    <a:pt x="851893" y="452801"/>
                    <a:pt x="850269" y="452964"/>
                  </a:cubicBezTo>
                  <a:lnTo>
                    <a:pt x="818857" y="455727"/>
                  </a:lnTo>
                  <a:cubicBezTo>
                    <a:pt x="817180" y="455889"/>
                    <a:pt x="815717" y="454643"/>
                    <a:pt x="815555" y="452964"/>
                  </a:cubicBezTo>
                  <a:lnTo>
                    <a:pt x="806402" y="349634"/>
                  </a:lnTo>
                  <a:cubicBezTo>
                    <a:pt x="806239" y="348009"/>
                    <a:pt x="807485" y="346547"/>
                    <a:pt x="809110" y="346385"/>
                  </a:cubicBezTo>
                  <a:close/>
                  <a:moveTo>
                    <a:pt x="60340" y="375088"/>
                  </a:moveTo>
                  <a:cubicBezTo>
                    <a:pt x="61370" y="375034"/>
                    <a:pt x="62290" y="375791"/>
                    <a:pt x="62398" y="376820"/>
                  </a:cubicBezTo>
                  <a:lnTo>
                    <a:pt x="65322" y="409911"/>
                  </a:lnTo>
                  <a:cubicBezTo>
                    <a:pt x="65377" y="410940"/>
                    <a:pt x="64618" y="411859"/>
                    <a:pt x="63589" y="411968"/>
                  </a:cubicBezTo>
                  <a:lnTo>
                    <a:pt x="30500" y="414893"/>
                  </a:lnTo>
                  <a:cubicBezTo>
                    <a:pt x="29470" y="415002"/>
                    <a:pt x="28550" y="414243"/>
                    <a:pt x="28442" y="413160"/>
                  </a:cubicBezTo>
                  <a:lnTo>
                    <a:pt x="25517" y="380070"/>
                  </a:lnTo>
                  <a:cubicBezTo>
                    <a:pt x="25463" y="379042"/>
                    <a:pt x="26221" y="378121"/>
                    <a:pt x="27250" y="378013"/>
                  </a:cubicBezTo>
                  <a:close/>
                  <a:moveTo>
                    <a:pt x="134102" y="367236"/>
                  </a:moveTo>
                  <a:cubicBezTo>
                    <a:pt x="135727" y="367074"/>
                    <a:pt x="137188" y="368319"/>
                    <a:pt x="137351" y="369944"/>
                  </a:cubicBezTo>
                  <a:lnTo>
                    <a:pt x="143525" y="439534"/>
                  </a:lnTo>
                  <a:cubicBezTo>
                    <a:pt x="143687" y="441159"/>
                    <a:pt x="142442" y="442622"/>
                    <a:pt x="140818" y="442784"/>
                  </a:cubicBezTo>
                  <a:lnTo>
                    <a:pt x="108106" y="445708"/>
                  </a:lnTo>
                  <a:cubicBezTo>
                    <a:pt x="106483" y="445871"/>
                    <a:pt x="105020" y="444625"/>
                    <a:pt x="104858" y="443001"/>
                  </a:cubicBezTo>
                  <a:lnTo>
                    <a:pt x="98683" y="373410"/>
                  </a:lnTo>
                  <a:cubicBezTo>
                    <a:pt x="98521" y="371785"/>
                    <a:pt x="99766" y="370322"/>
                    <a:pt x="101392" y="370160"/>
                  </a:cubicBezTo>
                  <a:close/>
                  <a:moveTo>
                    <a:pt x="318938" y="351096"/>
                  </a:moveTo>
                  <a:cubicBezTo>
                    <a:pt x="320563" y="350934"/>
                    <a:pt x="322025" y="352180"/>
                    <a:pt x="322188" y="353805"/>
                  </a:cubicBezTo>
                  <a:lnTo>
                    <a:pt x="328524" y="424912"/>
                  </a:lnTo>
                  <a:lnTo>
                    <a:pt x="362318" y="421933"/>
                  </a:lnTo>
                  <a:cubicBezTo>
                    <a:pt x="363942" y="421771"/>
                    <a:pt x="365404" y="423015"/>
                    <a:pt x="365567" y="424641"/>
                  </a:cubicBezTo>
                  <a:lnTo>
                    <a:pt x="378511" y="570430"/>
                  </a:lnTo>
                  <a:lnTo>
                    <a:pt x="340818" y="573788"/>
                  </a:lnTo>
                  <a:lnTo>
                    <a:pt x="344066" y="610235"/>
                  </a:lnTo>
                  <a:lnTo>
                    <a:pt x="270414" y="616788"/>
                  </a:lnTo>
                  <a:cubicBezTo>
                    <a:pt x="269385" y="616896"/>
                    <a:pt x="268572" y="617817"/>
                    <a:pt x="268681" y="618901"/>
                  </a:cubicBezTo>
                  <a:lnTo>
                    <a:pt x="271768" y="653561"/>
                  </a:lnTo>
                  <a:cubicBezTo>
                    <a:pt x="271875" y="654644"/>
                    <a:pt x="272797" y="655401"/>
                    <a:pt x="273826" y="655293"/>
                  </a:cubicBezTo>
                  <a:lnTo>
                    <a:pt x="347641" y="648740"/>
                  </a:lnTo>
                  <a:lnTo>
                    <a:pt x="344283" y="610777"/>
                  </a:lnTo>
                  <a:lnTo>
                    <a:pt x="381814" y="607473"/>
                  </a:lnTo>
                  <a:lnTo>
                    <a:pt x="385010" y="643270"/>
                  </a:lnTo>
                  <a:cubicBezTo>
                    <a:pt x="385172" y="644895"/>
                    <a:pt x="383926" y="646358"/>
                    <a:pt x="382301" y="646520"/>
                  </a:cubicBezTo>
                  <a:lnTo>
                    <a:pt x="347749" y="649607"/>
                  </a:lnTo>
                  <a:lnTo>
                    <a:pt x="350620" y="682209"/>
                  </a:lnTo>
                  <a:cubicBezTo>
                    <a:pt x="350782" y="683834"/>
                    <a:pt x="349536" y="685296"/>
                    <a:pt x="347911" y="685459"/>
                  </a:cubicBezTo>
                  <a:lnTo>
                    <a:pt x="168762" y="701164"/>
                  </a:lnTo>
                  <a:cubicBezTo>
                    <a:pt x="167137" y="701326"/>
                    <a:pt x="165674" y="700081"/>
                    <a:pt x="165512" y="698457"/>
                  </a:cubicBezTo>
                  <a:lnTo>
                    <a:pt x="159392" y="629244"/>
                  </a:lnTo>
                  <a:lnTo>
                    <a:pt x="125112" y="632277"/>
                  </a:lnTo>
                  <a:cubicBezTo>
                    <a:pt x="124353" y="632331"/>
                    <a:pt x="123596" y="632114"/>
                    <a:pt x="122999" y="631627"/>
                  </a:cubicBezTo>
                  <a:cubicBezTo>
                    <a:pt x="123162" y="631897"/>
                    <a:pt x="123216" y="632276"/>
                    <a:pt x="123271" y="632601"/>
                  </a:cubicBezTo>
                  <a:lnTo>
                    <a:pt x="126195" y="665313"/>
                  </a:lnTo>
                  <a:cubicBezTo>
                    <a:pt x="126357" y="666937"/>
                    <a:pt x="125112" y="668399"/>
                    <a:pt x="123486" y="668561"/>
                  </a:cubicBezTo>
                  <a:lnTo>
                    <a:pt x="53897" y="674735"/>
                  </a:lnTo>
                  <a:cubicBezTo>
                    <a:pt x="52271" y="674898"/>
                    <a:pt x="50809" y="673652"/>
                    <a:pt x="50646" y="672027"/>
                  </a:cubicBezTo>
                  <a:lnTo>
                    <a:pt x="47722" y="639317"/>
                  </a:lnTo>
                  <a:cubicBezTo>
                    <a:pt x="47559" y="637692"/>
                    <a:pt x="48806" y="636231"/>
                    <a:pt x="50430" y="636068"/>
                  </a:cubicBezTo>
                  <a:lnTo>
                    <a:pt x="120021" y="629894"/>
                  </a:lnTo>
                  <a:cubicBezTo>
                    <a:pt x="120780" y="629840"/>
                    <a:pt x="121537" y="630057"/>
                    <a:pt x="122133" y="630544"/>
                  </a:cubicBezTo>
                  <a:cubicBezTo>
                    <a:pt x="121971" y="630219"/>
                    <a:pt x="121916" y="629894"/>
                    <a:pt x="121863" y="629569"/>
                  </a:cubicBezTo>
                  <a:lnTo>
                    <a:pt x="118668" y="593772"/>
                  </a:lnTo>
                  <a:lnTo>
                    <a:pt x="47181" y="600108"/>
                  </a:lnTo>
                  <a:cubicBezTo>
                    <a:pt x="45556" y="600270"/>
                    <a:pt x="44093" y="599025"/>
                    <a:pt x="43931" y="597400"/>
                  </a:cubicBezTo>
                  <a:lnTo>
                    <a:pt x="41007" y="564690"/>
                  </a:lnTo>
                  <a:cubicBezTo>
                    <a:pt x="40845" y="563065"/>
                    <a:pt x="42090" y="561603"/>
                    <a:pt x="43715" y="561439"/>
                  </a:cubicBezTo>
                  <a:lnTo>
                    <a:pt x="152461" y="551800"/>
                  </a:lnTo>
                  <a:lnTo>
                    <a:pt x="149590" y="519306"/>
                  </a:lnTo>
                  <a:cubicBezTo>
                    <a:pt x="149428" y="517681"/>
                    <a:pt x="150673" y="516220"/>
                    <a:pt x="152299" y="516058"/>
                  </a:cubicBezTo>
                  <a:lnTo>
                    <a:pt x="185116" y="513132"/>
                  </a:lnTo>
                  <a:lnTo>
                    <a:pt x="181976" y="477606"/>
                  </a:lnTo>
                  <a:cubicBezTo>
                    <a:pt x="181813" y="475981"/>
                    <a:pt x="183059" y="474519"/>
                    <a:pt x="184684" y="474357"/>
                  </a:cubicBezTo>
                  <a:lnTo>
                    <a:pt x="219394" y="471275"/>
                  </a:lnTo>
                  <a:lnTo>
                    <a:pt x="219398" y="471324"/>
                  </a:lnTo>
                  <a:lnTo>
                    <a:pt x="219457" y="471319"/>
                  </a:lnTo>
                  <a:lnTo>
                    <a:pt x="222702" y="507879"/>
                  </a:lnTo>
                  <a:cubicBezTo>
                    <a:pt x="222809" y="508962"/>
                    <a:pt x="223731" y="509721"/>
                    <a:pt x="224759" y="509612"/>
                  </a:cubicBezTo>
                  <a:lnTo>
                    <a:pt x="295704" y="503330"/>
                  </a:lnTo>
                  <a:lnTo>
                    <a:pt x="298900" y="539236"/>
                  </a:lnTo>
                  <a:lnTo>
                    <a:pt x="263806" y="542323"/>
                  </a:lnTo>
                  <a:cubicBezTo>
                    <a:pt x="262724" y="542431"/>
                    <a:pt x="261966" y="543352"/>
                    <a:pt x="262073" y="544381"/>
                  </a:cubicBezTo>
                  <a:lnTo>
                    <a:pt x="264999" y="577525"/>
                  </a:lnTo>
                  <a:cubicBezTo>
                    <a:pt x="265107" y="578554"/>
                    <a:pt x="266028" y="579366"/>
                    <a:pt x="267111" y="579258"/>
                  </a:cubicBezTo>
                  <a:lnTo>
                    <a:pt x="300254" y="576332"/>
                  </a:lnTo>
                  <a:cubicBezTo>
                    <a:pt x="301337" y="576225"/>
                    <a:pt x="302096" y="575304"/>
                    <a:pt x="301988" y="574275"/>
                  </a:cubicBezTo>
                  <a:lnTo>
                    <a:pt x="298900" y="539453"/>
                  </a:lnTo>
                  <a:lnTo>
                    <a:pt x="334481" y="536311"/>
                  </a:lnTo>
                  <a:cubicBezTo>
                    <a:pt x="335564" y="536204"/>
                    <a:pt x="336322" y="535283"/>
                    <a:pt x="336214" y="534254"/>
                  </a:cubicBezTo>
                  <a:lnTo>
                    <a:pt x="332802" y="495965"/>
                  </a:lnTo>
                  <a:cubicBezTo>
                    <a:pt x="332803" y="495911"/>
                    <a:pt x="332748" y="495857"/>
                    <a:pt x="332748" y="495802"/>
                  </a:cubicBezTo>
                  <a:lnTo>
                    <a:pt x="329877" y="463417"/>
                  </a:lnTo>
                  <a:cubicBezTo>
                    <a:pt x="329769" y="462333"/>
                    <a:pt x="328848" y="461575"/>
                    <a:pt x="327819" y="461684"/>
                  </a:cubicBezTo>
                  <a:lnTo>
                    <a:pt x="219457" y="471319"/>
                  </a:lnTo>
                  <a:lnTo>
                    <a:pt x="219453" y="471269"/>
                  </a:lnTo>
                  <a:lnTo>
                    <a:pt x="219394" y="471275"/>
                  </a:lnTo>
                  <a:lnTo>
                    <a:pt x="216419" y="437855"/>
                  </a:lnTo>
                  <a:cubicBezTo>
                    <a:pt x="216420" y="437368"/>
                    <a:pt x="216474" y="436934"/>
                    <a:pt x="216637" y="436502"/>
                  </a:cubicBezTo>
                  <a:lnTo>
                    <a:pt x="181543" y="439643"/>
                  </a:lnTo>
                  <a:cubicBezTo>
                    <a:pt x="179918" y="439805"/>
                    <a:pt x="178456" y="438559"/>
                    <a:pt x="178293" y="436934"/>
                  </a:cubicBezTo>
                  <a:lnTo>
                    <a:pt x="175369" y="404224"/>
                  </a:lnTo>
                  <a:cubicBezTo>
                    <a:pt x="175207" y="402599"/>
                    <a:pt x="176452" y="401136"/>
                    <a:pt x="178077" y="400974"/>
                  </a:cubicBezTo>
                  <a:lnTo>
                    <a:pt x="250214" y="394584"/>
                  </a:lnTo>
                  <a:lnTo>
                    <a:pt x="247180" y="360466"/>
                  </a:lnTo>
                  <a:cubicBezTo>
                    <a:pt x="247018" y="358841"/>
                    <a:pt x="248263" y="357378"/>
                    <a:pt x="249889" y="357216"/>
                  </a:cubicBezTo>
                  <a:close/>
                  <a:moveTo>
                    <a:pt x="504479" y="335552"/>
                  </a:moveTo>
                  <a:cubicBezTo>
                    <a:pt x="506158" y="335390"/>
                    <a:pt x="507620" y="336636"/>
                    <a:pt x="507783" y="338314"/>
                  </a:cubicBezTo>
                  <a:lnTo>
                    <a:pt x="510599" y="369942"/>
                  </a:lnTo>
                  <a:cubicBezTo>
                    <a:pt x="510761" y="371567"/>
                    <a:pt x="509516" y="373028"/>
                    <a:pt x="507891" y="373191"/>
                  </a:cubicBezTo>
                  <a:lnTo>
                    <a:pt x="473230" y="376278"/>
                  </a:lnTo>
                  <a:lnTo>
                    <a:pt x="476209" y="410017"/>
                  </a:lnTo>
                  <a:cubicBezTo>
                    <a:pt x="476371" y="411642"/>
                    <a:pt x="475127" y="413104"/>
                    <a:pt x="473502" y="413267"/>
                  </a:cubicBezTo>
                  <a:lnTo>
                    <a:pt x="442525" y="416029"/>
                  </a:lnTo>
                  <a:cubicBezTo>
                    <a:pt x="440520" y="416245"/>
                    <a:pt x="438679" y="414729"/>
                    <a:pt x="438516" y="412671"/>
                  </a:cubicBezTo>
                  <a:lnTo>
                    <a:pt x="435484" y="378715"/>
                  </a:lnTo>
                  <a:lnTo>
                    <a:pt x="473122" y="375357"/>
                  </a:lnTo>
                  <a:lnTo>
                    <a:pt x="470143" y="341617"/>
                  </a:lnTo>
                  <a:cubicBezTo>
                    <a:pt x="469981" y="339994"/>
                    <a:pt x="471228" y="338531"/>
                    <a:pt x="472852" y="338369"/>
                  </a:cubicBezTo>
                  <a:close/>
                  <a:moveTo>
                    <a:pt x="874098" y="302896"/>
                  </a:moveTo>
                  <a:cubicBezTo>
                    <a:pt x="875723" y="302734"/>
                    <a:pt x="877184" y="303926"/>
                    <a:pt x="877239" y="305659"/>
                  </a:cubicBezTo>
                  <a:lnTo>
                    <a:pt x="880272" y="339560"/>
                  </a:lnTo>
                  <a:lnTo>
                    <a:pt x="843446" y="342810"/>
                  </a:lnTo>
                  <a:lnTo>
                    <a:pt x="840467" y="308963"/>
                  </a:lnTo>
                  <a:cubicBezTo>
                    <a:pt x="840305" y="307283"/>
                    <a:pt x="841550" y="305822"/>
                    <a:pt x="843229" y="305659"/>
                  </a:cubicBezTo>
                  <a:close/>
                  <a:moveTo>
                    <a:pt x="948238" y="296073"/>
                  </a:moveTo>
                  <a:cubicBezTo>
                    <a:pt x="949917" y="295911"/>
                    <a:pt x="951378" y="297157"/>
                    <a:pt x="951541" y="298835"/>
                  </a:cubicBezTo>
                  <a:lnTo>
                    <a:pt x="960748" y="403141"/>
                  </a:lnTo>
                  <a:cubicBezTo>
                    <a:pt x="960910" y="404766"/>
                    <a:pt x="959664" y="406227"/>
                    <a:pt x="958040" y="406390"/>
                  </a:cubicBezTo>
                  <a:lnTo>
                    <a:pt x="923596" y="409423"/>
                  </a:lnTo>
                  <a:lnTo>
                    <a:pt x="920402" y="373300"/>
                  </a:lnTo>
                  <a:lnTo>
                    <a:pt x="884279" y="376496"/>
                  </a:lnTo>
                  <a:lnTo>
                    <a:pt x="881030" y="339669"/>
                  </a:lnTo>
                  <a:lnTo>
                    <a:pt x="917152" y="336473"/>
                  </a:lnTo>
                  <a:lnTo>
                    <a:pt x="914119" y="302085"/>
                  </a:lnTo>
                  <a:cubicBezTo>
                    <a:pt x="913956" y="300460"/>
                    <a:pt x="915203" y="298997"/>
                    <a:pt x="916827" y="298835"/>
                  </a:cubicBezTo>
                  <a:close/>
                  <a:moveTo>
                    <a:pt x="422649" y="268452"/>
                  </a:moveTo>
                  <a:cubicBezTo>
                    <a:pt x="424327" y="268290"/>
                    <a:pt x="425790" y="269536"/>
                    <a:pt x="425952" y="271161"/>
                  </a:cubicBezTo>
                  <a:lnTo>
                    <a:pt x="435484" y="378715"/>
                  </a:lnTo>
                  <a:cubicBezTo>
                    <a:pt x="435483" y="378878"/>
                    <a:pt x="435376" y="378985"/>
                    <a:pt x="435267" y="378986"/>
                  </a:cubicBezTo>
                  <a:lnTo>
                    <a:pt x="401960" y="381964"/>
                  </a:lnTo>
                  <a:cubicBezTo>
                    <a:pt x="399957" y="382181"/>
                    <a:pt x="398115" y="380665"/>
                    <a:pt x="397952" y="378606"/>
                  </a:cubicBezTo>
                  <a:lnTo>
                    <a:pt x="388692" y="274464"/>
                  </a:lnTo>
                  <a:cubicBezTo>
                    <a:pt x="388530" y="272839"/>
                    <a:pt x="389776" y="271377"/>
                    <a:pt x="391400" y="271214"/>
                  </a:cubicBezTo>
                  <a:close/>
                  <a:moveTo>
                    <a:pt x="644583" y="246357"/>
                  </a:moveTo>
                  <a:cubicBezTo>
                    <a:pt x="646587" y="246142"/>
                    <a:pt x="648427" y="247657"/>
                    <a:pt x="648590" y="249715"/>
                  </a:cubicBezTo>
                  <a:lnTo>
                    <a:pt x="651461" y="281993"/>
                  </a:lnTo>
                  <a:cubicBezTo>
                    <a:pt x="651623" y="283618"/>
                    <a:pt x="650378" y="285079"/>
                    <a:pt x="648752" y="285241"/>
                  </a:cubicBezTo>
                  <a:lnTo>
                    <a:pt x="614634" y="288275"/>
                  </a:lnTo>
                  <a:lnTo>
                    <a:pt x="617937" y="325589"/>
                  </a:lnTo>
                  <a:lnTo>
                    <a:pt x="652002" y="322557"/>
                  </a:lnTo>
                  <a:cubicBezTo>
                    <a:pt x="653680" y="322393"/>
                    <a:pt x="655143" y="323639"/>
                    <a:pt x="655306" y="325318"/>
                  </a:cubicBezTo>
                  <a:lnTo>
                    <a:pt x="658392" y="359816"/>
                  </a:lnTo>
                  <a:lnTo>
                    <a:pt x="731612" y="353317"/>
                  </a:lnTo>
                  <a:lnTo>
                    <a:pt x="728525" y="318548"/>
                  </a:lnTo>
                  <a:cubicBezTo>
                    <a:pt x="728363" y="316924"/>
                    <a:pt x="729609" y="315461"/>
                    <a:pt x="731233" y="315299"/>
                  </a:cubicBezTo>
                  <a:lnTo>
                    <a:pt x="762698" y="312483"/>
                  </a:lnTo>
                  <a:cubicBezTo>
                    <a:pt x="764376" y="312321"/>
                    <a:pt x="765839" y="313566"/>
                    <a:pt x="766002" y="315245"/>
                  </a:cubicBezTo>
                  <a:lnTo>
                    <a:pt x="772067" y="383428"/>
                  </a:lnTo>
                  <a:cubicBezTo>
                    <a:pt x="772229" y="385053"/>
                    <a:pt x="770984" y="386514"/>
                    <a:pt x="769359" y="386678"/>
                  </a:cubicBezTo>
                  <a:lnTo>
                    <a:pt x="735999" y="389656"/>
                  </a:lnTo>
                  <a:lnTo>
                    <a:pt x="739248" y="426429"/>
                  </a:lnTo>
                  <a:lnTo>
                    <a:pt x="773692" y="423396"/>
                  </a:lnTo>
                  <a:cubicBezTo>
                    <a:pt x="775370" y="423233"/>
                    <a:pt x="776833" y="424479"/>
                    <a:pt x="776995" y="426157"/>
                  </a:cubicBezTo>
                  <a:lnTo>
                    <a:pt x="779650" y="456215"/>
                  </a:lnTo>
                  <a:cubicBezTo>
                    <a:pt x="779812" y="457839"/>
                    <a:pt x="778565" y="459301"/>
                    <a:pt x="776941" y="459464"/>
                  </a:cubicBezTo>
                  <a:lnTo>
                    <a:pt x="742443" y="462551"/>
                  </a:lnTo>
                  <a:lnTo>
                    <a:pt x="745748" y="499756"/>
                  </a:lnTo>
                  <a:lnTo>
                    <a:pt x="780190" y="496724"/>
                  </a:lnTo>
                  <a:cubicBezTo>
                    <a:pt x="781869" y="496561"/>
                    <a:pt x="783331" y="497806"/>
                    <a:pt x="783494" y="499486"/>
                  </a:cubicBezTo>
                  <a:lnTo>
                    <a:pt x="786256" y="530463"/>
                  </a:lnTo>
                  <a:cubicBezTo>
                    <a:pt x="786418" y="532088"/>
                    <a:pt x="785172" y="533550"/>
                    <a:pt x="783549" y="533712"/>
                  </a:cubicBezTo>
                  <a:lnTo>
                    <a:pt x="715745" y="539724"/>
                  </a:lnTo>
                  <a:cubicBezTo>
                    <a:pt x="713740" y="539941"/>
                    <a:pt x="711899" y="538424"/>
                    <a:pt x="711737" y="536366"/>
                  </a:cubicBezTo>
                  <a:lnTo>
                    <a:pt x="708812" y="503656"/>
                  </a:lnTo>
                  <a:cubicBezTo>
                    <a:pt x="708758" y="503331"/>
                    <a:pt x="709028" y="503060"/>
                    <a:pt x="709353" y="503006"/>
                  </a:cubicBezTo>
                  <a:lnTo>
                    <a:pt x="671390" y="506363"/>
                  </a:lnTo>
                  <a:lnTo>
                    <a:pt x="677077" y="570377"/>
                  </a:lnTo>
                  <a:cubicBezTo>
                    <a:pt x="677564" y="576171"/>
                    <a:pt x="673286" y="581262"/>
                    <a:pt x="667490" y="581804"/>
                  </a:cubicBezTo>
                  <a:lnTo>
                    <a:pt x="607106" y="587165"/>
                  </a:lnTo>
                  <a:cubicBezTo>
                    <a:pt x="605102" y="587382"/>
                    <a:pt x="603261" y="585866"/>
                    <a:pt x="603098" y="583807"/>
                  </a:cubicBezTo>
                  <a:lnTo>
                    <a:pt x="593567" y="476686"/>
                  </a:lnTo>
                  <a:lnTo>
                    <a:pt x="559339" y="479719"/>
                  </a:lnTo>
                  <a:cubicBezTo>
                    <a:pt x="557336" y="479935"/>
                    <a:pt x="555494" y="478419"/>
                    <a:pt x="555331" y="476361"/>
                  </a:cubicBezTo>
                  <a:lnTo>
                    <a:pt x="549429" y="409314"/>
                  </a:lnTo>
                  <a:cubicBezTo>
                    <a:pt x="549267" y="407691"/>
                    <a:pt x="550512" y="406228"/>
                    <a:pt x="552138" y="406066"/>
                  </a:cubicBezTo>
                  <a:lnTo>
                    <a:pt x="587068" y="402979"/>
                  </a:lnTo>
                  <a:lnTo>
                    <a:pt x="582628" y="353209"/>
                  </a:lnTo>
                  <a:lnTo>
                    <a:pt x="580731" y="331925"/>
                  </a:lnTo>
                  <a:lnTo>
                    <a:pt x="577049" y="290496"/>
                  </a:lnTo>
                  <a:lnTo>
                    <a:pt x="614146" y="287191"/>
                  </a:lnTo>
                  <a:lnTo>
                    <a:pt x="611059" y="252314"/>
                  </a:lnTo>
                  <a:cubicBezTo>
                    <a:pt x="610897" y="250690"/>
                    <a:pt x="612142" y="249228"/>
                    <a:pt x="613768" y="249065"/>
                  </a:cubicBezTo>
                  <a:close/>
                  <a:moveTo>
                    <a:pt x="345908" y="237260"/>
                  </a:moveTo>
                  <a:cubicBezTo>
                    <a:pt x="347588" y="237151"/>
                    <a:pt x="349049" y="238343"/>
                    <a:pt x="349212" y="239967"/>
                  </a:cubicBezTo>
                  <a:lnTo>
                    <a:pt x="355223" y="307718"/>
                  </a:lnTo>
                  <a:cubicBezTo>
                    <a:pt x="355386" y="309342"/>
                    <a:pt x="354140" y="310805"/>
                    <a:pt x="352515" y="310967"/>
                  </a:cubicBezTo>
                  <a:lnTo>
                    <a:pt x="321538" y="313729"/>
                  </a:lnTo>
                  <a:cubicBezTo>
                    <a:pt x="319535" y="313946"/>
                    <a:pt x="317692" y="312430"/>
                    <a:pt x="317530" y="310371"/>
                  </a:cubicBezTo>
                  <a:lnTo>
                    <a:pt x="311572" y="243325"/>
                  </a:lnTo>
                  <a:cubicBezTo>
                    <a:pt x="311410" y="241700"/>
                    <a:pt x="312656" y="240239"/>
                    <a:pt x="314281" y="240076"/>
                  </a:cubicBezTo>
                  <a:close/>
                  <a:moveTo>
                    <a:pt x="565025" y="179528"/>
                  </a:moveTo>
                  <a:cubicBezTo>
                    <a:pt x="566109" y="179419"/>
                    <a:pt x="567029" y="180177"/>
                    <a:pt x="567138" y="181261"/>
                  </a:cubicBezTo>
                  <a:lnTo>
                    <a:pt x="576832" y="290549"/>
                  </a:lnTo>
                  <a:lnTo>
                    <a:pt x="542117" y="293635"/>
                  </a:lnTo>
                  <a:cubicBezTo>
                    <a:pt x="541034" y="293689"/>
                    <a:pt x="540059" y="292931"/>
                    <a:pt x="540005" y="291902"/>
                  </a:cubicBezTo>
                  <a:lnTo>
                    <a:pt x="530419" y="184077"/>
                  </a:lnTo>
                  <a:cubicBezTo>
                    <a:pt x="530310" y="183264"/>
                    <a:pt x="530907" y="182560"/>
                    <a:pt x="531719" y="182507"/>
                  </a:cubicBezTo>
                  <a:close/>
                  <a:moveTo>
                    <a:pt x="186147" y="139887"/>
                  </a:moveTo>
                  <a:cubicBezTo>
                    <a:pt x="188421" y="139724"/>
                    <a:pt x="189233" y="140157"/>
                    <a:pt x="189450" y="142594"/>
                  </a:cubicBezTo>
                  <a:cubicBezTo>
                    <a:pt x="192483" y="177688"/>
                    <a:pt x="195569" y="212782"/>
                    <a:pt x="198765" y="247875"/>
                  </a:cubicBezTo>
                  <a:cubicBezTo>
                    <a:pt x="198981" y="250149"/>
                    <a:pt x="198332" y="250745"/>
                    <a:pt x="196165" y="250908"/>
                  </a:cubicBezTo>
                  <a:cubicBezTo>
                    <a:pt x="178564" y="252424"/>
                    <a:pt x="160964" y="253994"/>
                    <a:pt x="143363" y="255565"/>
                  </a:cubicBezTo>
                  <a:cubicBezTo>
                    <a:pt x="126087" y="257082"/>
                    <a:pt x="108810" y="258598"/>
                    <a:pt x="91536" y="260223"/>
                  </a:cubicBezTo>
                  <a:cubicBezTo>
                    <a:pt x="88936" y="260440"/>
                    <a:pt x="87907" y="260114"/>
                    <a:pt x="87690" y="257082"/>
                  </a:cubicBezTo>
                  <a:cubicBezTo>
                    <a:pt x="84711" y="222205"/>
                    <a:pt x="81625" y="187328"/>
                    <a:pt x="78429" y="152451"/>
                  </a:cubicBezTo>
                  <a:cubicBezTo>
                    <a:pt x="78212" y="150068"/>
                    <a:pt x="78809" y="149418"/>
                    <a:pt x="81191" y="149201"/>
                  </a:cubicBezTo>
                  <a:cubicBezTo>
                    <a:pt x="116176" y="146169"/>
                    <a:pt x="151162" y="143081"/>
                    <a:pt x="186147" y="139887"/>
                  </a:cubicBezTo>
                  <a:close/>
                  <a:moveTo>
                    <a:pt x="519750" y="108638"/>
                  </a:moveTo>
                  <a:cubicBezTo>
                    <a:pt x="521428" y="108476"/>
                    <a:pt x="522891" y="109721"/>
                    <a:pt x="523054" y="111400"/>
                  </a:cubicBezTo>
                  <a:lnTo>
                    <a:pt x="529445" y="183320"/>
                  </a:lnTo>
                  <a:lnTo>
                    <a:pt x="494351" y="186461"/>
                  </a:lnTo>
                  <a:lnTo>
                    <a:pt x="503991" y="295099"/>
                  </a:lnTo>
                  <a:cubicBezTo>
                    <a:pt x="504046" y="296128"/>
                    <a:pt x="503287" y="297049"/>
                    <a:pt x="502258" y="297157"/>
                  </a:cubicBezTo>
                  <a:lnTo>
                    <a:pt x="469439" y="300081"/>
                  </a:lnTo>
                  <a:cubicBezTo>
                    <a:pt x="468356" y="300190"/>
                    <a:pt x="467436" y="299377"/>
                    <a:pt x="467327" y="298295"/>
                  </a:cubicBezTo>
                  <a:lnTo>
                    <a:pt x="464133" y="262389"/>
                  </a:lnTo>
                  <a:lnTo>
                    <a:pt x="425735" y="265801"/>
                  </a:lnTo>
                  <a:cubicBezTo>
                    <a:pt x="424706" y="265855"/>
                    <a:pt x="423785" y="265096"/>
                    <a:pt x="423676" y="264068"/>
                  </a:cubicBezTo>
                  <a:lnTo>
                    <a:pt x="420698" y="230382"/>
                  </a:lnTo>
                  <a:cubicBezTo>
                    <a:pt x="420590" y="229298"/>
                    <a:pt x="421348" y="228379"/>
                    <a:pt x="422432" y="228270"/>
                  </a:cubicBezTo>
                  <a:lnTo>
                    <a:pt x="460774" y="224858"/>
                  </a:lnTo>
                  <a:lnTo>
                    <a:pt x="457633" y="189657"/>
                  </a:lnTo>
                  <a:lnTo>
                    <a:pt x="422377" y="192798"/>
                  </a:lnTo>
                  <a:cubicBezTo>
                    <a:pt x="420372" y="193013"/>
                    <a:pt x="418532" y="191497"/>
                    <a:pt x="418370" y="189440"/>
                  </a:cubicBezTo>
                  <a:lnTo>
                    <a:pt x="412034" y="118170"/>
                  </a:lnTo>
                  <a:close/>
                  <a:moveTo>
                    <a:pt x="852435" y="80747"/>
                  </a:moveTo>
                  <a:cubicBezTo>
                    <a:pt x="854709" y="80585"/>
                    <a:pt x="855521" y="81017"/>
                    <a:pt x="855738" y="83454"/>
                  </a:cubicBezTo>
                  <a:cubicBezTo>
                    <a:pt x="858771" y="118548"/>
                    <a:pt x="861857" y="153642"/>
                    <a:pt x="865054" y="188735"/>
                  </a:cubicBezTo>
                  <a:cubicBezTo>
                    <a:pt x="865270" y="191009"/>
                    <a:pt x="864619" y="191606"/>
                    <a:pt x="862454" y="191768"/>
                  </a:cubicBezTo>
                  <a:cubicBezTo>
                    <a:pt x="844852" y="193284"/>
                    <a:pt x="827252" y="194854"/>
                    <a:pt x="809651" y="196425"/>
                  </a:cubicBezTo>
                  <a:cubicBezTo>
                    <a:pt x="792375" y="197942"/>
                    <a:pt x="775099" y="199458"/>
                    <a:pt x="757824" y="201083"/>
                  </a:cubicBezTo>
                  <a:cubicBezTo>
                    <a:pt x="755224" y="201300"/>
                    <a:pt x="754195" y="200974"/>
                    <a:pt x="753979" y="197942"/>
                  </a:cubicBezTo>
                  <a:cubicBezTo>
                    <a:pt x="750999" y="163065"/>
                    <a:pt x="747912" y="128188"/>
                    <a:pt x="744717" y="93311"/>
                  </a:cubicBezTo>
                  <a:cubicBezTo>
                    <a:pt x="744500" y="90928"/>
                    <a:pt x="745097" y="90278"/>
                    <a:pt x="747479" y="90061"/>
                  </a:cubicBezTo>
                  <a:cubicBezTo>
                    <a:pt x="782464" y="87029"/>
                    <a:pt x="817450" y="83941"/>
                    <a:pt x="852435" y="80747"/>
                  </a:cubicBezTo>
                  <a:close/>
                  <a:moveTo>
                    <a:pt x="219344" y="99215"/>
                  </a:moveTo>
                  <a:cubicBezTo>
                    <a:pt x="159881" y="104630"/>
                    <a:pt x="100362" y="109883"/>
                    <a:pt x="40898" y="115082"/>
                  </a:cubicBezTo>
                  <a:cubicBezTo>
                    <a:pt x="37865" y="115352"/>
                    <a:pt x="37595" y="116435"/>
                    <a:pt x="37811" y="119035"/>
                  </a:cubicBezTo>
                  <a:cubicBezTo>
                    <a:pt x="43118" y="178554"/>
                    <a:pt x="48427" y="238017"/>
                    <a:pt x="53625" y="297536"/>
                  </a:cubicBezTo>
                  <a:cubicBezTo>
                    <a:pt x="53897" y="300352"/>
                    <a:pt x="54601" y="301164"/>
                    <a:pt x="57579" y="300893"/>
                  </a:cubicBezTo>
                  <a:cubicBezTo>
                    <a:pt x="117043" y="295477"/>
                    <a:pt x="176561" y="290223"/>
                    <a:pt x="236024" y="285025"/>
                  </a:cubicBezTo>
                  <a:cubicBezTo>
                    <a:pt x="238840" y="284808"/>
                    <a:pt x="239707" y="284158"/>
                    <a:pt x="239437" y="281125"/>
                  </a:cubicBezTo>
                  <a:cubicBezTo>
                    <a:pt x="236675" y="251448"/>
                    <a:pt x="234128" y="221715"/>
                    <a:pt x="231475" y="192038"/>
                  </a:cubicBezTo>
                  <a:cubicBezTo>
                    <a:pt x="228821" y="162360"/>
                    <a:pt x="226168" y="132629"/>
                    <a:pt x="223623" y="102950"/>
                  </a:cubicBezTo>
                  <a:cubicBezTo>
                    <a:pt x="223353" y="99864"/>
                    <a:pt x="222702" y="98888"/>
                    <a:pt x="219344" y="99215"/>
                  </a:cubicBezTo>
                  <a:close/>
                  <a:moveTo>
                    <a:pt x="632288" y="63688"/>
                  </a:moveTo>
                  <a:cubicBezTo>
                    <a:pt x="633373" y="63579"/>
                    <a:pt x="634293" y="64337"/>
                    <a:pt x="634401" y="65420"/>
                  </a:cubicBezTo>
                  <a:lnTo>
                    <a:pt x="640467" y="133819"/>
                  </a:lnTo>
                  <a:cubicBezTo>
                    <a:pt x="640521" y="134849"/>
                    <a:pt x="639763" y="135769"/>
                    <a:pt x="638734" y="135878"/>
                  </a:cubicBezTo>
                  <a:lnTo>
                    <a:pt x="611710" y="138260"/>
                  </a:lnTo>
                  <a:lnTo>
                    <a:pt x="605915" y="138802"/>
                  </a:lnTo>
                  <a:lnTo>
                    <a:pt x="565569" y="142377"/>
                  </a:lnTo>
                  <a:cubicBezTo>
                    <a:pt x="564539" y="142430"/>
                    <a:pt x="563619" y="141673"/>
                    <a:pt x="563510" y="140697"/>
                  </a:cubicBezTo>
                  <a:lnTo>
                    <a:pt x="560532" y="107012"/>
                  </a:lnTo>
                  <a:cubicBezTo>
                    <a:pt x="560423" y="105930"/>
                    <a:pt x="561182" y="105009"/>
                    <a:pt x="562265" y="104900"/>
                  </a:cubicBezTo>
                  <a:lnTo>
                    <a:pt x="600607" y="101489"/>
                  </a:lnTo>
                  <a:lnTo>
                    <a:pt x="597683" y="68669"/>
                  </a:lnTo>
                  <a:cubicBezTo>
                    <a:pt x="597629" y="67641"/>
                    <a:pt x="598388" y="66720"/>
                    <a:pt x="599417" y="66612"/>
                  </a:cubicBezTo>
                  <a:close/>
                  <a:moveTo>
                    <a:pt x="885578" y="40076"/>
                  </a:moveTo>
                  <a:cubicBezTo>
                    <a:pt x="826114" y="45491"/>
                    <a:pt x="766596" y="50745"/>
                    <a:pt x="707132" y="55944"/>
                  </a:cubicBezTo>
                  <a:cubicBezTo>
                    <a:pt x="704100" y="56214"/>
                    <a:pt x="703828" y="57298"/>
                    <a:pt x="704045" y="59897"/>
                  </a:cubicBezTo>
                  <a:cubicBezTo>
                    <a:pt x="709407" y="119415"/>
                    <a:pt x="714714" y="178879"/>
                    <a:pt x="719860" y="238397"/>
                  </a:cubicBezTo>
                  <a:cubicBezTo>
                    <a:pt x="720130" y="241213"/>
                    <a:pt x="720834" y="242026"/>
                    <a:pt x="723813" y="241754"/>
                  </a:cubicBezTo>
                  <a:cubicBezTo>
                    <a:pt x="783277" y="236339"/>
                    <a:pt x="842795" y="231086"/>
                    <a:pt x="902258" y="225887"/>
                  </a:cubicBezTo>
                  <a:cubicBezTo>
                    <a:pt x="905075" y="225670"/>
                    <a:pt x="905942" y="225021"/>
                    <a:pt x="905670" y="221987"/>
                  </a:cubicBezTo>
                  <a:cubicBezTo>
                    <a:pt x="902908" y="192309"/>
                    <a:pt x="900362" y="162578"/>
                    <a:pt x="897709" y="132900"/>
                  </a:cubicBezTo>
                  <a:cubicBezTo>
                    <a:pt x="895055" y="103223"/>
                    <a:pt x="892402" y="73491"/>
                    <a:pt x="889856" y="43813"/>
                  </a:cubicBezTo>
                  <a:cubicBezTo>
                    <a:pt x="889586" y="40726"/>
                    <a:pt x="888936" y="39751"/>
                    <a:pt x="885578" y="40076"/>
                  </a:cubicBezTo>
                  <a:close/>
                  <a:moveTo>
                    <a:pt x="257199" y="59138"/>
                  </a:moveTo>
                  <a:cubicBezTo>
                    <a:pt x="258174" y="59030"/>
                    <a:pt x="258986" y="59734"/>
                    <a:pt x="259095" y="60708"/>
                  </a:cubicBezTo>
                  <a:lnTo>
                    <a:pt x="281787" y="316327"/>
                  </a:lnTo>
                  <a:cubicBezTo>
                    <a:pt x="281894" y="317302"/>
                    <a:pt x="281191" y="318114"/>
                    <a:pt x="280217" y="318223"/>
                  </a:cubicBezTo>
                  <a:lnTo>
                    <a:pt x="24598" y="340914"/>
                  </a:lnTo>
                  <a:cubicBezTo>
                    <a:pt x="23622" y="341022"/>
                    <a:pt x="22756" y="340318"/>
                    <a:pt x="22702" y="339344"/>
                  </a:cubicBezTo>
                  <a:lnTo>
                    <a:pt x="10" y="83725"/>
                  </a:lnTo>
                  <a:cubicBezTo>
                    <a:pt x="-97" y="82751"/>
                    <a:pt x="606" y="81938"/>
                    <a:pt x="1580" y="81830"/>
                  </a:cubicBezTo>
                  <a:close/>
                  <a:moveTo>
                    <a:pt x="402557" y="46302"/>
                  </a:moveTo>
                  <a:cubicBezTo>
                    <a:pt x="404235" y="46140"/>
                    <a:pt x="405698" y="47386"/>
                    <a:pt x="405860" y="49064"/>
                  </a:cubicBezTo>
                  <a:lnTo>
                    <a:pt x="411979" y="117844"/>
                  </a:lnTo>
                  <a:lnTo>
                    <a:pt x="375207" y="121093"/>
                  </a:lnTo>
                  <a:lnTo>
                    <a:pt x="381761" y="194963"/>
                  </a:lnTo>
                  <a:cubicBezTo>
                    <a:pt x="381815" y="195992"/>
                    <a:pt x="381057" y="196913"/>
                    <a:pt x="380027" y="197021"/>
                  </a:cubicBezTo>
                  <a:lnTo>
                    <a:pt x="347209" y="199945"/>
                  </a:lnTo>
                  <a:cubicBezTo>
                    <a:pt x="346126" y="200054"/>
                    <a:pt x="345205" y="199241"/>
                    <a:pt x="345097" y="198158"/>
                  </a:cubicBezTo>
                  <a:lnTo>
                    <a:pt x="341901" y="162252"/>
                  </a:lnTo>
                  <a:lnTo>
                    <a:pt x="306320" y="165393"/>
                  </a:lnTo>
                  <a:cubicBezTo>
                    <a:pt x="305291" y="165447"/>
                    <a:pt x="304371" y="164689"/>
                    <a:pt x="304263" y="163769"/>
                  </a:cubicBezTo>
                  <a:lnTo>
                    <a:pt x="301284" y="130083"/>
                  </a:lnTo>
                  <a:cubicBezTo>
                    <a:pt x="301175" y="129000"/>
                    <a:pt x="301933" y="128079"/>
                    <a:pt x="303016" y="127971"/>
                  </a:cubicBezTo>
                  <a:lnTo>
                    <a:pt x="338543" y="124830"/>
                  </a:lnTo>
                  <a:lnTo>
                    <a:pt x="335457" y="90115"/>
                  </a:lnTo>
                  <a:lnTo>
                    <a:pt x="299876" y="93256"/>
                  </a:lnTo>
                  <a:cubicBezTo>
                    <a:pt x="298846" y="93311"/>
                    <a:pt x="297926" y="92552"/>
                    <a:pt x="297818" y="91523"/>
                  </a:cubicBezTo>
                  <a:lnTo>
                    <a:pt x="294840" y="57838"/>
                  </a:lnTo>
                  <a:cubicBezTo>
                    <a:pt x="294730" y="56754"/>
                    <a:pt x="295488" y="55835"/>
                    <a:pt x="296573" y="55726"/>
                  </a:cubicBezTo>
                  <a:lnTo>
                    <a:pt x="356199" y="50419"/>
                  </a:lnTo>
                  <a:lnTo>
                    <a:pt x="372933" y="48956"/>
                  </a:lnTo>
                  <a:close/>
                  <a:moveTo>
                    <a:pt x="476643" y="38613"/>
                  </a:moveTo>
                  <a:cubicBezTo>
                    <a:pt x="479026" y="38396"/>
                    <a:pt x="481137" y="40183"/>
                    <a:pt x="481354" y="42566"/>
                  </a:cubicBezTo>
                  <a:lnTo>
                    <a:pt x="483953" y="71811"/>
                  </a:lnTo>
                  <a:cubicBezTo>
                    <a:pt x="484170" y="73977"/>
                    <a:pt x="482546" y="75872"/>
                    <a:pt x="480380" y="76089"/>
                  </a:cubicBezTo>
                  <a:lnTo>
                    <a:pt x="451136" y="78688"/>
                  </a:lnTo>
                  <a:cubicBezTo>
                    <a:pt x="448752" y="78905"/>
                    <a:pt x="446695" y="77118"/>
                    <a:pt x="446424" y="74735"/>
                  </a:cubicBezTo>
                  <a:lnTo>
                    <a:pt x="443878" y="45923"/>
                  </a:lnTo>
                  <a:cubicBezTo>
                    <a:pt x="443661" y="43487"/>
                    <a:pt x="445449" y="41374"/>
                    <a:pt x="447832" y="41157"/>
                  </a:cubicBezTo>
                  <a:close/>
                  <a:moveTo>
                    <a:pt x="923489" y="0"/>
                  </a:moveTo>
                  <a:cubicBezTo>
                    <a:pt x="923813" y="0"/>
                    <a:pt x="924029" y="55"/>
                    <a:pt x="924301" y="163"/>
                  </a:cubicBezTo>
                  <a:cubicBezTo>
                    <a:pt x="924733" y="108"/>
                    <a:pt x="925059" y="270"/>
                    <a:pt x="925167" y="867"/>
                  </a:cubicBezTo>
                  <a:cubicBezTo>
                    <a:pt x="925166" y="921"/>
                    <a:pt x="925166" y="921"/>
                    <a:pt x="925166" y="921"/>
                  </a:cubicBezTo>
                  <a:cubicBezTo>
                    <a:pt x="925275" y="1137"/>
                    <a:pt x="925384" y="1354"/>
                    <a:pt x="925384" y="1625"/>
                  </a:cubicBezTo>
                  <a:lnTo>
                    <a:pt x="948075" y="257244"/>
                  </a:lnTo>
                  <a:cubicBezTo>
                    <a:pt x="948183" y="258218"/>
                    <a:pt x="947479" y="259031"/>
                    <a:pt x="946504" y="259139"/>
                  </a:cubicBezTo>
                  <a:lnTo>
                    <a:pt x="690885" y="281830"/>
                  </a:lnTo>
                  <a:cubicBezTo>
                    <a:pt x="690343" y="281884"/>
                    <a:pt x="689856" y="281668"/>
                    <a:pt x="689477" y="281290"/>
                  </a:cubicBezTo>
                  <a:cubicBezTo>
                    <a:pt x="689422" y="281235"/>
                    <a:pt x="689422" y="281235"/>
                    <a:pt x="689423" y="281180"/>
                  </a:cubicBezTo>
                  <a:cubicBezTo>
                    <a:pt x="689207" y="280910"/>
                    <a:pt x="689043" y="280585"/>
                    <a:pt x="688990" y="280206"/>
                  </a:cubicBezTo>
                  <a:lnTo>
                    <a:pt x="666298" y="24588"/>
                  </a:lnTo>
                  <a:cubicBezTo>
                    <a:pt x="666190" y="23612"/>
                    <a:pt x="666894" y="22800"/>
                    <a:pt x="667869" y="22692"/>
                  </a:cubicBezTo>
                  <a:close/>
                </a:path>
              </a:pathLst>
            </a:custGeom>
            <a:solidFill>
              <a:srgbClr val="000000"/>
            </a:solidFill>
            <a:ln w="456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E27F493-DD2D-4C2E-86A7-6B6883CBE69A}"/>
                </a:ext>
              </a:extLst>
            </p:cNvPr>
            <p:cNvSpPr/>
            <p:nvPr/>
          </p:nvSpPr>
          <p:spPr>
            <a:xfrm rot="21088515">
              <a:off x="7299247" y="2262337"/>
              <a:ext cx="1107063" cy="259829"/>
            </a:xfrm>
            <a:custGeom>
              <a:avLst/>
              <a:gdLst/>
              <a:ahLst/>
              <a:cxnLst/>
              <a:rect l="l" t="t" r="r" b="b"/>
              <a:pathLst>
                <a:path w="2127312" h="499281">
                  <a:moveTo>
                    <a:pt x="1993032" y="198909"/>
                  </a:moveTo>
                  <a:cubicBezTo>
                    <a:pt x="1976735" y="198909"/>
                    <a:pt x="1963006" y="206194"/>
                    <a:pt x="1951844" y="220764"/>
                  </a:cubicBezTo>
                  <a:cubicBezTo>
                    <a:pt x="1940458" y="235557"/>
                    <a:pt x="1934877" y="256177"/>
                    <a:pt x="1935100" y="282625"/>
                  </a:cubicBezTo>
                  <a:lnTo>
                    <a:pt x="2050628" y="282625"/>
                  </a:lnTo>
                  <a:cubicBezTo>
                    <a:pt x="2049959" y="254831"/>
                    <a:pt x="2044043" y="233930"/>
                    <a:pt x="2032880" y="219921"/>
                  </a:cubicBezTo>
                  <a:cubicBezTo>
                    <a:pt x="2021718" y="205913"/>
                    <a:pt x="2008435" y="198909"/>
                    <a:pt x="1993032" y="198909"/>
                  </a:cubicBezTo>
                  <a:close/>
                  <a:moveTo>
                    <a:pt x="1014338" y="198909"/>
                  </a:moveTo>
                  <a:cubicBezTo>
                    <a:pt x="996479" y="198909"/>
                    <a:pt x="981298" y="207641"/>
                    <a:pt x="968797" y="225107"/>
                  </a:cubicBezTo>
                  <a:cubicBezTo>
                    <a:pt x="956295" y="242572"/>
                    <a:pt x="950044" y="269328"/>
                    <a:pt x="950044" y="305374"/>
                  </a:cubicBezTo>
                  <a:cubicBezTo>
                    <a:pt x="950044" y="336049"/>
                    <a:pt x="952947" y="359448"/>
                    <a:pt x="958751" y="375570"/>
                  </a:cubicBezTo>
                  <a:cubicBezTo>
                    <a:pt x="964555" y="391692"/>
                    <a:pt x="972815" y="403952"/>
                    <a:pt x="983531" y="412348"/>
                  </a:cubicBezTo>
                  <a:cubicBezTo>
                    <a:pt x="994246" y="420744"/>
                    <a:pt x="1005520" y="424942"/>
                    <a:pt x="1017352" y="424942"/>
                  </a:cubicBezTo>
                  <a:cubicBezTo>
                    <a:pt x="1034318" y="424942"/>
                    <a:pt x="1048829" y="416041"/>
                    <a:pt x="1060884" y="398241"/>
                  </a:cubicBezTo>
                  <a:cubicBezTo>
                    <a:pt x="1072939" y="380441"/>
                    <a:pt x="1078967" y="352285"/>
                    <a:pt x="1078967" y="313772"/>
                  </a:cubicBezTo>
                  <a:cubicBezTo>
                    <a:pt x="1078967" y="273247"/>
                    <a:pt x="1072883" y="243971"/>
                    <a:pt x="1060717" y="225946"/>
                  </a:cubicBezTo>
                  <a:cubicBezTo>
                    <a:pt x="1048550" y="207921"/>
                    <a:pt x="1033090" y="198909"/>
                    <a:pt x="1014338" y="198909"/>
                  </a:cubicBezTo>
                  <a:close/>
                  <a:moveTo>
                    <a:pt x="678582" y="198909"/>
                  </a:moveTo>
                  <a:cubicBezTo>
                    <a:pt x="662285" y="198909"/>
                    <a:pt x="648556" y="206194"/>
                    <a:pt x="637394" y="220764"/>
                  </a:cubicBezTo>
                  <a:cubicBezTo>
                    <a:pt x="626008" y="235557"/>
                    <a:pt x="620427" y="256177"/>
                    <a:pt x="620650" y="282625"/>
                  </a:cubicBezTo>
                  <a:lnTo>
                    <a:pt x="736178" y="282625"/>
                  </a:lnTo>
                  <a:cubicBezTo>
                    <a:pt x="735509" y="254831"/>
                    <a:pt x="729593" y="233930"/>
                    <a:pt x="718431" y="219921"/>
                  </a:cubicBezTo>
                  <a:cubicBezTo>
                    <a:pt x="707268" y="205913"/>
                    <a:pt x="693986" y="198909"/>
                    <a:pt x="678582" y="198909"/>
                  </a:cubicBezTo>
                  <a:close/>
                  <a:moveTo>
                    <a:pt x="1534269" y="135285"/>
                  </a:moveTo>
                  <a:lnTo>
                    <a:pt x="1611622" y="135285"/>
                  </a:lnTo>
                  <a:lnTo>
                    <a:pt x="1611622" y="490910"/>
                  </a:lnTo>
                  <a:lnTo>
                    <a:pt x="1534269" y="490910"/>
                  </a:lnTo>
                  <a:close/>
                  <a:moveTo>
                    <a:pt x="1988344" y="126913"/>
                  </a:moveTo>
                  <a:cubicBezTo>
                    <a:pt x="2030090" y="126913"/>
                    <a:pt x="2062795" y="142341"/>
                    <a:pt x="2086459" y="173198"/>
                  </a:cubicBezTo>
                  <a:cubicBezTo>
                    <a:pt x="2113694" y="208526"/>
                    <a:pt x="2127312" y="260623"/>
                    <a:pt x="2127312" y="329490"/>
                  </a:cubicBezTo>
                  <a:lnTo>
                    <a:pt x="2126977" y="340221"/>
                  </a:lnTo>
                  <a:lnTo>
                    <a:pt x="1933761" y="340221"/>
                  </a:lnTo>
                  <a:cubicBezTo>
                    <a:pt x="1934207" y="368458"/>
                    <a:pt x="1940532" y="390307"/>
                    <a:pt x="1952736" y="405768"/>
                  </a:cubicBezTo>
                  <a:cubicBezTo>
                    <a:pt x="1964939" y="421229"/>
                    <a:pt x="1979662" y="428960"/>
                    <a:pt x="1996904" y="428960"/>
                  </a:cubicBezTo>
                  <a:cubicBezTo>
                    <a:pt x="2021757" y="428960"/>
                    <a:pt x="2038326" y="411993"/>
                    <a:pt x="2046610" y="378061"/>
                  </a:cubicBezTo>
                  <a:lnTo>
                    <a:pt x="2123294" y="393799"/>
                  </a:lnTo>
                  <a:cubicBezTo>
                    <a:pt x="2113010" y="429518"/>
                    <a:pt x="2097029" y="456028"/>
                    <a:pt x="2075348" y="473329"/>
                  </a:cubicBezTo>
                  <a:cubicBezTo>
                    <a:pt x="2053667" y="490631"/>
                    <a:pt x="2027292" y="499281"/>
                    <a:pt x="1996223" y="499281"/>
                  </a:cubicBezTo>
                  <a:cubicBezTo>
                    <a:pt x="1953082" y="499281"/>
                    <a:pt x="1919777" y="484856"/>
                    <a:pt x="1896309" y="456005"/>
                  </a:cubicBezTo>
                  <a:cubicBezTo>
                    <a:pt x="1868592" y="422460"/>
                    <a:pt x="1854733" y="375495"/>
                    <a:pt x="1854733" y="315112"/>
                  </a:cubicBezTo>
                  <a:cubicBezTo>
                    <a:pt x="1854733" y="255621"/>
                    <a:pt x="1868686" y="207985"/>
                    <a:pt x="1896591" y="172203"/>
                  </a:cubicBezTo>
                  <a:cubicBezTo>
                    <a:pt x="1920255" y="142010"/>
                    <a:pt x="1950839" y="126913"/>
                    <a:pt x="1988344" y="126913"/>
                  </a:cubicBezTo>
                  <a:close/>
                  <a:moveTo>
                    <a:pt x="1326431" y="126913"/>
                  </a:moveTo>
                  <a:cubicBezTo>
                    <a:pt x="1364605" y="126913"/>
                    <a:pt x="1393627" y="134336"/>
                    <a:pt x="1413495" y="149182"/>
                  </a:cubicBezTo>
                  <a:cubicBezTo>
                    <a:pt x="1433364" y="164027"/>
                    <a:pt x="1447316" y="187970"/>
                    <a:pt x="1455353" y="221010"/>
                  </a:cubicBezTo>
                  <a:lnTo>
                    <a:pt x="1382688" y="237418"/>
                  </a:lnTo>
                  <a:cubicBezTo>
                    <a:pt x="1376214" y="208843"/>
                    <a:pt x="1357908" y="194556"/>
                    <a:pt x="1327770" y="194556"/>
                  </a:cubicBezTo>
                  <a:cubicBezTo>
                    <a:pt x="1308795" y="194556"/>
                    <a:pt x="1295288" y="197296"/>
                    <a:pt x="1287252" y="202778"/>
                  </a:cubicBezTo>
                  <a:cubicBezTo>
                    <a:pt x="1279215" y="208260"/>
                    <a:pt x="1275197" y="215362"/>
                    <a:pt x="1275197" y="224086"/>
                  </a:cubicBezTo>
                  <a:cubicBezTo>
                    <a:pt x="1275197" y="231917"/>
                    <a:pt x="1278878" y="238407"/>
                    <a:pt x="1286242" y="243555"/>
                  </a:cubicBezTo>
                  <a:cubicBezTo>
                    <a:pt x="1293602" y="248924"/>
                    <a:pt x="1316470" y="257032"/>
                    <a:pt x="1354847" y="267880"/>
                  </a:cubicBezTo>
                  <a:cubicBezTo>
                    <a:pt x="1397908" y="280082"/>
                    <a:pt x="1427155" y="294783"/>
                    <a:pt x="1442586" y="311983"/>
                  </a:cubicBezTo>
                  <a:cubicBezTo>
                    <a:pt x="1457795" y="329183"/>
                    <a:pt x="1465399" y="352079"/>
                    <a:pt x="1465399" y="380672"/>
                  </a:cubicBezTo>
                  <a:cubicBezTo>
                    <a:pt x="1465399" y="415068"/>
                    <a:pt x="1453623" y="443436"/>
                    <a:pt x="1430071" y="465774"/>
                  </a:cubicBezTo>
                  <a:cubicBezTo>
                    <a:pt x="1406519" y="488112"/>
                    <a:pt x="1373981" y="499281"/>
                    <a:pt x="1332458" y="499281"/>
                  </a:cubicBezTo>
                  <a:cubicBezTo>
                    <a:pt x="1294730" y="499281"/>
                    <a:pt x="1263923" y="489961"/>
                    <a:pt x="1240036" y="471320"/>
                  </a:cubicBezTo>
                  <a:cubicBezTo>
                    <a:pt x="1216149" y="452679"/>
                    <a:pt x="1200410" y="425500"/>
                    <a:pt x="1192820" y="389781"/>
                  </a:cubicBezTo>
                  <a:lnTo>
                    <a:pt x="1270174" y="375382"/>
                  </a:lnTo>
                  <a:cubicBezTo>
                    <a:pt x="1276871" y="412663"/>
                    <a:pt x="1297632" y="431304"/>
                    <a:pt x="1332458" y="431304"/>
                  </a:cubicBezTo>
                  <a:cubicBezTo>
                    <a:pt x="1350987" y="431304"/>
                    <a:pt x="1364828" y="427730"/>
                    <a:pt x="1373981" y="420583"/>
                  </a:cubicBezTo>
                  <a:cubicBezTo>
                    <a:pt x="1383134" y="413436"/>
                    <a:pt x="1387711" y="404166"/>
                    <a:pt x="1387711" y="392774"/>
                  </a:cubicBezTo>
                  <a:cubicBezTo>
                    <a:pt x="1387711" y="384953"/>
                    <a:pt x="1385701" y="378811"/>
                    <a:pt x="1381683" y="374346"/>
                  </a:cubicBezTo>
                  <a:cubicBezTo>
                    <a:pt x="1377441" y="369877"/>
                    <a:pt x="1369042" y="365974"/>
                    <a:pt x="1356485" y="362636"/>
                  </a:cubicBezTo>
                  <a:cubicBezTo>
                    <a:pt x="1293140" y="345785"/>
                    <a:pt x="1252872" y="329751"/>
                    <a:pt x="1235683" y="314536"/>
                  </a:cubicBezTo>
                  <a:cubicBezTo>
                    <a:pt x="1214251" y="295515"/>
                    <a:pt x="1203536" y="269446"/>
                    <a:pt x="1203536" y="236330"/>
                  </a:cubicBezTo>
                  <a:cubicBezTo>
                    <a:pt x="1203536" y="203213"/>
                    <a:pt x="1214028" y="176698"/>
                    <a:pt x="1235013" y="156784"/>
                  </a:cubicBezTo>
                  <a:cubicBezTo>
                    <a:pt x="1255998" y="136870"/>
                    <a:pt x="1286470" y="126913"/>
                    <a:pt x="1326431" y="126913"/>
                  </a:cubicBezTo>
                  <a:close/>
                  <a:moveTo>
                    <a:pt x="673894" y="126913"/>
                  </a:moveTo>
                  <a:cubicBezTo>
                    <a:pt x="715640" y="126913"/>
                    <a:pt x="748345" y="142341"/>
                    <a:pt x="772009" y="173198"/>
                  </a:cubicBezTo>
                  <a:cubicBezTo>
                    <a:pt x="799244" y="208526"/>
                    <a:pt x="812862" y="260623"/>
                    <a:pt x="812862" y="329490"/>
                  </a:cubicBezTo>
                  <a:lnTo>
                    <a:pt x="812527" y="340221"/>
                  </a:lnTo>
                  <a:lnTo>
                    <a:pt x="619311" y="340221"/>
                  </a:lnTo>
                  <a:cubicBezTo>
                    <a:pt x="619758" y="368458"/>
                    <a:pt x="626082" y="390307"/>
                    <a:pt x="638286" y="405768"/>
                  </a:cubicBezTo>
                  <a:cubicBezTo>
                    <a:pt x="650489" y="421229"/>
                    <a:pt x="665212" y="428960"/>
                    <a:pt x="682454" y="428960"/>
                  </a:cubicBezTo>
                  <a:cubicBezTo>
                    <a:pt x="707307" y="428960"/>
                    <a:pt x="723876" y="411993"/>
                    <a:pt x="732160" y="378061"/>
                  </a:cubicBezTo>
                  <a:lnTo>
                    <a:pt x="808844" y="393799"/>
                  </a:lnTo>
                  <a:cubicBezTo>
                    <a:pt x="798561" y="429518"/>
                    <a:pt x="782579" y="456028"/>
                    <a:pt x="760898" y="473329"/>
                  </a:cubicBezTo>
                  <a:cubicBezTo>
                    <a:pt x="739217" y="490631"/>
                    <a:pt x="712843" y="499281"/>
                    <a:pt x="681773" y="499281"/>
                  </a:cubicBezTo>
                  <a:cubicBezTo>
                    <a:pt x="638632" y="499281"/>
                    <a:pt x="605327" y="484856"/>
                    <a:pt x="581859" y="456005"/>
                  </a:cubicBezTo>
                  <a:cubicBezTo>
                    <a:pt x="554142" y="422460"/>
                    <a:pt x="540283" y="375495"/>
                    <a:pt x="540283" y="315112"/>
                  </a:cubicBezTo>
                  <a:cubicBezTo>
                    <a:pt x="540283" y="255621"/>
                    <a:pt x="554236" y="207985"/>
                    <a:pt x="582141" y="172203"/>
                  </a:cubicBezTo>
                  <a:cubicBezTo>
                    <a:pt x="605805" y="142010"/>
                    <a:pt x="636389" y="126913"/>
                    <a:pt x="673894" y="126913"/>
                  </a:cubicBezTo>
                  <a:close/>
                  <a:moveTo>
                    <a:pt x="1767371" y="9711"/>
                  </a:moveTo>
                  <a:lnTo>
                    <a:pt x="1767371" y="135285"/>
                  </a:lnTo>
                  <a:lnTo>
                    <a:pt x="1819945" y="135285"/>
                  </a:lnTo>
                  <a:lnTo>
                    <a:pt x="1819945" y="210294"/>
                  </a:lnTo>
                  <a:lnTo>
                    <a:pt x="1767371" y="210294"/>
                  </a:lnTo>
                  <a:lnTo>
                    <a:pt x="1767371" y="353846"/>
                  </a:lnTo>
                  <a:cubicBezTo>
                    <a:pt x="1767371" y="384925"/>
                    <a:pt x="1768152" y="402924"/>
                    <a:pt x="1769715" y="407843"/>
                  </a:cubicBezTo>
                  <a:cubicBezTo>
                    <a:pt x="1772841" y="416786"/>
                    <a:pt x="1779203" y="421258"/>
                    <a:pt x="1788802" y="421258"/>
                  </a:cubicBezTo>
                  <a:cubicBezTo>
                    <a:pt x="1795946" y="421258"/>
                    <a:pt x="1806215" y="418244"/>
                    <a:pt x="1819610" y="412217"/>
                  </a:cubicBezTo>
                  <a:lnTo>
                    <a:pt x="1826307" y="485217"/>
                  </a:lnTo>
                  <a:cubicBezTo>
                    <a:pt x="1808448" y="494593"/>
                    <a:pt x="1788244" y="499281"/>
                    <a:pt x="1765697" y="499281"/>
                  </a:cubicBezTo>
                  <a:cubicBezTo>
                    <a:pt x="1746051" y="499281"/>
                    <a:pt x="1730313" y="494588"/>
                    <a:pt x="1718481" y="485201"/>
                  </a:cubicBezTo>
                  <a:cubicBezTo>
                    <a:pt x="1706649" y="475815"/>
                    <a:pt x="1698724" y="462293"/>
                    <a:pt x="1694706" y="444636"/>
                  </a:cubicBezTo>
                  <a:cubicBezTo>
                    <a:pt x="1691580" y="431674"/>
                    <a:pt x="1690018" y="405300"/>
                    <a:pt x="1690018" y="365514"/>
                  </a:cubicBezTo>
                  <a:lnTo>
                    <a:pt x="1690018" y="210294"/>
                  </a:lnTo>
                  <a:lnTo>
                    <a:pt x="1654522" y="210294"/>
                  </a:lnTo>
                  <a:lnTo>
                    <a:pt x="1654522" y="135285"/>
                  </a:lnTo>
                  <a:lnTo>
                    <a:pt x="1690018" y="135285"/>
                  </a:lnTo>
                  <a:lnTo>
                    <a:pt x="1690018" y="64629"/>
                  </a:lnTo>
                  <a:close/>
                  <a:moveTo>
                    <a:pt x="1534269" y="0"/>
                  </a:moveTo>
                  <a:lnTo>
                    <a:pt x="1611622" y="0"/>
                  </a:lnTo>
                  <a:lnTo>
                    <a:pt x="1611622" y="87064"/>
                  </a:lnTo>
                  <a:lnTo>
                    <a:pt x="1534269" y="87064"/>
                  </a:lnTo>
                  <a:close/>
                  <a:moveTo>
                    <a:pt x="873361" y="0"/>
                  </a:moveTo>
                  <a:lnTo>
                    <a:pt x="950714" y="0"/>
                  </a:lnTo>
                  <a:lnTo>
                    <a:pt x="950714" y="176473"/>
                  </a:lnTo>
                  <a:cubicBezTo>
                    <a:pt x="962529" y="159953"/>
                    <a:pt x="975511" y="147563"/>
                    <a:pt x="989663" y="139303"/>
                  </a:cubicBezTo>
                  <a:cubicBezTo>
                    <a:pt x="1003814" y="131043"/>
                    <a:pt x="1019026" y="126913"/>
                    <a:pt x="1035299" y="126913"/>
                  </a:cubicBezTo>
                  <a:cubicBezTo>
                    <a:pt x="1069622" y="126913"/>
                    <a:pt x="1098652" y="142456"/>
                    <a:pt x="1122389" y="173543"/>
                  </a:cubicBezTo>
                  <a:cubicBezTo>
                    <a:pt x="1146126" y="204629"/>
                    <a:pt x="1157994" y="250476"/>
                    <a:pt x="1157994" y="311083"/>
                  </a:cubicBezTo>
                  <a:cubicBezTo>
                    <a:pt x="1157994" y="371466"/>
                    <a:pt x="1145847" y="417929"/>
                    <a:pt x="1121552" y="450470"/>
                  </a:cubicBezTo>
                  <a:cubicBezTo>
                    <a:pt x="1097257" y="483011"/>
                    <a:pt x="1068727" y="499281"/>
                    <a:pt x="1035963" y="499281"/>
                  </a:cubicBezTo>
                  <a:cubicBezTo>
                    <a:pt x="1019244" y="499281"/>
                    <a:pt x="1002750" y="494091"/>
                    <a:pt x="986479" y="483710"/>
                  </a:cubicBezTo>
                  <a:cubicBezTo>
                    <a:pt x="970208" y="473329"/>
                    <a:pt x="956389" y="458316"/>
                    <a:pt x="945021" y="438671"/>
                  </a:cubicBezTo>
                  <a:lnTo>
                    <a:pt x="945021" y="490910"/>
                  </a:lnTo>
                  <a:lnTo>
                    <a:pt x="873361" y="490910"/>
                  </a:lnTo>
                  <a:close/>
                  <a:moveTo>
                    <a:pt x="0" y="0"/>
                  </a:moveTo>
                  <a:lnTo>
                    <a:pt x="83386" y="0"/>
                  </a:lnTo>
                  <a:lnTo>
                    <a:pt x="143824" y="337375"/>
                  </a:lnTo>
                  <a:lnTo>
                    <a:pt x="217400" y="0"/>
                  </a:lnTo>
                  <a:lnTo>
                    <a:pt x="314269" y="0"/>
                  </a:lnTo>
                  <a:lnTo>
                    <a:pt x="384925" y="343067"/>
                  </a:lnTo>
                  <a:lnTo>
                    <a:pt x="447037" y="0"/>
                  </a:lnTo>
                  <a:lnTo>
                    <a:pt x="528749" y="0"/>
                  </a:lnTo>
                  <a:lnTo>
                    <a:pt x="430985" y="490910"/>
                  </a:lnTo>
                  <a:lnTo>
                    <a:pt x="344459" y="490910"/>
                  </a:lnTo>
                  <a:lnTo>
                    <a:pt x="264040" y="123732"/>
                  </a:lnTo>
                  <a:lnTo>
                    <a:pt x="184342" y="490910"/>
                  </a:lnTo>
                  <a:lnTo>
                    <a:pt x="96477" y="4909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88C53D-6F86-4632-BD71-E6FCF3B7C521}"/>
              </a:ext>
            </a:extLst>
          </p:cNvPr>
          <p:cNvGrpSpPr/>
          <p:nvPr/>
        </p:nvGrpSpPr>
        <p:grpSpPr>
          <a:xfrm>
            <a:off x="434043" y="3889641"/>
            <a:ext cx="3476685" cy="2808983"/>
            <a:chOff x="459985" y="1447350"/>
            <a:chExt cx="6075827" cy="4908957"/>
          </a:xfrm>
        </p:grpSpPr>
        <p:grpSp>
          <p:nvGrpSpPr>
            <p:cNvPr id="22" name="Graphic 24">
              <a:extLst>
                <a:ext uri="{FF2B5EF4-FFF2-40B4-BE49-F238E27FC236}">
                  <a16:creationId xmlns:a16="http://schemas.microsoft.com/office/drawing/2014/main" id="{0C53F4A5-ABE7-43CB-B715-32BB221716A2}"/>
                </a:ext>
              </a:extLst>
            </p:cNvPr>
            <p:cNvGrpSpPr/>
            <p:nvPr/>
          </p:nvGrpSpPr>
          <p:grpSpPr>
            <a:xfrm flipH="1">
              <a:off x="628647" y="3543064"/>
              <a:ext cx="5907165" cy="2813243"/>
              <a:chOff x="4966619" y="312234"/>
              <a:chExt cx="6950927" cy="3310327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F3999E0-1B26-477B-BBF8-B7A137CC62D7}"/>
                  </a:ext>
                </a:extLst>
              </p:cNvPr>
              <p:cNvSpPr/>
              <p:nvPr/>
            </p:nvSpPr>
            <p:spPr>
              <a:xfrm>
                <a:off x="4966669" y="312276"/>
                <a:ext cx="6949363" cy="3311583"/>
              </a:xfrm>
              <a:custGeom>
                <a:avLst/>
                <a:gdLst>
                  <a:gd name="connsiteX0" fmla="*/ 6872066 w 6949363"/>
                  <a:gd name="connsiteY0" fmla="*/ 876815 h 3311583"/>
                  <a:gd name="connsiteX1" fmla="*/ 6809542 w 6949363"/>
                  <a:gd name="connsiteY1" fmla="*/ 811595 h 3311583"/>
                  <a:gd name="connsiteX2" fmla="*/ 6709625 w 6949363"/>
                  <a:gd name="connsiteY2" fmla="*/ 758068 h 3311583"/>
                  <a:gd name="connsiteX3" fmla="*/ 5001959 w 6949363"/>
                  <a:gd name="connsiteY3" fmla="*/ 65519 h 3311583"/>
                  <a:gd name="connsiteX4" fmla="*/ 4744574 w 6949363"/>
                  <a:gd name="connsiteY4" fmla="*/ 451 h 3311583"/>
                  <a:gd name="connsiteX5" fmla="*/ 4297756 w 6949363"/>
                  <a:gd name="connsiteY5" fmla="*/ 87271 h 3311583"/>
                  <a:gd name="connsiteX6" fmla="*/ 3256787 w 6949363"/>
                  <a:gd name="connsiteY6" fmla="*/ 543087 h 3311583"/>
                  <a:gd name="connsiteX7" fmla="*/ 1595056 w 6949363"/>
                  <a:gd name="connsiteY7" fmla="*/ 1271814 h 3311583"/>
                  <a:gd name="connsiteX8" fmla="*/ 386103 w 6949363"/>
                  <a:gd name="connsiteY8" fmla="*/ 1802264 h 3311583"/>
                  <a:gd name="connsiteX9" fmla="*/ 159581 w 6949363"/>
                  <a:gd name="connsiteY9" fmla="*/ 1915923 h 3311583"/>
                  <a:gd name="connsiteX10" fmla="*/ 77582 w 6949363"/>
                  <a:gd name="connsiteY10" fmla="*/ 1998719 h 3311583"/>
                  <a:gd name="connsiteX11" fmla="*/ 30813 w 6949363"/>
                  <a:gd name="connsiteY11" fmla="*/ 2073657 h 3311583"/>
                  <a:gd name="connsiteX12" fmla="*/ 93299 w 6949363"/>
                  <a:gd name="connsiteY12" fmla="*/ 2390606 h 3311583"/>
                  <a:gd name="connsiteX13" fmla="*/ 240213 w 6949363"/>
                  <a:gd name="connsiteY13" fmla="*/ 2479552 h 3311583"/>
                  <a:gd name="connsiteX14" fmla="*/ 467495 w 6949363"/>
                  <a:gd name="connsiteY14" fmla="*/ 2578938 h 3311583"/>
                  <a:gd name="connsiteX15" fmla="*/ 1224922 w 6949363"/>
                  <a:gd name="connsiteY15" fmla="*/ 2912400 h 3311583"/>
                  <a:gd name="connsiteX16" fmla="*/ 1877800 w 6949363"/>
                  <a:gd name="connsiteY16" fmla="*/ 3201370 h 3311583"/>
                  <a:gd name="connsiteX17" fmla="*/ 2044987 w 6949363"/>
                  <a:gd name="connsiteY17" fmla="*/ 3272398 h 3311583"/>
                  <a:gd name="connsiteX18" fmla="*/ 2381524 w 6949363"/>
                  <a:gd name="connsiteY18" fmla="*/ 3306754 h 3311583"/>
                  <a:gd name="connsiteX19" fmla="*/ 2600264 w 6949363"/>
                  <a:gd name="connsiteY19" fmla="*/ 3249886 h 3311583"/>
                  <a:gd name="connsiteX20" fmla="*/ 2765287 w 6949363"/>
                  <a:gd name="connsiteY20" fmla="*/ 3174569 h 3311583"/>
                  <a:gd name="connsiteX21" fmla="*/ 2765287 w 6949363"/>
                  <a:gd name="connsiteY21" fmla="*/ 3174569 h 3311583"/>
                  <a:gd name="connsiteX22" fmla="*/ 2821585 w 6949363"/>
                  <a:gd name="connsiteY22" fmla="*/ 3147046 h 3311583"/>
                  <a:gd name="connsiteX23" fmla="*/ 2837340 w 6949363"/>
                  <a:gd name="connsiteY23" fmla="*/ 3140592 h 3311583"/>
                  <a:gd name="connsiteX24" fmla="*/ 3673994 w 6949363"/>
                  <a:gd name="connsiteY24" fmla="*/ 2756336 h 3311583"/>
                  <a:gd name="connsiteX25" fmla="*/ 4670585 w 6949363"/>
                  <a:gd name="connsiteY25" fmla="*/ 2298205 h 3311583"/>
                  <a:gd name="connsiteX26" fmla="*/ 5766979 w 6949363"/>
                  <a:gd name="connsiteY26" fmla="*/ 1794178 h 3311583"/>
                  <a:gd name="connsiteX27" fmla="*/ 6640875 w 6949363"/>
                  <a:gd name="connsiteY27" fmla="*/ 1392269 h 3311583"/>
                  <a:gd name="connsiteX28" fmla="*/ 6702260 w 6949363"/>
                  <a:gd name="connsiteY28" fmla="*/ 1362393 h 3311583"/>
                  <a:gd name="connsiteX29" fmla="*/ 6702260 w 6949363"/>
                  <a:gd name="connsiteY29" fmla="*/ 1362393 h 3311583"/>
                  <a:gd name="connsiteX30" fmla="*/ 6721507 w 6949363"/>
                  <a:gd name="connsiteY30" fmla="*/ 1355028 h 3311583"/>
                  <a:gd name="connsiteX31" fmla="*/ 6882885 w 6949363"/>
                  <a:gd name="connsiteY31" fmla="*/ 1232447 h 3311583"/>
                  <a:gd name="connsiteX32" fmla="*/ 6872066 w 6949363"/>
                  <a:gd name="connsiteY32" fmla="*/ 876815 h 3311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949363" h="3311583">
                    <a:moveTo>
                      <a:pt x="6872066" y="876815"/>
                    </a:moveTo>
                    <a:cubicBezTo>
                      <a:pt x="6856122" y="850393"/>
                      <a:pt x="6834407" y="829437"/>
                      <a:pt x="6809542" y="811595"/>
                    </a:cubicBezTo>
                    <a:cubicBezTo>
                      <a:pt x="6778603" y="789387"/>
                      <a:pt x="6744892" y="772342"/>
                      <a:pt x="6709625" y="758068"/>
                    </a:cubicBezTo>
                    <a:cubicBezTo>
                      <a:pt x="6140302" y="527408"/>
                      <a:pt x="5570941" y="296976"/>
                      <a:pt x="5001959" y="65519"/>
                    </a:cubicBezTo>
                    <a:cubicBezTo>
                      <a:pt x="4918859" y="31732"/>
                      <a:pt x="4835304" y="3070"/>
                      <a:pt x="4744574" y="451"/>
                    </a:cubicBezTo>
                    <a:cubicBezTo>
                      <a:pt x="4589042" y="-4105"/>
                      <a:pt x="4439621" y="25924"/>
                      <a:pt x="4297756" y="87271"/>
                    </a:cubicBezTo>
                    <a:cubicBezTo>
                      <a:pt x="3950057" y="237603"/>
                      <a:pt x="3603688" y="390971"/>
                      <a:pt x="3256787" y="543087"/>
                    </a:cubicBezTo>
                    <a:cubicBezTo>
                      <a:pt x="2702877" y="786008"/>
                      <a:pt x="2148966" y="1028892"/>
                      <a:pt x="1595056" y="1271814"/>
                    </a:cubicBezTo>
                    <a:cubicBezTo>
                      <a:pt x="1192046" y="1448567"/>
                      <a:pt x="789037" y="1625320"/>
                      <a:pt x="386103" y="1802264"/>
                    </a:cubicBezTo>
                    <a:cubicBezTo>
                      <a:pt x="308660" y="1836278"/>
                      <a:pt x="229698" y="1867293"/>
                      <a:pt x="159581" y="1915923"/>
                    </a:cubicBezTo>
                    <a:cubicBezTo>
                      <a:pt x="127123" y="1938435"/>
                      <a:pt x="97702" y="1963984"/>
                      <a:pt x="77582" y="1998719"/>
                    </a:cubicBezTo>
                    <a:cubicBezTo>
                      <a:pt x="56285" y="2020130"/>
                      <a:pt x="43416" y="2046932"/>
                      <a:pt x="30813" y="2073657"/>
                    </a:cubicBezTo>
                    <a:cubicBezTo>
                      <a:pt x="-25865" y="2193657"/>
                      <a:pt x="-3961" y="2305190"/>
                      <a:pt x="93299" y="2390606"/>
                    </a:cubicBezTo>
                    <a:cubicBezTo>
                      <a:pt x="136880" y="2428910"/>
                      <a:pt x="187370" y="2456357"/>
                      <a:pt x="240213" y="2479552"/>
                    </a:cubicBezTo>
                    <a:cubicBezTo>
                      <a:pt x="315911" y="2512807"/>
                      <a:pt x="391798" y="2545645"/>
                      <a:pt x="467495" y="2578938"/>
                    </a:cubicBezTo>
                    <a:cubicBezTo>
                      <a:pt x="720021" y="2690016"/>
                      <a:pt x="972547" y="2801018"/>
                      <a:pt x="1224922" y="2912400"/>
                    </a:cubicBezTo>
                    <a:cubicBezTo>
                      <a:pt x="1442637" y="3008483"/>
                      <a:pt x="1660124" y="3105211"/>
                      <a:pt x="1877800" y="3201370"/>
                    </a:cubicBezTo>
                    <a:cubicBezTo>
                      <a:pt x="1933188" y="3225856"/>
                      <a:pt x="1986942" y="3254290"/>
                      <a:pt x="2044987" y="3272398"/>
                    </a:cubicBezTo>
                    <a:cubicBezTo>
                      <a:pt x="2154812" y="3306640"/>
                      <a:pt x="2267068" y="3319509"/>
                      <a:pt x="2381524" y="3306754"/>
                    </a:cubicBezTo>
                    <a:cubicBezTo>
                      <a:pt x="2456956" y="3298364"/>
                      <a:pt x="2530831" y="3282572"/>
                      <a:pt x="2600264" y="3249886"/>
                    </a:cubicBezTo>
                    <a:cubicBezTo>
                      <a:pt x="2654968" y="3224148"/>
                      <a:pt x="2710279" y="3199624"/>
                      <a:pt x="2765287" y="3174569"/>
                    </a:cubicBezTo>
                    <a:lnTo>
                      <a:pt x="2765287" y="3174569"/>
                    </a:lnTo>
                    <a:cubicBezTo>
                      <a:pt x="2784382" y="3166103"/>
                      <a:pt x="2803895" y="3158435"/>
                      <a:pt x="2821585" y="3147046"/>
                    </a:cubicBezTo>
                    <a:cubicBezTo>
                      <a:pt x="2826824" y="3144920"/>
                      <a:pt x="2832177" y="3142984"/>
                      <a:pt x="2837340" y="3140592"/>
                    </a:cubicBezTo>
                    <a:cubicBezTo>
                      <a:pt x="3116250" y="3012545"/>
                      <a:pt x="3395122" y="2884460"/>
                      <a:pt x="3673994" y="2756336"/>
                    </a:cubicBezTo>
                    <a:cubicBezTo>
                      <a:pt x="4006204" y="2603651"/>
                      <a:pt x="4338375" y="2450928"/>
                      <a:pt x="4670585" y="2298205"/>
                    </a:cubicBezTo>
                    <a:cubicBezTo>
                      <a:pt x="5036050" y="2130183"/>
                      <a:pt x="5401514" y="1962199"/>
                      <a:pt x="5766979" y="1794178"/>
                    </a:cubicBezTo>
                    <a:cubicBezTo>
                      <a:pt x="6058303" y="1660246"/>
                      <a:pt x="6349589" y="1526238"/>
                      <a:pt x="6640875" y="1392269"/>
                    </a:cubicBezTo>
                    <a:cubicBezTo>
                      <a:pt x="6661830" y="1383348"/>
                      <a:pt x="6682975" y="1374768"/>
                      <a:pt x="6702260" y="1362393"/>
                    </a:cubicBezTo>
                    <a:lnTo>
                      <a:pt x="6702260" y="1362393"/>
                    </a:lnTo>
                    <a:cubicBezTo>
                      <a:pt x="6708714" y="1359963"/>
                      <a:pt x="6715433" y="1358103"/>
                      <a:pt x="6721507" y="1355028"/>
                    </a:cubicBezTo>
                    <a:cubicBezTo>
                      <a:pt x="6782740" y="1323974"/>
                      <a:pt x="6837444" y="1284493"/>
                      <a:pt x="6882885" y="1232447"/>
                    </a:cubicBezTo>
                    <a:cubicBezTo>
                      <a:pt x="6980867" y="1120306"/>
                      <a:pt x="6964847" y="983261"/>
                      <a:pt x="6872066" y="876815"/>
                    </a:cubicBezTo>
                    <a:close/>
                  </a:path>
                </a:pathLst>
              </a:custGeom>
              <a:solidFill>
                <a:srgbClr val="B6B6B7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A7E524F-F1FD-4471-845B-C31870B16D51}"/>
                  </a:ext>
                </a:extLst>
              </p:cNvPr>
              <p:cNvSpPr/>
              <p:nvPr/>
            </p:nvSpPr>
            <p:spPr>
              <a:xfrm>
                <a:off x="5036237" y="312245"/>
                <a:ext cx="6820879" cy="3019920"/>
              </a:xfrm>
              <a:custGeom>
                <a:avLst/>
                <a:gdLst>
                  <a:gd name="connsiteX0" fmla="*/ 12760 w 6820879"/>
                  <a:gd name="connsiteY0" fmla="*/ 1998712 h 3019920"/>
                  <a:gd name="connsiteX1" fmla="*/ 94759 w 6820879"/>
                  <a:gd name="connsiteY1" fmla="*/ 1915916 h 3019920"/>
                  <a:gd name="connsiteX2" fmla="*/ 321281 w 6820879"/>
                  <a:gd name="connsiteY2" fmla="*/ 1802257 h 3019920"/>
                  <a:gd name="connsiteX3" fmla="*/ 1530234 w 6820879"/>
                  <a:gd name="connsiteY3" fmla="*/ 1271807 h 3019920"/>
                  <a:gd name="connsiteX4" fmla="*/ 3191964 w 6820879"/>
                  <a:gd name="connsiteY4" fmla="*/ 543079 h 3019920"/>
                  <a:gd name="connsiteX5" fmla="*/ 4232933 w 6820879"/>
                  <a:gd name="connsiteY5" fmla="*/ 87264 h 3019920"/>
                  <a:gd name="connsiteX6" fmla="*/ 4679751 w 6820879"/>
                  <a:gd name="connsiteY6" fmla="*/ 444 h 3019920"/>
                  <a:gd name="connsiteX7" fmla="*/ 4937137 w 6820879"/>
                  <a:gd name="connsiteY7" fmla="*/ 65512 h 3019920"/>
                  <a:gd name="connsiteX8" fmla="*/ 6644802 w 6820879"/>
                  <a:gd name="connsiteY8" fmla="*/ 758061 h 3019920"/>
                  <a:gd name="connsiteX9" fmla="*/ 6744720 w 6820879"/>
                  <a:gd name="connsiteY9" fmla="*/ 811588 h 3019920"/>
                  <a:gd name="connsiteX10" fmla="*/ 6807244 w 6820879"/>
                  <a:gd name="connsiteY10" fmla="*/ 876808 h 3019920"/>
                  <a:gd name="connsiteX11" fmla="*/ 6803106 w 6820879"/>
                  <a:gd name="connsiteY11" fmla="*/ 968563 h 3019920"/>
                  <a:gd name="connsiteX12" fmla="*/ 6697115 w 6820879"/>
                  <a:gd name="connsiteY12" fmla="*/ 1052498 h 3019920"/>
                  <a:gd name="connsiteX13" fmla="*/ 6616293 w 6820879"/>
                  <a:gd name="connsiteY13" fmla="*/ 1090081 h 3019920"/>
                  <a:gd name="connsiteX14" fmla="*/ 6552781 w 6820879"/>
                  <a:gd name="connsiteY14" fmla="*/ 1119046 h 3019920"/>
                  <a:gd name="connsiteX15" fmla="*/ 6217080 w 6820879"/>
                  <a:gd name="connsiteY15" fmla="*/ 1273971 h 3019920"/>
                  <a:gd name="connsiteX16" fmla="*/ 5995075 w 6820879"/>
                  <a:gd name="connsiteY16" fmla="*/ 1376697 h 3019920"/>
                  <a:gd name="connsiteX17" fmla="*/ 5716089 w 6820879"/>
                  <a:gd name="connsiteY17" fmla="*/ 1505238 h 3019920"/>
                  <a:gd name="connsiteX18" fmla="*/ 5494084 w 6820879"/>
                  <a:gd name="connsiteY18" fmla="*/ 1607927 h 3019920"/>
                  <a:gd name="connsiteX19" fmla="*/ 5215098 w 6820879"/>
                  <a:gd name="connsiteY19" fmla="*/ 1736392 h 3019920"/>
                  <a:gd name="connsiteX20" fmla="*/ 4993132 w 6820879"/>
                  <a:gd name="connsiteY20" fmla="*/ 1839156 h 3019920"/>
                  <a:gd name="connsiteX21" fmla="*/ 4714146 w 6820879"/>
                  <a:gd name="connsiteY21" fmla="*/ 1967697 h 3019920"/>
                  <a:gd name="connsiteX22" fmla="*/ 4492141 w 6820879"/>
                  <a:gd name="connsiteY22" fmla="*/ 2070423 h 3019920"/>
                  <a:gd name="connsiteX23" fmla="*/ 4163272 w 6820879"/>
                  <a:gd name="connsiteY23" fmla="*/ 2222121 h 3019920"/>
                  <a:gd name="connsiteX24" fmla="*/ 3893017 w 6820879"/>
                  <a:gd name="connsiteY24" fmla="*/ 2347018 h 3019920"/>
                  <a:gd name="connsiteX25" fmla="*/ 3555607 w 6820879"/>
                  <a:gd name="connsiteY25" fmla="*/ 2502854 h 3019920"/>
                  <a:gd name="connsiteX26" fmla="*/ 3288769 w 6820879"/>
                  <a:gd name="connsiteY26" fmla="*/ 2626042 h 3019920"/>
                  <a:gd name="connsiteX27" fmla="*/ 2956521 w 6820879"/>
                  <a:gd name="connsiteY27" fmla="*/ 2779448 h 3019920"/>
                  <a:gd name="connsiteX28" fmla="*/ 2736225 w 6820879"/>
                  <a:gd name="connsiteY28" fmla="*/ 2881302 h 3019920"/>
                  <a:gd name="connsiteX29" fmla="*/ 2677080 w 6820879"/>
                  <a:gd name="connsiteY29" fmla="*/ 2910950 h 3019920"/>
                  <a:gd name="connsiteX30" fmla="*/ 2564711 w 6820879"/>
                  <a:gd name="connsiteY30" fmla="*/ 2956771 h 3019920"/>
                  <a:gd name="connsiteX31" fmla="*/ 2323080 w 6820879"/>
                  <a:gd name="connsiteY31" fmla="*/ 3012348 h 3019920"/>
                  <a:gd name="connsiteX32" fmla="*/ 2200271 w 6820879"/>
                  <a:gd name="connsiteY32" fmla="*/ 3019751 h 3019920"/>
                  <a:gd name="connsiteX33" fmla="*/ 1813092 w 6820879"/>
                  <a:gd name="connsiteY33" fmla="*/ 2930463 h 3019920"/>
                  <a:gd name="connsiteX34" fmla="*/ 1395163 w 6820879"/>
                  <a:gd name="connsiteY34" fmla="*/ 2745320 h 3019920"/>
                  <a:gd name="connsiteX35" fmla="*/ 947624 w 6820879"/>
                  <a:gd name="connsiteY35" fmla="*/ 2547384 h 3019920"/>
                  <a:gd name="connsiteX36" fmla="*/ 574567 w 6820879"/>
                  <a:gd name="connsiteY36" fmla="*/ 2382665 h 3019920"/>
                  <a:gd name="connsiteX37" fmla="*/ 168634 w 6820879"/>
                  <a:gd name="connsiteY37" fmla="*/ 2203140 h 3019920"/>
                  <a:gd name="connsiteX38" fmla="*/ 44193 w 6820879"/>
                  <a:gd name="connsiteY38" fmla="*/ 2124140 h 3019920"/>
                  <a:gd name="connsiteX39" fmla="*/ 5 w 6820879"/>
                  <a:gd name="connsiteY39" fmla="*/ 2035422 h 3019920"/>
                  <a:gd name="connsiteX40" fmla="*/ 12760 w 6820879"/>
                  <a:gd name="connsiteY40" fmla="*/ 1998712 h 3019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820879" h="3019920">
                    <a:moveTo>
                      <a:pt x="12760" y="1998712"/>
                    </a:moveTo>
                    <a:cubicBezTo>
                      <a:pt x="32880" y="1963977"/>
                      <a:pt x="62301" y="1938428"/>
                      <a:pt x="94759" y="1915916"/>
                    </a:cubicBezTo>
                    <a:cubicBezTo>
                      <a:pt x="164876" y="1867324"/>
                      <a:pt x="243838" y="1836271"/>
                      <a:pt x="321281" y="1802257"/>
                    </a:cubicBezTo>
                    <a:cubicBezTo>
                      <a:pt x="724215" y="1625276"/>
                      <a:pt x="1127224" y="1448560"/>
                      <a:pt x="1530234" y="1271807"/>
                    </a:cubicBezTo>
                    <a:cubicBezTo>
                      <a:pt x="2084144" y="1028885"/>
                      <a:pt x="2638054" y="786001"/>
                      <a:pt x="3191964" y="543079"/>
                    </a:cubicBezTo>
                    <a:cubicBezTo>
                      <a:pt x="3538865" y="390964"/>
                      <a:pt x="3885235" y="237558"/>
                      <a:pt x="4232933" y="87264"/>
                    </a:cubicBezTo>
                    <a:cubicBezTo>
                      <a:pt x="4374799" y="25955"/>
                      <a:pt x="4524219" y="-4074"/>
                      <a:pt x="4679751" y="444"/>
                    </a:cubicBezTo>
                    <a:cubicBezTo>
                      <a:pt x="4770482" y="3101"/>
                      <a:pt x="4854037" y="31725"/>
                      <a:pt x="4937137" y="65512"/>
                    </a:cubicBezTo>
                    <a:cubicBezTo>
                      <a:pt x="5506118" y="296969"/>
                      <a:pt x="6075479" y="527439"/>
                      <a:pt x="6644802" y="758061"/>
                    </a:cubicBezTo>
                    <a:cubicBezTo>
                      <a:pt x="6680108" y="772373"/>
                      <a:pt x="6713780" y="789380"/>
                      <a:pt x="6744720" y="811588"/>
                    </a:cubicBezTo>
                    <a:cubicBezTo>
                      <a:pt x="6769585" y="829430"/>
                      <a:pt x="6791300" y="850424"/>
                      <a:pt x="6807244" y="876808"/>
                    </a:cubicBezTo>
                    <a:cubicBezTo>
                      <a:pt x="6828807" y="908430"/>
                      <a:pt x="6822808" y="939104"/>
                      <a:pt x="6803106" y="968563"/>
                    </a:cubicBezTo>
                    <a:cubicBezTo>
                      <a:pt x="6776874" y="1007778"/>
                      <a:pt x="6737089" y="1030442"/>
                      <a:pt x="6697115" y="1052498"/>
                    </a:cubicBezTo>
                    <a:cubicBezTo>
                      <a:pt x="6671073" y="1066886"/>
                      <a:pt x="6643360" y="1077819"/>
                      <a:pt x="6616293" y="1090081"/>
                    </a:cubicBezTo>
                    <a:cubicBezTo>
                      <a:pt x="6593364" y="1095851"/>
                      <a:pt x="6573737" y="1108910"/>
                      <a:pt x="6552781" y="1119046"/>
                    </a:cubicBezTo>
                    <a:cubicBezTo>
                      <a:pt x="6441096" y="1171169"/>
                      <a:pt x="6328993" y="1222380"/>
                      <a:pt x="6217080" y="1273971"/>
                    </a:cubicBezTo>
                    <a:cubicBezTo>
                      <a:pt x="6143015" y="1308099"/>
                      <a:pt x="6069102" y="1342455"/>
                      <a:pt x="5995075" y="1376697"/>
                    </a:cubicBezTo>
                    <a:cubicBezTo>
                      <a:pt x="5902143" y="1419671"/>
                      <a:pt x="5809135" y="1462530"/>
                      <a:pt x="5716089" y="1505238"/>
                    </a:cubicBezTo>
                    <a:cubicBezTo>
                      <a:pt x="5641986" y="1539253"/>
                      <a:pt x="5568187" y="1573912"/>
                      <a:pt x="5494084" y="1607927"/>
                    </a:cubicBezTo>
                    <a:cubicBezTo>
                      <a:pt x="5401038" y="1650634"/>
                      <a:pt x="5308144" y="1693684"/>
                      <a:pt x="5215098" y="1736392"/>
                    </a:cubicBezTo>
                    <a:cubicBezTo>
                      <a:pt x="5140995" y="1770406"/>
                      <a:pt x="5067197" y="1805028"/>
                      <a:pt x="4993132" y="1839156"/>
                    </a:cubicBezTo>
                    <a:cubicBezTo>
                      <a:pt x="4900124" y="1881978"/>
                      <a:pt x="4807192" y="1924951"/>
                      <a:pt x="4714146" y="1967697"/>
                    </a:cubicBezTo>
                    <a:cubicBezTo>
                      <a:pt x="4640043" y="2001711"/>
                      <a:pt x="4566130" y="2036181"/>
                      <a:pt x="4492141" y="2070423"/>
                    </a:cubicBezTo>
                    <a:cubicBezTo>
                      <a:pt x="4382582" y="2121103"/>
                      <a:pt x="4272832" y="2171404"/>
                      <a:pt x="4163272" y="2222121"/>
                    </a:cubicBezTo>
                    <a:cubicBezTo>
                      <a:pt x="4073225" y="2263804"/>
                      <a:pt x="3983140" y="2305487"/>
                      <a:pt x="3893017" y="2347018"/>
                    </a:cubicBezTo>
                    <a:cubicBezTo>
                      <a:pt x="3780497" y="2398875"/>
                      <a:pt x="3668090" y="2450921"/>
                      <a:pt x="3555607" y="2502854"/>
                    </a:cubicBezTo>
                    <a:cubicBezTo>
                      <a:pt x="3466661" y="2543929"/>
                      <a:pt x="3377753" y="2585118"/>
                      <a:pt x="3288769" y="2626042"/>
                    </a:cubicBezTo>
                    <a:cubicBezTo>
                      <a:pt x="3177956" y="2677026"/>
                      <a:pt x="3067410" y="2728579"/>
                      <a:pt x="2956521" y="2779448"/>
                    </a:cubicBezTo>
                    <a:cubicBezTo>
                      <a:pt x="2882988" y="2813159"/>
                      <a:pt x="2809493" y="2846984"/>
                      <a:pt x="2736225" y="2881302"/>
                    </a:cubicBezTo>
                    <a:cubicBezTo>
                      <a:pt x="2715612" y="2889388"/>
                      <a:pt x="2695226" y="2897891"/>
                      <a:pt x="2677080" y="2910950"/>
                    </a:cubicBezTo>
                    <a:cubicBezTo>
                      <a:pt x="2639535" y="2926022"/>
                      <a:pt x="2602977" y="2943332"/>
                      <a:pt x="2564711" y="2956771"/>
                    </a:cubicBezTo>
                    <a:cubicBezTo>
                      <a:pt x="2486166" y="2984332"/>
                      <a:pt x="2405686" y="3002858"/>
                      <a:pt x="2323080" y="3012348"/>
                    </a:cubicBezTo>
                    <a:cubicBezTo>
                      <a:pt x="2282270" y="3017018"/>
                      <a:pt x="2241233" y="3020776"/>
                      <a:pt x="2200271" y="3019751"/>
                    </a:cubicBezTo>
                    <a:cubicBezTo>
                      <a:pt x="2065277" y="3016296"/>
                      <a:pt x="1936394" y="2986572"/>
                      <a:pt x="1813092" y="2930463"/>
                    </a:cubicBezTo>
                    <a:cubicBezTo>
                      <a:pt x="1674415" y="2867370"/>
                      <a:pt x="1534447" y="2807047"/>
                      <a:pt x="1395163" y="2745320"/>
                    </a:cubicBezTo>
                    <a:cubicBezTo>
                      <a:pt x="1246047" y="2679190"/>
                      <a:pt x="1096740" y="2613515"/>
                      <a:pt x="947624" y="2547384"/>
                    </a:cubicBezTo>
                    <a:cubicBezTo>
                      <a:pt x="823372" y="2492262"/>
                      <a:pt x="698932" y="2437558"/>
                      <a:pt x="574567" y="2382665"/>
                    </a:cubicBezTo>
                    <a:cubicBezTo>
                      <a:pt x="439230" y="2322950"/>
                      <a:pt x="303780" y="2263425"/>
                      <a:pt x="168634" y="2203140"/>
                    </a:cubicBezTo>
                    <a:cubicBezTo>
                      <a:pt x="123497" y="2183020"/>
                      <a:pt x="80903" y="2157889"/>
                      <a:pt x="44193" y="2124140"/>
                    </a:cubicBezTo>
                    <a:cubicBezTo>
                      <a:pt x="18303" y="2100338"/>
                      <a:pt x="-337" y="2072853"/>
                      <a:pt x="5" y="2035422"/>
                    </a:cubicBezTo>
                    <a:cubicBezTo>
                      <a:pt x="270" y="2021300"/>
                      <a:pt x="5130" y="2009797"/>
                      <a:pt x="12760" y="1998712"/>
                    </a:cubicBezTo>
                    <a:close/>
                  </a:path>
                </a:pathLst>
              </a:custGeom>
              <a:solidFill>
                <a:srgbClr val="5C5C5C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1650876-E83C-4CA2-ACCB-8F5680925E38}"/>
                  </a:ext>
                </a:extLst>
              </p:cNvPr>
              <p:cNvSpPr/>
              <p:nvPr/>
            </p:nvSpPr>
            <p:spPr>
              <a:xfrm>
                <a:off x="11584387" y="1401149"/>
                <a:ext cx="115283" cy="303396"/>
              </a:xfrm>
              <a:custGeom>
                <a:avLst/>
                <a:gdLst>
                  <a:gd name="connsiteX0" fmla="*/ 60740 w 115283"/>
                  <a:gd name="connsiteY0" fmla="*/ 0 h 303396"/>
                  <a:gd name="connsiteX1" fmla="*/ 90616 w 115283"/>
                  <a:gd name="connsiteY1" fmla="*/ 259815 h 303396"/>
                  <a:gd name="connsiteX2" fmla="*/ 84504 w 115283"/>
                  <a:gd name="connsiteY2" fmla="*/ 273520 h 303396"/>
                  <a:gd name="connsiteX3" fmla="*/ 23119 w 115283"/>
                  <a:gd name="connsiteY3" fmla="*/ 303396 h 303396"/>
                  <a:gd name="connsiteX4" fmla="*/ 49845 w 115283"/>
                  <a:gd name="connsiteY4" fmla="*/ 221169 h 303396"/>
                  <a:gd name="connsiteX5" fmla="*/ 0 w 115283"/>
                  <a:gd name="connsiteY5" fmla="*/ 26877 h 303396"/>
                  <a:gd name="connsiteX6" fmla="*/ 60740 w 115283"/>
                  <a:gd name="connsiteY6" fmla="*/ 0 h 303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283" h="303396">
                    <a:moveTo>
                      <a:pt x="60740" y="0"/>
                    </a:moveTo>
                    <a:cubicBezTo>
                      <a:pt x="121404" y="80784"/>
                      <a:pt x="131616" y="167377"/>
                      <a:pt x="90616" y="259815"/>
                    </a:cubicBezTo>
                    <a:cubicBezTo>
                      <a:pt x="88604" y="264371"/>
                      <a:pt x="86555" y="268926"/>
                      <a:pt x="84504" y="273520"/>
                    </a:cubicBezTo>
                    <a:cubicBezTo>
                      <a:pt x="65220" y="285895"/>
                      <a:pt x="44074" y="294437"/>
                      <a:pt x="23119" y="303396"/>
                    </a:cubicBezTo>
                    <a:cubicBezTo>
                      <a:pt x="32724" y="276215"/>
                      <a:pt x="45327" y="250135"/>
                      <a:pt x="49845" y="221169"/>
                    </a:cubicBezTo>
                    <a:cubicBezTo>
                      <a:pt x="61119" y="149117"/>
                      <a:pt x="40924" y="85416"/>
                      <a:pt x="0" y="26877"/>
                    </a:cubicBezTo>
                    <a:cubicBezTo>
                      <a:pt x="19361" y="15868"/>
                      <a:pt x="36861" y="721"/>
                      <a:pt x="60740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300DD93-2F8F-4EA9-A8BE-8AE9E9DBBC87}"/>
                  </a:ext>
                </a:extLst>
              </p:cNvPr>
              <p:cNvSpPr/>
              <p:nvPr/>
            </p:nvSpPr>
            <p:spPr>
              <a:xfrm>
                <a:off x="7709027" y="3191117"/>
                <a:ext cx="110007" cy="295727"/>
              </a:xfrm>
              <a:custGeom>
                <a:avLst/>
                <a:gdLst>
                  <a:gd name="connsiteX0" fmla="*/ 22891 w 110007"/>
                  <a:gd name="connsiteY0" fmla="*/ 295728 h 295727"/>
                  <a:gd name="connsiteX1" fmla="*/ 26004 w 110007"/>
                  <a:gd name="connsiteY1" fmla="*/ 283162 h 295727"/>
                  <a:gd name="connsiteX2" fmla="*/ 0 w 110007"/>
                  <a:gd name="connsiteY2" fmla="*/ 30294 h 295727"/>
                  <a:gd name="connsiteX3" fmla="*/ 56450 w 110007"/>
                  <a:gd name="connsiteY3" fmla="*/ 0 h 295727"/>
                  <a:gd name="connsiteX4" fmla="*/ 83897 w 110007"/>
                  <a:gd name="connsiteY4" fmla="*/ 255981 h 295727"/>
                  <a:gd name="connsiteX5" fmla="*/ 79152 w 110007"/>
                  <a:gd name="connsiteY5" fmla="*/ 268205 h 295727"/>
                  <a:gd name="connsiteX6" fmla="*/ 22891 w 110007"/>
                  <a:gd name="connsiteY6" fmla="*/ 295728 h 295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0007" h="295727">
                    <a:moveTo>
                      <a:pt x="22891" y="295728"/>
                    </a:moveTo>
                    <a:cubicBezTo>
                      <a:pt x="21866" y="291020"/>
                      <a:pt x="24144" y="287186"/>
                      <a:pt x="26004" y="283162"/>
                    </a:cubicBezTo>
                    <a:cubicBezTo>
                      <a:pt x="68180" y="193647"/>
                      <a:pt x="57589" y="109560"/>
                      <a:pt x="0" y="30294"/>
                    </a:cubicBezTo>
                    <a:cubicBezTo>
                      <a:pt x="14312" y="11769"/>
                      <a:pt x="35912" y="6909"/>
                      <a:pt x="56450" y="0"/>
                    </a:cubicBezTo>
                    <a:cubicBezTo>
                      <a:pt x="117152" y="79797"/>
                      <a:pt x="126187" y="165137"/>
                      <a:pt x="83897" y="255981"/>
                    </a:cubicBezTo>
                    <a:cubicBezTo>
                      <a:pt x="82075" y="259929"/>
                      <a:pt x="80746" y="264105"/>
                      <a:pt x="79152" y="268205"/>
                    </a:cubicBezTo>
                    <a:cubicBezTo>
                      <a:pt x="61499" y="279594"/>
                      <a:pt x="42024" y="287262"/>
                      <a:pt x="22891" y="295728"/>
                    </a:cubicBezTo>
                    <a:close/>
                  </a:path>
                </a:pathLst>
              </a:custGeom>
              <a:solidFill>
                <a:srgbClr val="444444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0040900-BDC5-495F-8859-BAD5ADB11DFD}"/>
                  </a:ext>
                </a:extLst>
              </p:cNvPr>
              <p:cNvSpPr/>
              <p:nvPr/>
            </p:nvSpPr>
            <p:spPr>
              <a:xfrm>
                <a:off x="5199435" y="347305"/>
                <a:ext cx="6491764" cy="2858199"/>
              </a:xfrm>
              <a:custGeom>
                <a:avLst/>
                <a:gdLst>
                  <a:gd name="connsiteX0" fmla="*/ 2039958 w 6491764"/>
                  <a:gd name="connsiteY0" fmla="*/ 2858200 h 2858199"/>
                  <a:gd name="connsiteX1" fmla="*/ 1742864 w 6491764"/>
                  <a:gd name="connsiteY1" fmla="*/ 2796207 h 2858199"/>
                  <a:gd name="connsiteX2" fmla="*/ 172356 w 6491764"/>
                  <a:gd name="connsiteY2" fmla="*/ 2096786 h 2858199"/>
                  <a:gd name="connsiteX3" fmla="*/ 63670 w 6491764"/>
                  <a:gd name="connsiteY3" fmla="*/ 2043601 h 2858199"/>
                  <a:gd name="connsiteX4" fmla="*/ 16824 w 6491764"/>
                  <a:gd name="connsiteY4" fmla="*/ 2005525 h 2858199"/>
                  <a:gd name="connsiteX5" fmla="*/ 13673 w 6491764"/>
                  <a:gd name="connsiteY5" fmla="*/ 1925727 h 2858199"/>
                  <a:gd name="connsiteX6" fmla="*/ 81398 w 6491764"/>
                  <a:gd name="connsiteY6" fmla="*/ 1868822 h 2858199"/>
                  <a:gd name="connsiteX7" fmla="*/ 274931 w 6491764"/>
                  <a:gd name="connsiteY7" fmla="*/ 1778471 h 2858199"/>
                  <a:gd name="connsiteX8" fmla="*/ 2417874 w 6491764"/>
                  <a:gd name="connsiteY8" fmla="*/ 830358 h 2858199"/>
                  <a:gd name="connsiteX9" fmla="*/ 4076948 w 6491764"/>
                  <a:gd name="connsiteY9" fmla="*/ 97379 h 2858199"/>
                  <a:gd name="connsiteX10" fmla="*/ 4464507 w 6491764"/>
                  <a:gd name="connsiteY10" fmla="*/ 1106 h 2858199"/>
                  <a:gd name="connsiteX11" fmla="*/ 4653332 w 6491764"/>
                  <a:gd name="connsiteY11" fmla="*/ 31552 h 2858199"/>
                  <a:gd name="connsiteX12" fmla="*/ 4833198 w 6491764"/>
                  <a:gd name="connsiteY12" fmla="*/ 106300 h 2858199"/>
                  <a:gd name="connsiteX13" fmla="*/ 4888965 w 6491764"/>
                  <a:gd name="connsiteY13" fmla="*/ 137885 h 2858199"/>
                  <a:gd name="connsiteX14" fmla="*/ 4883574 w 6491764"/>
                  <a:gd name="connsiteY14" fmla="*/ 176151 h 2858199"/>
                  <a:gd name="connsiteX15" fmla="*/ 4851990 w 6491764"/>
                  <a:gd name="connsiteY15" fmla="*/ 192893 h 2858199"/>
                  <a:gd name="connsiteX16" fmla="*/ 4848801 w 6491764"/>
                  <a:gd name="connsiteY16" fmla="*/ 233740 h 2858199"/>
                  <a:gd name="connsiteX17" fmla="*/ 4882891 w 6491764"/>
                  <a:gd name="connsiteY17" fmla="*/ 257087 h 2858199"/>
                  <a:gd name="connsiteX18" fmla="*/ 5489797 w 6491764"/>
                  <a:gd name="connsiteY18" fmla="*/ 511588 h 2858199"/>
                  <a:gd name="connsiteX19" fmla="*/ 5817944 w 6491764"/>
                  <a:gd name="connsiteY19" fmla="*/ 649695 h 2858199"/>
                  <a:gd name="connsiteX20" fmla="*/ 5975641 w 6491764"/>
                  <a:gd name="connsiteY20" fmla="*/ 678812 h 2858199"/>
                  <a:gd name="connsiteX21" fmla="*/ 6031142 w 6491764"/>
                  <a:gd name="connsiteY21" fmla="*/ 660666 h 2858199"/>
                  <a:gd name="connsiteX22" fmla="*/ 6188458 w 6491764"/>
                  <a:gd name="connsiteY22" fmla="*/ 657363 h 2858199"/>
                  <a:gd name="connsiteX23" fmla="*/ 6403591 w 6491764"/>
                  <a:gd name="connsiteY23" fmla="*/ 750751 h 2858199"/>
                  <a:gd name="connsiteX24" fmla="*/ 6470367 w 6491764"/>
                  <a:gd name="connsiteY24" fmla="*/ 796420 h 2858199"/>
                  <a:gd name="connsiteX25" fmla="*/ 6468583 w 6491764"/>
                  <a:gd name="connsiteY25" fmla="*/ 889770 h 2858199"/>
                  <a:gd name="connsiteX26" fmla="*/ 6388900 w 6491764"/>
                  <a:gd name="connsiteY26" fmla="*/ 939956 h 2858199"/>
                  <a:gd name="connsiteX27" fmla="*/ 5420705 w 6491764"/>
                  <a:gd name="connsiteY27" fmla="*/ 1383244 h 2858199"/>
                  <a:gd name="connsiteX28" fmla="*/ 3571857 w 6491764"/>
                  <a:gd name="connsiteY28" fmla="*/ 2229389 h 2858199"/>
                  <a:gd name="connsiteX29" fmla="*/ 2383784 w 6491764"/>
                  <a:gd name="connsiteY29" fmla="*/ 2774113 h 2858199"/>
                  <a:gd name="connsiteX30" fmla="*/ 2039958 w 6491764"/>
                  <a:gd name="connsiteY30" fmla="*/ 2858200 h 2858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491764" h="2858199">
                    <a:moveTo>
                      <a:pt x="2039958" y="2858200"/>
                    </a:moveTo>
                    <a:cubicBezTo>
                      <a:pt x="1932220" y="2857478"/>
                      <a:pt x="1835340" y="2837396"/>
                      <a:pt x="1742864" y="2796207"/>
                    </a:cubicBezTo>
                    <a:cubicBezTo>
                      <a:pt x="1219361" y="2563079"/>
                      <a:pt x="695783" y="2330104"/>
                      <a:pt x="172356" y="2096786"/>
                    </a:cubicBezTo>
                    <a:cubicBezTo>
                      <a:pt x="135533" y="2080387"/>
                      <a:pt x="98330" y="2064518"/>
                      <a:pt x="63670" y="2043601"/>
                    </a:cubicBezTo>
                    <a:cubicBezTo>
                      <a:pt x="46283" y="2033123"/>
                      <a:pt x="29959" y="2021241"/>
                      <a:pt x="16824" y="2005525"/>
                    </a:cubicBezTo>
                    <a:cubicBezTo>
                      <a:pt x="-4397" y="1980128"/>
                      <a:pt x="-5650" y="1952605"/>
                      <a:pt x="13673" y="1925727"/>
                    </a:cubicBezTo>
                    <a:cubicBezTo>
                      <a:pt x="31402" y="1901090"/>
                      <a:pt x="55812" y="1884197"/>
                      <a:pt x="81398" y="1868822"/>
                    </a:cubicBezTo>
                    <a:cubicBezTo>
                      <a:pt x="142746" y="1831998"/>
                      <a:pt x="209863" y="1807285"/>
                      <a:pt x="274931" y="1778471"/>
                    </a:cubicBezTo>
                    <a:cubicBezTo>
                      <a:pt x="989119" y="1462168"/>
                      <a:pt x="1703497" y="1146320"/>
                      <a:pt x="2417874" y="830358"/>
                    </a:cubicBezTo>
                    <a:cubicBezTo>
                      <a:pt x="2970836" y="585842"/>
                      <a:pt x="3523455" y="340605"/>
                      <a:pt x="4076948" y="97379"/>
                    </a:cubicBezTo>
                    <a:cubicBezTo>
                      <a:pt x="4199984" y="43283"/>
                      <a:pt x="4329626" y="9952"/>
                      <a:pt x="4464507" y="1106"/>
                    </a:cubicBezTo>
                    <a:cubicBezTo>
                      <a:pt x="4529536" y="-3183"/>
                      <a:pt x="4592744" y="4599"/>
                      <a:pt x="4653332" y="31552"/>
                    </a:cubicBezTo>
                    <a:cubicBezTo>
                      <a:pt x="4712629" y="57936"/>
                      <a:pt x="4773255" y="81359"/>
                      <a:pt x="4833198" y="106300"/>
                    </a:cubicBezTo>
                    <a:cubicBezTo>
                      <a:pt x="4853014" y="114538"/>
                      <a:pt x="4872527" y="123725"/>
                      <a:pt x="4888965" y="137885"/>
                    </a:cubicBezTo>
                    <a:cubicBezTo>
                      <a:pt x="4907301" y="153715"/>
                      <a:pt x="4905517" y="166433"/>
                      <a:pt x="4883574" y="176151"/>
                    </a:cubicBezTo>
                    <a:cubicBezTo>
                      <a:pt x="4872603" y="181010"/>
                      <a:pt x="4861252" y="184921"/>
                      <a:pt x="4851990" y="192893"/>
                    </a:cubicBezTo>
                    <a:cubicBezTo>
                      <a:pt x="4836994" y="205800"/>
                      <a:pt x="4835818" y="219125"/>
                      <a:pt x="4848801" y="233740"/>
                    </a:cubicBezTo>
                    <a:cubicBezTo>
                      <a:pt x="4858178" y="244332"/>
                      <a:pt x="4869946" y="251659"/>
                      <a:pt x="4882891" y="257087"/>
                    </a:cubicBezTo>
                    <a:cubicBezTo>
                      <a:pt x="5085193" y="341895"/>
                      <a:pt x="5287533" y="426666"/>
                      <a:pt x="5489797" y="511588"/>
                    </a:cubicBezTo>
                    <a:cubicBezTo>
                      <a:pt x="5599243" y="557522"/>
                      <a:pt x="5708574" y="603647"/>
                      <a:pt x="5817944" y="649695"/>
                    </a:cubicBezTo>
                    <a:cubicBezTo>
                      <a:pt x="5868359" y="670916"/>
                      <a:pt x="5919342" y="688796"/>
                      <a:pt x="5975641" y="678812"/>
                    </a:cubicBezTo>
                    <a:cubicBezTo>
                      <a:pt x="5995077" y="675358"/>
                      <a:pt x="6013375" y="669132"/>
                      <a:pt x="6031142" y="660666"/>
                    </a:cubicBezTo>
                    <a:cubicBezTo>
                      <a:pt x="6083036" y="635953"/>
                      <a:pt x="6135197" y="633789"/>
                      <a:pt x="6188458" y="657363"/>
                    </a:cubicBezTo>
                    <a:cubicBezTo>
                      <a:pt x="6259942" y="689024"/>
                      <a:pt x="6331918" y="719508"/>
                      <a:pt x="6403591" y="750751"/>
                    </a:cubicBezTo>
                    <a:cubicBezTo>
                      <a:pt x="6428723" y="761684"/>
                      <a:pt x="6451652" y="776186"/>
                      <a:pt x="6470367" y="796420"/>
                    </a:cubicBezTo>
                    <a:cubicBezTo>
                      <a:pt x="6499561" y="827967"/>
                      <a:pt x="6498801" y="859400"/>
                      <a:pt x="6468583" y="889770"/>
                    </a:cubicBezTo>
                    <a:cubicBezTo>
                      <a:pt x="6445882" y="912585"/>
                      <a:pt x="6417675" y="926745"/>
                      <a:pt x="6388900" y="939956"/>
                    </a:cubicBezTo>
                    <a:cubicBezTo>
                      <a:pt x="6066181" y="1087744"/>
                      <a:pt x="5743462" y="1235532"/>
                      <a:pt x="5420705" y="1383244"/>
                    </a:cubicBezTo>
                    <a:cubicBezTo>
                      <a:pt x="4804423" y="1665305"/>
                      <a:pt x="4188140" y="1947328"/>
                      <a:pt x="3571857" y="2229389"/>
                    </a:cubicBezTo>
                    <a:cubicBezTo>
                      <a:pt x="3175719" y="2410698"/>
                      <a:pt x="2779125" y="2591058"/>
                      <a:pt x="2383784" y="2774113"/>
                    </a:cubicBezTo>
                    <a:cubicBezTo>
                      <a:pt x="2271795" y="2825931"/>
                      <a:pt x="2156389" y="2856149"/>
                      <a:pt x="2039958" y="2858200"/>
                    </a:cubicBezTo>
                    <a:close/>
                  </a:path>
                </a:pathLst>
              </a:custGeom>
              <a:solidFill>
                <a:srgbClr val="F3F3F3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A5F22CB-83E8-49EE-BA0C-6F307E2FED36}"/>
                  </a:ext>
                </a:extLst>
              </p:cNvPr>
              <p:cNvSpPr/>
              <p:nvPr/>
            </p:nvSpPr>
            <p:spPr>
              <a:xfrm>
                <a:off x="10515625" y="691440"/>
                <a:ext cx="295112" cy="140882"/>
              </a:xfrm>
              <a:custGeom>
                <a:avLst/>
                <a:gdLst>
                  <a:gd name="connsiteX0" fmla="*/ 33715 w 295112"/>
                  <a:gd name="connsiteY0" fmla="*/ 39 h 140882"/>
                  <a:gd name="connsiteX1" fmla="*/ 107856 w 295112"/>
                  <a:gd name="connsiteY1" fmla="*/ 26878 h 140882"/>
                  <a:gd name="connsiteX2" fmla="*/ 269273 w 295112"/>
                  <a:gd name="connsiteY2" fmla="*/ 91301 h 140882"/>
                  <a:gd name="connsiteX3" fmla="*/ 293607 w 295112"/>
                  <a:gd name="connsiteY3" fmla="*/ 123265 h 140882"/>
                  <a:gd name="connsiteX4" fmla="*/ 247672 w 295112"/>
                  <a:gd name="connsiteY4" fmla="*/ 138033 h 140882"/>
                  <a:gd name="connsiteX5" fmla="*/ 125129 w 295112"/>
                  <a:gd name="connsiteY5" fmla="*/ 88340 h 140882"/>
                  <a:gd name="connsiteX6" fmla="*/ 23504 w 295112"/>
                  <a:gd name="connsiteY6" fmla="*/ 47340 h 140882"/>
                  <a:gd name="connsiteX7" fmla="*/ 309 w 295112"/>
                  <a:gd name="connsiteY7" fmla="*/ 22133 h 140882"/>
                  <a:gd name="connsiteX8" fmla="*/ 33715 w 295112"/>
                  <a:gd name="connsiteY8" fmla="*/ 39 h 140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5112" h="140882">
                    <a:moveTo>
                      <a:pt x="33715" y="39"/>
                    </a:moveTo>
                    <a:cubicBezTo>
                      <a:pt x="59909" y="4822"/>
                      <a:pt x="83370" y="17350"/>
                      <a:pt x="107856" y="26878"/>
                    </a:cubicBezTo>
                    <a:cubicBezTo>
                      <a:pt x="161839" y="47872"/>
                      <a:pt x="215442" y="69890"/>
                      <a:pt x="269273" y="91301"/>
                    </a:cubicBezTo>
                    <a:cubicBezTo>
                      <a:pt x="290341" y="99652"/>
                      <a:pt x="298845" y="110358"/>
                      <a:pt x="293607" y="123265"/>
                    </a:cubicBezTo>
                    <a:cubicBezTo>
                      <a:pt x="287646" y="137995"/>
                      <a:pt x="265780" y="145321"/>
                      <a:pt x="247672" y="138033"/>
                    </a:cubicBezTo>
                    <a:cubicBezTo>
                      <a:pt x="206748" y="121633"/>
                      <a:pt x="165977" y="104891"/>
                      <a:pt x="125129" y="88340"/>
                    </a:cubicBezTo>
                    <a:cubicBezTo>
                      <a:pt x="91266" y="74635"/>
                      <a:pt x="57442" y="60855"/>
                      <a:pt x="23504" y="47340"/>
                    </a:cubicBezTo>
                    <a:cubicBezTo>
                      <a:pt x="11431" y="42557"/>
                      <a:pt x="-2235" y="36749"/>
                      <a:pt x="309" y="22133"/>
                    </a:cubicBezTo>
                    <a:cubicBezTo>
                      <a:pt x="3118" y="5885"/>
                      <a:pt x="16974" y="-568"/>
                      <a:pt x="33715" y="39"/>
                    </a:cubicBezTo>
                    <a:close/>
                  </a:path>
                </a:pathLst>
              </a:custGeom>
              <a:solidFill>
                <a:srgbClr val="4E4D4E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B4436CF-C072-4D71-9319-E2BDC8CCEC0B}"/>
                  </a:ext>
                </a:extLst>
              </p:cNvPr>
              <p:cNvSpPr/>
              <p:nvPr/>
            </p:nvSpPr>
            <p:spPr>
              <a:xfrm>
                <a:off x="10552066" y="1793530"/>
                <a:ext cx="554389" cy="328434"/>
              </a:xfrm>
              <a:custGeom>
                <a:avLst/>
                <a:gdLst>
                  <a:gd name="connsiteX0" fmla="*/ 48068 w 554389"/>
                  <a:gd name="connsiteY0" fmla="*/ 328298 h 328434"/>
                  <a:gd name="connsiteX1" fmla="*/ 729 w 554389"/>
                  <a:gd name="connsiteY1" fmla="*/ 267217 h 328434"/>
                  <a:gd name="connsiteX2" fmla="*/ 49548 w 554389"/>
                  <a:gd name="connsiteY2" fmla="*/ 197404 h 328434"/>
                  <a:gd name="connsiteX3" fmla="*/ 485775 w 554389"/>
                  <a:gd name="connsiteY3" fmla="*/ 4858 h 328434"/>
                  <a:gd name="connsiteX4" fmla="*/ 553614 w 554389"/>
                  <a:gd name="connsiteY4" fmla="*/ 61270 h 328434"/>
                  <a:gd name="connsiteX5" fmla="*/ 501492 w 554389"/>
                  <a:gd name="connsiteY5" fmla="*/ 133095 h 328434"/>
                  <a:gd name="connsiteX6" fmla="*/ 70580 w 554389"/>
                  <a:gd name="connsiteY6" fmla="*/ 323667 h 328434"/>
                  <a:gd name="connsiteX7" fmla="*/ 48068 w 554389"/>
                  <a:gd name="connsiteY7" fmla="*/ 328298 h 328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4389" h="328434">
                    <a:moveTo>
                      <a:pt x="48068" y="328298"/>
                    </a:moveTo>
                    <a:cubicBezTo>
                      <a:pt x="17091" y="328033"/>
                      <a:pt x="-4282" y="300586"/>
                      <a:pt x="729" y="267217"/>
                    </a:cubicBezTo>
                    <a:cubicBezTo>
                      <a:pt x="5360" y="236239"/>
                      <a:pt x="19938" y="210577"/>
                      <a:pt x="49548" y="197404"/>
                    </a:cubicBezTo>
                    <a:cubicBezTo>
                      <a:pt x="194755" y="132792"/>
                      <a:pt x="340075" y="68407"/>
                      <a:pt x="485775" y="4858"/>
                    </a:cubicBezTo>
                    <a:cubicBezTo>
                      <a:pt x="524839" y="-12187"/>
                      <a:pt x="560106" y="17765"/>
                      <a:pt x="553614" y="61270"/>
                    </a:cubicBezTo>
                    <a:cubicBezTo>
                      <a:pt x="548755" y="93842"/>
                      <a:pt x="532393" y="119391"/>
                      <a:pt x="501492" y="133095"/>
                    </a:cubicBezTo>
                    <a:cubicBezTo>
                      <a:pt x="357956" y="196796"/>
                      <a:pt x="214230" y="260156"/>
                      <a:pt x="70580" y="323667"/>
                    </a:cubicBezTo>
                    <a:cubicBezTo>
                      <a:pt x="62949" y="327046"/>
                      <a:pt x="55129" y="328982"/>
                      <a:pt x="48068" y="328298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D7ACFA9-E39C-4E86-83C9-6623C177CBCF}"/>
                  </a:ext>
                </a:extLst>
              </p:cNvPr>
              <p:cNvSpPr/>
              <p:nvPr/>
            </p:nvSpPr>
            <p:spPr>
              <a:xfrm>
                <a:off x="8278539" y="2831288"/>
                <a:ext cx="548785" cy="337114"/>
              </a:xfrm>
              <a:custGeom>
                <a:avLst/>
                <a:gdLst>
                  <a:gd name="connsiteX0" fmla="*/ 0 w 548785"/>
                  <a:gd name="connsiteY0" fmla="*/ 275439 h 337114"/>
                  <a:gd name="connsiteX1" fmla="*/ 50149 w 548785"/>
                  <a:gd name="connsiteY1" fmla="*/ 204525 h 337114"/>
                  <a:gd name="connsiteX2" fmla="*/ 475784 w 548785"/>
                  <a:gd name="connsiteY2" fmla="*/ 7196 h 337114"/>
                  <a:gd name="connsiteX3" fmla="*/ 529045 w 548785"/>
                  <a:gd name="connsiteY3" fmla="*/ 9777 h 337114"/>
                  <a:gd name="connsiteX4" fmla="*/ 547609 w 548785"/>
                  <a:gd name="connsiteY4" fmla="*/ 66000 h 337114"/>
                  <a:gd name="connsiteX5" fmla="*/ 496853 w 548785"/>
                  <a:gd name="connsiteY5" fmla="*/ 134370 h 337114"/>
                  <a:gd name="connsiteX6" fmla="*/ 72812 w 548785"/>
                  <a:gd name="connsiteY6" fmla="*/ 330636 h 337114"/>
                  <a:gd name="connsiteX7" fmla="*/ 0 w 548785"/>
                  <a:gd name="connsiteY7" fmla="*/ 275439 h 337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8785" h="337114">
                    <a:moveTo>
                      <a:pt x="0" y="275439"/>
                    </a:moveTo>
                    <a:cubicBezTo>
                      <a:pt x="2164" y="247650"/>
                      <a:pt x="17501" y="219748"/>
                      <a:pt x="50149" y="204525"/>
                    </a:cubicBezTo>
                    <a:cubicBezTo>
                      <a:pt x="191825" y="138356"/>
                      <a:pt x="333842" y="72871"/>
                      <a:pt x="475784" y="7196"/>
                    </a:cubicBezTo>
                    <a:cubicBezTo>
                      <a:pt x="493892" y="-1194"/>
                      <a:pt x="512152" y="-4459"/>
                      <a:pt x="529045" y="9777"/>
                    </a:cubicBezTo>
                    <a:cubicBezTo>
                      <a:pt x="546660" y="24583"/>
                      <a:pt x="551291" y="44057"/>
                      <a:pt x="547609" y="66000"/>
                    </a:cubicBezTo>
                    <a:cubicBezTo>
                      <a:pt x="542370" y="97394"/>
                      <a:pt x="525970" y="120855"/>
                      <a:pt x="496853" y="134370"/>
                    </a:cubicBezTo>
                    <a:cubicBezTo>
                      <a:pt x="355595" y="199931"/>
                      <a:pt x="214260" y="265454"/>
                      <a:pt x="72812" y="330636"/>
                    </a:cubicBezTo>
                    <a:cubicBezTo>
                      <a:pt x="32800" y="349124"/>
                      <a:pt x="-113" y="327219"/>
                      <a:pt x="0" y="275439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AB30725-B6E9-4351-B51C-5AB03D3E314B}"/>
                  </a:ext>
                </a:extLst>
              </p:cNvPr>
              <p:cNvSpPr/>
              <p:nvPr/>
            </p:nvSpPr>
            <p:spPr>
              <a:xfrm>
                <a:off x="5814558" y="2917484"/>
                <a:ext cx="326786" cy="201894"/>
              </a:xfrm>
              <a:custGeom>
                <a:avLst/>
                <a:gdLst>
                  <a:gd name="connsiteX0" fmla="*/ 286151 w 326786"/>
                  <a:gd name="connsiteY0" fmla="*/ 201846 h 201894"/>
                  <a:gd name="connsiteX1" fmla="*/ 265461 w 326786"/>
                  <a:gd name="connsiteY1" fmla="*/ 197328 h 201894"/>
                  <a:gd name="connsiteX2" fmla="*/ 53175 w 326786"/>
                  <a:gd name="connsiteY2" fmla="*/ 106750 h 201894"/>
                  <a:gd name="connsiteX3" fmla="*/ 2078 w 326786"/>
                  <a:gd name="connsiteY3" fmla="*/ 52198 h 201894"/>
                  <a:gd name="connsiteX4" fmla="*/ 12024 w 326786"/>
                  <a:gd name="connsiteY4" fmla="*/ 10249 h 201894"/>
                  <a:gd name="connsiteX5" fmla="*/ 52644 w 326786"/>
                  <a:gd name="connsiteY5" fmla="*/ 3264 h 201894"/>
                  <a:gd name="connsiteX6" fmla="*/ 239191 w 326786"/>
                  <a:gd name="connsiteY6" fmla="*/ 81619 h 201894"/>
                  <a:gd name="connsiteX7" fmla="*/ 280874 w 326786"/>
                  <a:gd name="connsiteY7" fmla="*/ 99613 h 201894"/>
                  <a:gd name="connsiteX8" fmla="*/ 326657 w 326786"/>
                  <a:gd name="connsiteY8" fmla="*/ 162061 h 201894"/>
                  <a:gd name="connsiteX9" fmla="*/ 286151 w 326786"/>
                  <a:gd name="connsiteY9" fmla="*/ 201846 h 201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6786" h="201894">
                    <a:moveTo>
                      <a:pt x="286151" y="201846"/>
                    </a:moveTo>
                    <a:cubicBezTo>
                      <a:pt x="279773" y="202225"/>
                      <a:pt x="272560" y="200365"/>
                      <a:pt x="265461" y="197328"/>
                    </a:cubicBezTo>
                    <a:cubicBezTo>
                      <a:pt x="194737" y="167034"/>
                      <a:pt x="124013" y="136778"/>
                      <a:pt x="53175" y="106750"/>
                    </a:cubicBezTo>
                    <a:cubicBezTo>
                      <a:pt x="27930" y="96044"/>
                      <a:pt x="9480" y="79151"/>
                      <a:pt x="2078" y="52198"/>
                    </a:cubicBezTo>
                    <a:cubicBezTo>
                      <a:pt x="-2174" y="36747"/>
                      <a:pt x="-390" y="21524"/>
                      <a:pt x="12024" y="10249"/>
                    </a:cubicBezTo>
                    <a:cubicBezTo>
                      <a:pt x="23602" y="-228"/>
                      <a:pt x="37876" y="-2886"/>
                      <a:pt x="52644" y="3264"/>
                    </a:cubicBezTo>
                    <a:cubicBezTo>
                      <a:pt x="114902" y="29230"/>
                      <a:pt x="177047" y="55462"/>
                      <a:pt x="239191" y="81619"/>
                    </a:cubicBezTo>
                    <a:cubicBezTo>
                      <a:pt x="253123" y="87503"/>
                      <a:pt x="267359" y="92855"/>
                      <a:pt x="280874" y="99613"/>
                    </a:cubicBezTo>
                    <a:cubicBezTo>
                      <a:pt x="306613" y="112520"/>
                      <a:pt x="324645" y="132033"/>
                      <a:pt x="326657" y="162061"/>
                    </a:cubicBezTo>
                    <a:cubicBezTo>
                      <a:pt x="328365" y="187458"/>
                      <a:pt x="313066" y="202187"/>
                      <a:pt x="286151" y="201846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191742F-95F2-4064-9CFD-B91813F5E3AB}"/>
                  </a:ext>
                </a:extLst>
              </p:cNvPr>
              <p:cNvSpPr/>
              <p:nvPr/>
            </p:nvSpPr>
            <p:spPr>
              <a:xfrm>
                <a:off x="5189061" y="2645438"/>
                <a:ext cx="48762" cy="79240"/>
              </a:xfrm>
              <a:custGeom>
                <a:avLst/>
                <a:gdLst>
                  <a:gd name="connsiteX0" fmla="*/ 48762 w 48762"/>
                  <a:gd name="connsiteY0" fmla="*/ 41196 h 79240"/>
                  <a:gd name="connsiteX1" fmla="*/ 25339 w 48762"/>
                  <a:gd name="connsiteY1" fmla="*/ 79234 h 79240"/>
                  <a:gd name="connsiteX2" fmla="*/ 94 w 48762"/>
                  <a:gd name="connsiteY2" fmla="*/ 42486 h 79240"/>
                  <a:gd name="connsiteX3" fmla="*/ 23365 w 48762"/>
                  <a:gd name="connsiteY3" fmla="*/ 6 h 79240"/>
                  <a:gd name="connsiteX4" fmla="*/ 48762 w 48762"/>
                  <a:gd name="connsiteY4" fmla="*/ 41196 h 7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762" h="79240">
                    <a:moveTo>
                      <a:pt x="48762" y="41196"/>
                    </a:moveTo>
                    <a:cubicBezTo>
                      <a:pt x="48686" y="62037"/>
                      <a:pt x="38360" y="78854"/>
                      <a:pt x="25339" y="79234"/>
                    </a:cubicBezTo>
                    <a:cubicBezTo>
                      <a:pt x="12166" y="79614"/>
                      <a:pt x="1347" y="63859"/>
                      <a:pt x="94" y="42486"/>
                    </a:cubicBezTo>
                    <a:cubicBezTo>
                      <a:pt x="-1159" y="21303"/>
                      <a:pt x="10306" y="386"/>
                      <a:pt x="23365" y="6"/>
                    </a:cubicBezTo>
                    <a:cubicBezTo>
                      <a:pt x="36348" y="-411"/>
                      <a:pt x="48838" y="19861"/>
                      <a:pt x="48762" y="41196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B7E02D6-3DFA-42D0-BE8F-0BA260C5BADB}"/>
                  </a:ext>
                </a:extLst>
              </p:cNvPr>
              <p:cNvSpPr/>
              <p:nvPr/>
            </p:nvSpPr>
            <p:spPr>
              <a:xfrm>
                <a:off x="5488927" y="2785280"/>
                <a:ext cx="48837" cy="79385"/>
              </a:xfrm>
              <a:custGeom>
                <a:avLst/>
                <a:gdLst>
                  <a:gd name="connsiteX0" fmla="*/ 48837 w 48837"/>
                  <a:gd name="connsiteY0" fmla="*/ 40221 h 79385"/>
                  <a:gd name="connsiteX1" fmla="*/ 26212 w 48837"/>
                  <a:gd name="connsiteY1" fmla="*/ 79360 h 79385"/>
                  <a:gd name="connsiteX2" fmla="*/ 207 w 48837"/>
                  <a:gd name="connsiteY2" fmla="*/ 42764 h 79385"/>
                  <a:gd name="connsiteX3" fmla="*/ 22833 w 48837"/>
                  <a:gd name="connsiteY3" fmla="*/ 18 h 79385"/>
                  <a:gd name="connsiteX4" fmla="*/ 48837 w 48837"/>
                  <a:gd name="connsiteY4" fmla="*/ 40221 h 7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837" h="79385">
                    <a:moveTo>
                      <a:pt x="48837" y="40221"/>
                    </a:moveTo>
                    <a:cubicBezTo>
                      <a:pt x="48799" y="60986"/>
                      <a:pt x="38625" y="78601"/>
                      <a:pt x="26212" y="79360"/>
                    </a:cubicBezTo>
                    <a:cubicBezTo>
                      <a:pt x="13608" y="80119"/>
                      <a:pt x="2219" y="64099"/>
                      <a:pt x="207" y="42764"/>
                    </a:cubicBezTo>
                    <a:cubicBezTo>
                      <a:pt x="-1691" y="22264"/>
                      <a:pt x="9736" y="626"/>
                      <a:pt x="22833" y="18"/>
                    </a:cubicBezTo>
                    <a:cubicBezTo>
                      <a:pt x="36993" y="-665"/>
                      <a:pt x="48875" y="17747"/>
                      <a:pt x="48837" y="40221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60C3045-4570-4599-BF1C-639B9C8E22CD}"/>
                  </a:ext>
                </a:extLst>
              </p:cNvPr>
              <p:cNvSpPr/>
              <p:nvPr/>
            </p:nvSpPr>
            <p:spPr>
              <a:xfrm>
                <a:off x="5264927" y="2678881"/>
                <a:ext cx="48730" cy="79205"/>
              </a:xfrm>
              <a:custGeom>
                <a:avLst/>
                <a:gdLst>
                  <a:gd name="connsiteX0" fmla="*/ 0 w 48730"/>
                  <a:gd name="connsiteY0" fmla="*/ 38047 h 79205"/>
                  <a:gd name="connsiteX1" fmla="*/ 23423 w 48730"/>
                  <a:gd name="connsiteY1" fmla="*/ 8 h 79205"/>
                  <a:gd name="connsiteX2" fmla="*/ 48630 w 48730"/>
                  <a:gd name="connsiteY2" fmla="*/ 36718 h 79205"/>
                  <a:gd name="connsiteX3" fmla="*/ 25435 w 48730"/>
                  <a:gd name="connsiteY3" fmla="*/ 79198 h 79205"/>
                  <a:gd name="connsiteX4" fmla="*/ 0 w 48730"/>
                  <a:gd name="connsiteY4" fmla="*/ 38047 h 79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730" h="79205">
                    <a:moveTo>
                      <a:pt x="0" y="38047"/>
                    </a:moveTo>
                    <a:cubicBezTo>
                      <a:pt x="76" y="17129"/>
                      <a:pt x="10364" y="426"/>
                      <a:pt x="23423" y="8"/>
                    </a:cubicBezTo>
                    <a:cubicBezTo>
                      <a:pt x="36596" y="-409"/>
                      <a:pt x="47340" y="15269"/>
                      <a:pt x="48630" y="36718"/>
                    </a:cubicBezTo>
                    <a:cubicBezTo>
                      <a:pt x="49921" y="57977"/>
                      <a:pt x="38570" y="78704"/>
                      <a:pt x="25435" y="79198"/>
                    </a:cubicBezTo>
                    <a:cubicBezTo>
                      <a:pt x="12680" y="79654"/>
                      <a:pt x="-76" y="59040"/>
                      <a:pt x="0" y="38047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3435AD9-A14E-4543-A302-99B4E0D021C8}"/>
                  </a:ext>
                </a:extLst>
              </p:cNvPr>
              <p:cNvSpPr/>
              <p:nvPr/>
            </p:nvSpPr>
            <p:spPr>
              <a:xfrm>
                <a:off x="5337423" y="2716239"/>
                <a:ext cx="48608" cy="79006"/>
              </a:xfrm>
              <a:custGeom>
                <a:avLst/>
                <a:gdLst>
                  <a:gd name="connsiteX0" fmla="*/ 48605 w 48608"/>
                  <a:gd name="connsiteY0" fmla="*/ 38461 h 79006"/>
                  <a:gd name="connsiteX1" fmla="*/ 25676 w 48608"/>
                  <a:gd name="connsiteY1" fmla="*/ 79005 h 79006"/>
                  <a:gd name="connsiteX2" fmla="*/ 241 w 48608"/>
                  <a:gd name="connsiteY2" fmla="*/ 41650 h 79006"/>
                  <a:gd name="connsiteX3" fmla="*/ 23588 w 48608"/>
                  <a:gd name="connsiteY3" fmla="*/ 5 h 79006"/>
                  <a:gd name="connsiteX4" fmla="*/ 48605 w 48608"/>
                  <a:gd name="connsiteY4" fmla="*/ 38461 h 79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608" h="79006">
                    <a:moveTo>
                      <a:pt x="48605" y="38461"/>
                    </a:moveTo>
                    <a:cubicBezTo>
                      <a:pt x="48833" y="60214"/>
                      <a:pt x="38355" y="78777"/>
                      <a:pt x="25676" y="79005"/>
                    </a:cubicBezTo>
                    <a:cubicBezTo>
                      <a:pt x="13452" y="79195"/>
                      <a:pt x="2443" y="63023"/>
                      <a:pt x="241" y="41650"/>
                    </a:cubicBezTo>
                    <a:cubicBezTo>
                      <a:pt x="-1847" y="21378"/>
                      <a:pt x="9959" y="309"/>
                      <a:pt x="23588" y="5"/>
                    </a:cubicBezTo>
                    <a:cubicBezTo>
                      <a:pt x="37520" y="-337"/>
                      <a:pt x="48377" y="16367"/>
                      <a:pt x="48605" y="38461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11A9748-B553-406F-AC6F-E17456039C7B}"/>
                  </a:ext>
                </a:extLst>
              </p:cNvPr>
              <p:cNvSpPr/>
              <p:nvPr/>
            </p:nvSpPr>
            <p:spPr>
              <a:xfrm>
                <a:off x="5413116" y="2747118"/>
                <a:ext cx="48836" cy="79213"/>
              </a:xfrm>
              <a:custGeom>
                <a:avLst/>
                <a:gdLst>
                  <a:gd name="connsiteX0" fmla="*/ 48836 w 48836"/>
                  <a:gd name="connsiteY0" fmla="*/ 39927 h 79213"/>
                  <a:gd name="connsiteX1" fmla="*/ 26249 w 48836"/>
                  <a:gd name="connsiteY1" fmla="*/ 79180 h 79213"/>
                  <a:gd name="connsiteX2" fmla="*/ 207 w 48836"/>
                  <a:gd name="connsiteY2" fmla="*/ 42356 h 79213"/>
                  <a:gd name="connsiteX3" fmla="*/ 23060 w 48836"/>
                  <a:gd name="connsiteY3" fmla="*/ 28 h 79213"/>
                  <a:gd name="connsiteX4" fmla="*/ 48836 w 48836"/>
                  <a:gd name="connsiteY4" fmla="*/ 39927 h 79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836" h="79213">
                    <a:moveTo>
                      <a:pt x="48836" y="39927"/>
                    </a:moveTo>
                    <a:cubicBezTo>
                      <a:pt x="48836" y="60275"/>
                      <a:pt x="38511" y="78231"/>
                      <a:pt x="26249" y="79180"/>
                    </a:cubicBezTo>
                    <a:cubicBezTo>
                      <a:pt x="14442" y="80091"/>
                      <a:pt x="2105" y="62628"/>
                      <a:pt x="207" y="42356"/>
                    </a:cubicBezTo>
                    <a:cubicBezTo>
                      <a:pt x="-1692" y="22046"/>
                      <a:pt x="9773" y="825"/>
                      <a:pt x="23060" y="28"/>
                    </a:cubicBezTo>
                    <a:cubicBezTo>
                      <a:pt x="37296" y="-807"/>
                      <a:pt x="48836" y="17035"/>
                      <a:pt x="48836" y="39927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AB7B131-471C-4C21-B453-502002C924E1}"/>
                  </a:ext>
                </a:extLst>
              </p:cNvPr>
              <p:cNvSpPr/>
              <p:nvPr/>
            </p:nvSpPr>
            <p:spPr>
              <a:xfrm>
                <a:off x="5731524" y="2884226"/>
                <a:ext cx="48758" cy="79230"/>
              </a:xfrm>
              <a:custGeom>
                <a:avLst/>
                <a:gdLst>
                  <a:gd name="connsiteX0" fmla="*/ 0 w 48758"/>
                  <a:gd name="connsiteY0" fmla="*/ 38382 h 79230"/>
                  <a:gd name="connsiteX1" fmla="*/ 23347 w 48758"/>
                  <a:gd name="connsiteY1" fmla="*/ 2 h 79230"/>
                  <a:gd name="connsiteX2" fmla="*/ 48478 w 48758"/>
                  <a:gd name="connsiteY2" fmla="*/ 35839 h 79230"/>
                  <a:gd name="connsiteX3" fmla="*/ 24790 w 48758"/>
                  <a:gd name="connsiteY3" fmla="*/ 79230 h 79230"/>
                  <a:gd name="connsiteX4" fmla="*/ 0 w 48758"/>
                  <a:gd name="connsiteY4" fmla="*/ 38382 h 7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758" h="79230">
                    <a:moveTo>
                      <a:pt x="0" y="38382"/>
                    </a:moveTo>
                    <a:cubicBezTo>
                      <a:pt x="38" y="17845"/>
                      <a:pt x="10743" y="268"/>
                      <a:pt x="23347" y="2"/>
                    </a:cubicBezTo>
                    <a:cubicBezTo>
                      <a:pt x="34584" y="-225"/>
                      <a:pt x="46428" y="16706"/>
                      <a:pt x="48478" y="35839"/>
                    </a:cubicBezTo>
                    <a:cubicBezTo>
                      <a:pt x="50756" y="57250"/>
                      <a:pt x="38836" y="79078"/>
                      <a:pt x="24790" y="79230"/>
                    </a:cubicBezTo>
                    <a:cubicBezTo>
                      <a:pt x="10630" y="79382"/>
                      <a:pt x="-38" y="61729"/>
                      <a:pt x="0" y="38382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2A39A6D9-7EF7-49E1-9C88-84348DA6628E}"/>
                  </a:ext>
                </a:extLst>
              </p:cNvPr>
              <p:cNvSpPr/>
              <p:nvPr/>
            </p:nvSpPr>
            <p:spPr>
              <a:xfrm>
                <a:off x="6408256" y="3179663"/>
                <a:ext cx="48237" cy="79371"/>
              </a:xfrm>
              <a:custGeom>
                <a:avLst/>
                <a:gdLst>
                  <a:gd name="connsiteX0" fmla="*/ 48238 w 48237"/>
                  <a:gd name="connsiteY0" fmla="*/ 40077 h 79371"/>
                  <a:gd name="connsiteX1" fmla="*/ 26295 w 48237"/>
                  <a:gd name="connsiteY1" fmla="*/ 79330 h 79371"/>
                  <a:gd name="connsiteX2" fmla="*/ 291 w 48237"/>
                  <a:gd name="connsiteY2" fmla="*/ 42849 h 79371"/>
                  <a:gd name="connsiteX3" fmla="*/ 22841 w 48237"/>
                  <a:gd name="connsiteY3" fmla="*/ 65 h 79371"/>
                  <a:gd name="connsiteX4" fmla="*/ 48238 w 48237"/>
                  <a:gd name="connsiteY4" fmla="*/ 40077 h 79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37" h="79371">
                    <a:moveTo>
                      <a:pt x="48238" y="40077"/>
                    </a:moveTo>
                    <a:cubicBezTo>
                      <a:pt x="48276" y="61336"/>
                      <a:pt x="38747" y="78381"/>
                      <a:pt x="26295" y="79330"/>
                    </a:cubicBezTo>
                    <a:cubicBezTo>
                      <a:pt x="13996" y="80280"/>
                      <a:pt x="2797" y="64601"/>
                      <a:pt x="291" y="42849"/>
                    </a:cubicBezTo>
                    <a:cubicBezTo>
                      <a:pt x="-1987" y="22994"/>
                      <a:pt x="9440" y="1280"/>
                      <a:pt x="22841" y="65"/>
                    </a:cubicBezTo>
                    <a:cubicBezTo>
                      <a:pt x="36659" y="-1226"/>
                      <a:pt x="48200" y="16920"/>
                      <a:pt x="48238" y="40077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EAF0B21-623C-4C17-99B6-7A1242E9C26F}"/>
                  </a:ext>
                </a:extLst>
              </p:cNvPr>
              <p:cNvSpPr/>
              <p:nvPr/>
            </p:nvSpPr>
            <p:spPr>
              <a:xfrm>
                <a:off x="6482421" y="3217265"/>
                <a:ext cx="46391" cy="79354"/>
              </a:xfrm>
              <a:custGeom>
                <a:avLst/>
                <a:gdLst>
                  <a:gd name="connsiteX0" fmla="*/ 46391 w 46391"/>
                  <a:gd name="connsiteY0" fmla="*/ 39603 h 79354"/>
                  <a:gd name="connsiteX1" fmla="*/ 23158 w 46391"/>
                  <a:gd name="connsiteY1" fmla="*/ 79350 h 79354"/>
                  <a:gd name="connsiteX2" fmla="*/ 1 w 46391"/>
                  <a:gd name="connsiteY2" fmla="*/ 39186 h 79354"/>
                  <a:gd name="connsiteX3" fmla="*/ 22930 w 46391"/>
                  <a:gd name="connsiteY3" fmla="*/ 8 h 79354"/>
                  <a:gd name="connsiteX4" fmla="*/ 46391 w 46391"/>
                  <a:gd name="connsiteY4" fmla="*/ 39603 h 79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391" h="79354">
                    <a:moveTo>
                      <a:pt x="46391" y="39603"/>
                    </a:moveTo>
                    <a:cubicBezTo>
                      <a:pt x="46467" y="62343"/>
                      <a:pt x="36331" y="79691"/>
                      <a:pt x="23158" y="79350"/>
                    </a:cubicBezTo>
                    <a:cubicBezTo>
                      <a:pt x="10251" y="79046"/>
                      <a:pt x="115" y="61470"/>
                      <a:pt x="1" y="39186"/>
                    </a:cubicBezTo>
                    <a:cubicBezTo>
                      <a:pt x="-113" y="15003"/>
                      <a:pt x="8922" y="-409"/>
                      <a:pt x="22930" y="8"/>
                    </a:cubicBezTo>
                    <a:cubicBezTo>
                      <a:pt x="36483" y="388"/>
                      <a:pt x="46315" y="17015"/>
                      <a:pt x="46391" y="39603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02C09B1-BCC2-42F9-8488-650EECBEB533}"/>
                  </a:ext>
                </a:extLst>
              </p:cNvPr>
              <p:cNvSpPr/>
              <p:nvPr/>
            </p:nvSpPr>
            <p:spPr>
              <a:xfrm>
                <a:off x="6710517" y="3313428"/>
                <a:ext cx="46676" cy="78633"/>
              </a:xfrm>
              <a:custGeom>
                <a:avLst/>
                <a:gdLst>
                  <a:gd name="connsiteX0" fmla="*/ 46677 w 46676"/>
                  <a:gd name="connsiteY0" fmla="*/ 39637 h 78633"/>
                  <a:gd name="connsiteX1" fmla="*/ 24886 w 46676"/>
                  <a:gd name="connsiteY1" fmla="*/ 78625 h 78633"/>
                  <a:gd name="connsiteX2" fmla="*/ 248 w 46676"/>
                  <a:gd name="connsiteY2" fmla="*/ 42067 h 78633"/>
                  <a:gd name="connsiteX3" fmla="*/ 476 w 46676"/>
                  <a:gd name="connsiteY3" fmla="*/ 28932 h 78633"/>
                  <a:gd name="connsiteX4" fmla="*/ 22267 w 46676"/>
                  <a:gd name="connsiteY4" fmla="*/ 5 h 78633"/>
                  <a:gd name="connsiteX5" fmla="*/ 45993 w 46676"/>
                  <a:gd name="connsiteY5" fmla="*/ 28894 h 78633"/>
                  <a:gd name="connsiteX6" fmla="*/ 46677 w 46676"/>
                  <a:gd name="connsiteY6" fmla="*/ 39637 h 7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676" h="78633">
                    <a:moveTo>
                      <a:pt x="46677" y="39637"/>
                    </a:moveTo>
                    <a:cubicBezTo>
                      <a:pt x="46297" y="63705"/>
                      <a:pt x="37642" y="78245"/>
                      <a:pt x="24886" y="78625"/>
                    </a:cubicBezTo>
                    <a:cubicBezTo>
                      <a:pt x="11409" y="79042"/>
                      <a:pt x="818" y="63326"/>
                      <a:pt x="248" y="42067"/>
                    </a:cubicBezTo>
                    <a:cubicBezTo>
                      <a:pt x="135" y="37701"/>
                      <a:pt x="-359" y="33146"/>
                      <a:pt x="476" y="28932"/>
                    </a:cubicBezTo>
                    <a:cubicBezTo>
                      <a:pt x="3096" y="15797"/>
                      <a:pt x="6588" y="308"/>
                      <a:pt x="22267" y="5"/>
                    </a:cubicBezTo>
                    <a:cubicBezTo>
                      <a:pt x="38704" y="-299"/>
                      <a:pt x="43791" y="14506"/>
                      <a:pt x="45993" y="28894"/>
                    </a:cubicBezTo>
                    <a:cubicBezTo>
                      <a:pt x="46677" y="33222"/>
                      <a:pt x="46563" y="37625"/>
                      <a:pt x="46677" y="39637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5B0F802-B4D4-4F8C-A4FF-DD1B6A08FD0D}"/>
                  </a:ext>
                </a:extLst>
              </p:cNvPr>
              <p:cNvSpPr/>
              <p:nvPr/>
            </p:nvSpPr>
            <p:spPr>
              <a:xfrm>
                <a:off x="5567645" y="2812101"/>
                <a:ext cx="46384" cy="79077"/>
              </a:xfrm>
              <a:custGeom>
                <a:avLst/>
                <a:gdLst>
                  <a:gd name="connsiteX0" fmla="*/ 46385 w 46384"/>
                  <a:gd name="connsiteY0" fmla="*/ 40353 h 79077"/>
                  <a:gd name="connsiteX1" fmla="*/ 23911 w 46384"/>
                  <a:gd name="connsiteY1" fmla="*/ 79075 h 79077"/>
                  <a:gd name="connsiteX2" fmla="*/ 71 w 46384"/>
                  <a:gd name="connsiteY2" fmla="*/ 41302 h 79077"/>
                  <a:gd name="connsiteX3" fmla="*/ 1361 w 46384"/>
                  <a:gd name="connsiteY3" fmla="*/ 22473 h 79077"/>
                  <a:gd name="connsiteX4" fmla="*/ 21482 w 46384"/>
                  <a:gd name="connsiteY4" fmla="*/ 75 h 79077"/>
                  <a:gd name="connsiteX5" fmla="*/ 43538 w 46384"/>
                  <a:gd name="connsiteY5" fmla="*/ 19853 h 79077"/>
                  <a:gd name="connsiteX6" fmla="*/ 46385 w 46384"/>
                  <a:gd name="connsiteY6" fmla="*/ 40353 h 79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384" h="79077">
                    <a:moveTo>
                      <a:pt x="46385" y="40353"/>
                    </a:moveTo>
                    <a:cubicBezTo>
                      <a:pt x="46385" y="62295"/>
                      <a:pt x="36780" y="78809"/>
                      <a:pt x="23911" y="79075"/>
                    </a:cubicBezTo>
                    <a:cubicBezTo>
                      <a:pt x="10890" y="79340"/>
                      <a:pt x="336" y="62903"/>
                      <a:pt x="71" y="41302"/>
                    </a:cubicBezTo>
                    <a:cubicBezTo>
                      <a:pt x="-5" y="35000"/>
                      <a:pt x="-309" y="28433"/>
                      <a:pt x="1361" y="22473"/>
                    </a:cubicBezTo>
                    <a:cubicBezTo>
                      <a:pt x="4285" y="11957"/>
                      <a:pt x="9106" y="1100"/>
                      <a:pt x="21482" y="75"/>
                    </a:cubicBezTo>
                    <a:cubicBezTo>
                      <a:pt x="34351" y="-988"/>
                      <a:pt x="39324" y="9451"/>
                      <a:pt x="43538" y="19853"/>
                    </a:cubicBezTo>
                    <a:cubicBezTo>
                      <a:pt x="46271" y="26611"/>
                      <a:pt x="46233" y="33444"/>
                      <a:pt x="46385" y="40353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22515BE-2E69-4AC6-9B0C-A57D0767F611}"/>
                  </a:ext>
                </a:extLst>
              </p:cNvPr>
              <p:cNvSpPr/>
              <p:nvPr/>
            </p:nvSpPr>
            <p:spPr>
              <a:xfrm>
                <a:off x="6160035" y="3069143"/>
                <a:ext cx="46362" cy="78976"/>
              </a:xfrm>
              <a:custGeom>
                <a:avLst/>
                <a:gdLst>
                  <a:gd name="connsiteX0" fmla="*/ 46362 w 46362"/>
                  <a:gd name="connsiteY0" fmla="*/ 39330 h 78976"/>
                  <a:gd name="connsiteX1" fmla="*/ 22863 w 46362"/>
                  <a:gd name="connsiteY1" fmla="*/ 78962 h 78976"/>
                  <a:gd name="connsiteX2" fmla="*/ 9 w 46362"/>
                  <a:gd name="connsiteY2" fmla="*/ 39937 h 78976"/>
                  <a:gd name="connsiteX3" fmla="*/ 22445 w 46362"/>
                  <a:gd name="connsiteY3" fmla="*/ 0 h 78976"/>
                  <a:gd name="connsiteX4" fmla="*/ 46362 w 46362"/>
                  <a:gd name="connsiteY4" fmla="*/ 39330 h 78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362" h="78976">
                    <a:moveTo>
                      <a:pt x="46362" y="39330"/>
                    </a:moveTo>
                    <a:cubicBezTo>
                      <a:pt x="46438" y="62601"/>
                      <a:pt x="36378" y="79532"/>
                      <a:pt x="22863" y="78962"/>
                    </a:cubicBezTo>
                    <a:cubicBezTo>
                      <a:pt x="10411" y="78393"/>
                      <a:pt x="313" y="61120"/>
                      <a:pt x="9" y="39937"/>
                    </a:cubicBezTo>
                    <a:cubicBezTo>
                      <a:pt x="-332" y="15755"/>
                      <a:pt x="8589" y="-75"/>
                      <a:pt x="22445" y="0"/>
                    </a:cubicBezTo>
                    <a:cubicBezTo>
                      <a:pt x="36605" y="76"/>
                      <a:pt x="46324" y="16059"/>
                      <a:pt x="46362" y="39330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BD34DAE-DDF9-45EA-96CF-15267094DE87}"/>
                  </a:ext>
                </a:extLst>
              </p:cNvPr>
              <p:cNvSpPr/>
              <p:nvPr/>
            </p:nvSpPr>
            <p:spPr>
              <a:xfrm>
                <a:off x="6558207" y="3248011"/>
                <a:ext cx="46803" cy="79286"/>
              </a:xfrm>
              <a:custGeom>
                <a:avLst/>
                <a:gdLst>
                  <a:gd name="connsiteX0" fmla="*/ 46416 w 46803"/>
                  <a:gd name="connsiteY0" fmla="*/ 38506 h 79286"/>
                  <a:gd name="connsiteX1" fmla="*/ 23107 w 46803"/>
                  <a:gd name="connsiteY1" fmla="*/ 79278 h 79286"/>
                  <a:gd name="connsiteX2" fmla="*/ 26 w 46803"/>
                  <a:gd name="connsiteY2" fmla="*/ 40670 h 79286"/>
                  <a:gd name="connsiteX3" fmla="*/ 4240 w 46803"/>
                  <a:gd name="connsiteY3" fmla="*/ 14780 h 79286"/>
                  <a:gd name="connsiteX4" fmla="*/ 22196 w 46803"/>
                  <a:gd name="connsiteY4" fmla="*/ 12 h 79286"/>
                  <a:gd name="connsiteX5" fmla="*/ 40684 w 46803"/>
                  <a:gd name="connsiteY5" fmla="*/ 13945 h 79286"/>
                  <a:gd name="connsiteX6" fmla="*/ 46416 w 46803"/>
                  <a:gd name="connsiteY6" fmla="*/ 38506 h 79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803" h="79286">
                    <a:moveTo>
                      <a:pt x="46416" y="38506"/>
                    </a:moveTo>
                    <a:cubicBezTo>
                      <a:pt x="46188" y="63106"/>
                      <a:pt x="36014" y="79734"/>
                      <a:pt x="23107" y="79278"/>
                    </a:cubicBezTo>
                    <a:cubicBezTo>
                      <a:pt x="10428" y="78822"/>
                      <a:pt x="292" y="62005"/>
                      <a:pt x="26" y="40670"/>
                    </a:cubicBezTo>
                    <a:cubicBezTo>
                      <a:pt x="-88" y="31825"/>
                      <a:pt x="-12" y="23018"/>
                      <a:pt x="4240" y="14780"/>
                    </a:cubicBezTo>
                    <a:cubicBezTo>
                      <a:pt x="8150" y="7187"/>
                      <a:pt x="12705" y="354"/>
                      <a:pt x="22196" y="12"/>
                    </a:cubicBezTo>
                    <a:cubicBezTo>
                      <a:pt x="31839" y="-329"/>
                      <a:pt x="36736" y="6466"/>
                      <a:pt x="40684" y="13945"/>
                    </a:cubicBezTo>
                    <a:cubicBezTo>
                      <a:pt x="45125" y="22448"/>
                      <a:pt x="47859" y="31445"/>
                      <a:pt x="46416" y="38506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D405816-901F-4AE4-B9E3-3B5F993F6245}"/>
                  </a:ext>
                </a:extLst>
              </p:cNvPr>
              <p:cNvSpPr/>
              <p:nvPr/>
            </p:nvSpPr>
            <p:spPr>
              <a:xfrm>
                <a:off x="6334025" y="3146701"/>
                <a:ext cx="46607" cy="78947"/>
              </a:xfrm>
              <a:custGeom>
                <a:avLst/>
                <a:gdLst>
                  <a:gd name="connsiteX0" fmla="*/ 2 w 46607"/>
                  <a:gd name="connsiteY0" fmla="*/ 38570 h 78947"/>
                  <a:gd name="connsiteX1" fmla="*/ 22741 w 46607"/>
                  <a:gd name="connsiteY1" fmla="*/ 0 h 78947"/>
                  <a:gd name="connsiteX2" fmla="*/ 46582 w 46607"/>
                  <a:gd name="connsiteY2" fmla="*/ 38570 h 78947"/>
                  <a:gd name="connsiteX3" fmla="*/ 24412 w 46607"/>
                  <a:gd name="connsiteY3" fmla="*/ 78924 h 78947"/>
                  <a:gd name="connsiteX4" fmla="*/ 2 w 46607"/>
                  <a:gd name="connsiteY4" fmla="*/ 38570 h 7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07" h="78947">
                    <a:moveTo>
                      <a:pt x="2" y="38570"/>
                    </a:moveTo>
                    <a:cubicBezTo>
                      <a:pt x="116" y="16703"/>
                      <a:pt x="9986" y="0"/>
                      <a:pt x="22741" y="0"/>
                    </a:cubicBezTo>
                    <a:cubicBezTo>
                      <a:pt x="34586" y="38"/>
                      <a:pt x="46088" y="18677"/>
                      <a:pt x="46582" y="38570"/>
                    </a:cubicBezTo>
                    <a:cubicBezTo>
                      <a:pt x="47151" y="62258"/>
                      <a:pt x="38344" y="78279"/>
                      <a:pt x="24412" y="78924"/>
                    </a:cubicBezTo>
                    <a:cubicBezTo>
                      <a:pt x="9530" y="79645"/>
                      <a:pt x="-150" y="63663"/>
                      <a:pt x="2" y="38570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3E09515D-FEFC-4541-89D0-7F22AD8D78EA}"/>
                  </a:ext>
                </a:extLst>
              </p:cNvPr>
              <p:cNvSpPr/>
              <p:nvPr/>
            </p:nvSpPr>
            <p:spPr>
              <a:xfrm>
                <a:off x="6633968" y="3286013"/>
                <a:ext cx="46505" cy="79391"/>
              </a:xfrm>
              <a:custGeom>
                <a:avLst/>
                <a:gdLst>
                  <a:gd name="connsiteX0" fmla="*/ 0 w 46505"/>
                  <a:gd name="connsiteY0" fmla="*/ 39377 h 79391"/>
                  <a:gd name="connsiteX1" fmla="*/ 21980 w 46505"/>
                  <a:gd name="connsiteY1" fmla="*/ 10 h 79391"/>
                  <a:gd name="connsiteX2" fmla="*/ 46504 w 46505"/>
                  <a:gd name="connsiteY2" fmla="*/ 39529 h 79391"/>
                  <a:gd name="connsiteX3" fmla="*/ 23347 w 46505"/>
                  <a:gd name="connsiteY3" fmla="*/ 79390 h 79391"/>
                  <a:gd name="connsiteX4" fmla="*/ 0 w 46505"/>
                  <a:gd name="connsiteY4" fmla="*/ 39377 h 79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5" h="79391">
                    <a:moveTo>
                      <a:pt x="0" y="39377"/>
                    </a:moveTo>
                    <a:cubicBezTo>
                      <a:pt x="-38" y="17928"/>
                      <a:pt x="9718" y="465"/>
                      <a:pt x="21980" y="10"/>
                    </a:cubicBezTo>
                    <a:cubicBezTo>
                      <a:pt x="35153" y="-484"/>
                      <a:pt x="46352" y="17587"/>
                      <a:pt x="46504" y="39529"/>
                    </a:cubicBezTo>
                    <a:cubicBezTo>
                      <a:pt x="46656" y="62572"/>
                      <a:pt x="36748" y="79617"/>
                      <a:pt x="23347" y="79390"/>
                    </a:cubicBezTo>
                    <a:cubicBezTo>
                      <a:pt x="9567" y="79124"/>
                      <a:pt x="38" y="62762"/>
                      <a:pt x="0" y="39377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80682C3-1239-4517-AA3A-7E2B0C8343EC}"/>
                  </a:ext>
                </a:extLst>
              </p:cNvPr>
              <p:cNvSpPr/>
              <p:nvPr/>
            </p:nvSpPr>
            <p:spPr>
              <a:xfrm>
                <a:off x="8314148" y="3057741"/>
                <a:ext cx="67498" cy="76290"/>
              </a:xfrm>
              <a:custGeom>
                <a:avLst/>
                <a:gdLst>
                  <a:gd name="connsiteX0" fmla="*/ 67498 w 67498"/>
                  <a:gd name="connsiteY0" fmla="*/ 29397 h 76290"/>
                  <a:gd name="connsiteX1" fmla="*/ 27144 w 67498"/>
                  <a:gd name="connsiteY1" fmla="*/ 76281 h 76290"/>
                  <a:gd name="connsiteX2" fmla="*/ 0 w 67498"/>
                  <a:gd name="connsiteY2" fmla="*/ 46556 h 76290"/>
                  <a:gd name="connsiteX3" fmla="*/ 41038 w 67498"/>
                  <a:gd name="connsiteY3" fmla="*/ 14 h 76290"/>
                  <a:gd name="connsiteX4" fmla="*/ 67498 w 67498"/>
                  <a:gd name="connsiteY4" fmla="*/ 29397 h 76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98" h="76290">
                    <a:moveTo>
                      <a:pt x="67498" y="29397"/>
                    </a:moveTo>
                    <a:cubicBezTo>
                      <a:pt x="67612" y="53389"/>
                      <a:pt x="48403" y="75711"/>
                      <a:pt x="27144" y="76281"/>
                    </a:cubicBezTo>
                    <a:cubicBezTo>
                      <a:pt x="11427" y="76698"/>
                      <a:pt x="-75" y="64095"/>
                      <a:pt x="0" y="46556"/>
                    </a:cubicBezTo>
                    <a:cubicBezTo>
                      <a:pt x="114" y="22943"/>
                      <a:pt x="19855" y="546"/>
                      <a:pt x="41038" y="14"/>
                    </a:cubicBezTo>
                    <a:cubicBezTo>
                      <a:pt x="57779" y="-442"/>
                      <a:pt x="67422" y="10226"/>
                      <a:pt x="67498" y="29397"/>
                    </a:cubicBezTo>
                    <a:close/>
                  </a:path>
                </a:pathLst>
              </a:custGeom>
              <a:solidFill>
                <a:srgbClr val="B6B6B7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0E6DF3E-0714-4278-B36D-DF182BA2675E}"/>
                </a:ext>
              </a:extLst>
            </p:cNvPr>
            <p:cNvSpPr/>
            <p:nvPr/>
          </p:nvSpPr>
          <p:spPr>
            <a:xfrm>
              <a:off x="2556587" y="3753958"/>
              <a:ext cx="2004863" cy="2003147"/>
            </a:xfrm>
            <a:custGeom>
              <a:avLst/>
              <a:gdLst>
                <a:gd name="connsiteX0" fmla="*/ 553778 w 1715332"/>
                <a:gd name="connsiteY0" fmla="*/ 1647181 h 1713864"/>
                <a:gd name="connsiteX1" fmla="*/ 617428 w 1715332"/>
                <a:gd name="connsiteY1" fmla="*/ 1647181 h 1713864"/>
                <a:gd name="connsiteX2" fmla="*/ 619026 w 1715332"/>
                <a:gd name="connsiteY2" fmla="*/ 1648779 h 1713864"/>
                <a:gd name="connsiteX3" fmla="*/ 619026 w 1715332"/>
                <a:gd name="connsiteY3" fmla="*/ 1708354 h 1713864"/>
                <a:gd name="connsiteX4" fmla="*/ 613515 w 1715332"/>
                <a:gd name="connsiteY4" fmla="*/ 1713864 h 1713864"/>
                <a:gd name="connsiteX5" fmla="*/ 555115 w 1715332"/>
                <a:gd name="connsiteY5" fmla="*/ 1713864 h 1713864"/>
                <a:gd name="connsiteX6" fmla="*/ 548267 w 1715332"/>
                <a:gd name="connsiteY6" fmla="*/ 1707017 h 1713864"/>
                <a:gd name="connsiteX7" fmla="*/ 548267 w 1715332"/>
                <a:gd name="connsiteY7" fmla="*/ 1652725 h 1713864"/>
                <a:gd name="connsiteX8" fmla="*/ 553778 w 1715332"/>
                <a:gd name="connsiteY8" fmla="*/ 1647181 h 1713864"/>
                <a:gd name="connsiteX9" fmla="*/ 1651617 w 1715332"/>
                <a:gd name="connsiteY9" fmla="*/ 1642779 h 1713864"/>
                <a:gd name="connsiteX10" fmla="*/ 1709724 w 1715332"/>
                <a:gd name="connsiteY10" fmla="*/ 1642779 h 1713864"/>
                <a:gd name="connsiteX11" fmla="*/ 1715332 w 1715332"/>
                <a:gd name="connsiteY11" fmla="*/ 1648388 h 1713864"/>
                <a:gd name="connsiteX12" fmla="*/ 1715332 w 1715332"/>
                <a:gd name="connsiteY12" fmla="*/ 1706495 h 1713864"/>
                <a:gd name="connsiteX13" fmla="*/ 1709821 w 1715332"/>
                <a:gd name="connsiteY13" fmla="*/ 1712005 h 1713864"/>
                <a:gd name="connsiteX14" fmla="*/ 1652954 w 1715332"/>
                <a:gd name="connsiteY14" fmla="*/ 1712005 h 1713864"/>
                <a:gd name="connsiteX15" fmla="*/ 1646106 w 1715332"/>
                <a:gd name="connsiteY15" fmla="*/ 1705157 h 1713864"/>
                <a:gd name="connsiteX16" fmla="*/ 1646106 w 1715332"/>
                <a:gd name="connsiteY16" fmla="*/ 1648290 h 1713864"/>
                <a:gd name="connsiteX17" fmla="*/ 1651617 w 1715332"/>
                <a:gd name="connsiteY17" fmla="*/ 1642779 h 1713864"/>
                <a:gd name="connsiteX18" fmla="*/ 1449904 w 1715332"/>
                <a:gd name="connsiteY18" fmla="*/ 1642779 h 1713864"/>
                <a:gd name="connsiteX19" fmla="*/ 1507327 w 1715332"/>
                <a:gd name="connsiteY19" fmla="*/ 1642779 h 1713864"/>
                <a:gd name="connsiteX20" fmla="*/ 1512935 w 1715332"/>
                <a:gd name="connsiteY20" fmla="*/ 1648388 h 1713864"/>
                <a:gd name="connsiteX21" fmla="*/ 1512935 w 1715332"/>
                <a:gd name="connsiteY21" fmla="*/ 1706495 h 1713864"/>
                <a:gd name="connsiteX22" fmla="*/ 1507425 w 1715332"/>
                <a:gd name="connsiteY22" fmla="*/ 1712005 h 1713864"/>
                <a:gd name="connsiteX23" fmla="*/ 1450557 w 1715332"/>
                <a:gd name="connsiteY23" fmla="*/ 1712005 h 1713864"/>
                <a:gd name="connsiteX24" fmla="*/ 1443709 w 1715332"/>
                <a:gd name="connsiteY24" fmla="*/ 1705157 h 1713864"/>
                <a:gd name="connsiteX25" fmla="*/ 1443709 w 1715332"/>
                <a:gd name="connsiteY25" fmla="*/ 1648975 h 1713864"/>
                <a:gd name="connsiteX26" fmla="*/ 1449904 w 1715332"/>
                <a:gd name="connsiteY26" fmla="*/ 1642779 h 1713864"/>
                <a:gd name="connsiteX27" fmla="*/ 897399 w 1715332"/>
                <a:gd name="connsiteY27" fmla="*/ 1579292 h 1713864"/>
                <a:gd name="connsiteX28" fmla="*/ 956158 w 1715332"/>
                <a:gd name="connsiteY28" fmla="*/ 1579292 h 1713864"/>
                <a:gd name="connsiteX29" fmla="*/ 961766 w 1715332"/>
                <a:gd name="connsiteY29" fmla="*/ 1584901 h 1713864"/>
                <a:gd name="connsiteX30" fmla="*/ 961766 w 1715332"/>
                <a:gd name="connsiteY30" fmla="*/ 1658725 h 1713864"/>
                <a:gd name="connsiteX31" fmla="*/ 961765 w 1715332"/>
                <a:gd name="connsiteY31" fmla="*/ 1658726 h 1713864"/>
                <a:gd name="connsiteX32" fmla="*/ 961765 w 1715332"/>
                <a:gd name="connsiteY32" fmla="*/ 1708354 h 1713864"/>
                <a:gd name="connsiteX33" fmla="*/ 956255 w 1715332"/>
                <a:gd name="connsiteY33" fmla="*/ 1713864 h 1713864"/>
                <a:gd name="connsiteX34" fmla="*/ 763087 w 1715332"/>
                <a:gd name="connsiteY34" fmla="*/ 1713864 h 1713864"/>
                <a:gd name="connsiteX35" fmla="*/ 756239 w 1715332"/>
                <a:gd name="connsiteY35" fmla="*/ 1707017 h 1713864"/>
                <a:gd name="connsiteX36" fmla="*/ 756239 w 1715332"/>
                <a:gd name="connsiteY36" fmla="*/ 1648159 h 1713864"/>
                <a:gd name="connsiteX37" fmla="*/ 756793 w 1715332"/>
                <a:gd name="connsiteY37" fmla="*/ 1647572 h 1713864"/>
                <a:gd name="connsiteX38" fmla="*/ 891888 w 1715332"/>
                <a:gd name="connsiteY38" fmla="*/ 1647572 h 1713864"/>
                <a:gd name="connsiteX39" fmla="*/ 891888 w 1715332"/>
                <a:gd name="connsiteY39" fmla="*/ 1584803 h 1713864"/>
                <a:gd name="connsiteX40" fmla="*/ 897399 w 1715332"/>
                <a:gd name="connsiteY40" fmla="*/ 1579292 h 1713864"/>
                <a:gd name="connsiteX41" fmla="*/ 627830 w 1715332"/>
                <a:gd name="connsiteY41" fmla="*/ 1440905 h 1713864"/>
                <a:gd name="connsiteX42" fmla="*/ 747500 w 1715332"/>
                <a:gd name="connsiteY42" fmla="*/ 1440905 h 1713864"/>
                <a:gd name="connsiteX43" fmla="*/ 756402 w 1715332"/>
                <a:gd name="connsiteY43" fmla="*/ 1449807 h 1713864"/>
                <a:gd name="connsiteX44" fmla="*/ 756402 w 1715332"/>
                <a:gd name="connsiteY44" fmla="*/ 1508761 h 1713864"/>
                <a:gd name="connsiteX45" fmla="*/ 819303 w 1715332"/>
                <a:gd name="connsiteY45" fmla="*/ 1508761 h 1713864"/>
                <a:gd name="connsiteX46" fmla="*/ 824911 w 1715332"/>
                <a:gd name="connsiteY46" fmla="*/ 1514370 h 1713864"/>
                <a:gd name="connsiteX47" fmla="*/ 824911 w 1715332"/>
                <a:gd name="connsiteY47" fmla="*/ 1569543 h 1713864"/>
                <a:gd name="connsiteX48" fmla="*/ 819400 w 1715332"/>
                <a:gd name="connsiteY48" fmla="*/ 1575053 h 1713864"/>
                <a:gd name="connsiteX49" fmla="*/ 756402 w 1715332"/>
                <a:gd name="connsiteY49" fmla="*/ 1575053 h 1713864"/>
                <a:gd name="connsiteX50" fmla="*/ 756402 w 1715332"/>
                <a:gd name="connsiteY50" fmla="*/ 1642715 h 1713864"/>
                <a:gd name="connsiteX51" fmla="*/ 753109 w 1715332"/>
                <a:gd name="connsiteY51" fmla="*/ 1646008 h 1713864"/>
                <a:gd name="connsiteX52" fmla="*/ 622580 w 1715332"/>
                <a:gd name="connsiteY52" fmla="*/ 1646008 h 1713864"/>
                <a:gd name="connsiteX53" fmla="*/ 619026 w 1715332"/>
                <a:gd name="connsiteY53" fmla="*/ 1642454 h 1713864"/>
                <a:gd name="connsiteX54" fmla="*/ 619026 w 1715332"/>
                <a:gd name="connsiteY54" fmla="*/ 1575053 h 1713864"/>
                <a:gd name="connsiteX55" fmla="*/ 555147 w 1715332"/>
                <a:gd name="connsiteY55" fmla="*/ 1575053 h 1713864"/>
                <a:gd name="connsiteX56" fmla="*/ 548299 w 1715332"/>
                <a:gd name="connsiteY56" fmla="*/ 1568206 h 1713864"/>
                <a:gd name="connsiteX57" fmla="*/ 548299 w 1715332"/>
                <a:gd name="connsiteY57" fmla="*/ 1514304 h 1713864"/>
                <a:gd name="connsiteX58" fmla="*/ 553777 w 1715332"/>
                <a:gd name="connsiteY58" fmla="*/ 1508761 h 1713864"/>
                <a:gd name="connsiteX59" fmla="*/ 619026 w 1715332"/>
                <a:gd name="connsiteY59" fmla="*/ 1508761 h 1713864"/>
                <a:gd name="connsiteX60" fmla="*/ 619026 w 1715332"/>
                <a:gd name="connsiteY60" fmla="*/ 1449709 h 1713864"/>
                <a:gd name="connsiteX61" fmla="*/ 627830 w 1715332"/>
                <a:gd name="connsiteY61" fmla="*/ 1440905 h 1713864"/>
                <a:gd name="connsiteX62" fmla="*/ 140148 w 1715332"/>
                <a:gd name="connsiteY62" fmla="*/ 1371580 h 1713864"/>
                <a:gd name="connsiteX63" fmla="*/ 339088 w 1715332"/>
                <a:gd name="connsiteY63" fmla="*/ 1371580 h 1713864"/>
                <a:gd name="connsiteX64" fmla="*/ 342284 w 1715332"/>
                <a:gd name="connsiteY64" fmla="*/ 1374776 h 1713864"/>
                <a:gd name="connsiteX65" fmla="*/ 342284 w 1715332"/>
                <a:gd name="connsiteY65" fmla="*/ 1573716 h 1713864"/>
                <a:gd name="connsiteX66" fmla="*/ 339088 w 1715332"/>
                <a:gd name="connsiteY66" fmla="*/ 1576911 h 1713864"/>
                <a:gd name="connsiteX67" fmla="*/ 140148 w 1715332"/>
                <a:gd name="connsiteY67" fmla="*/ 1576911 h 1713864"/>
                <a:gd name="connsiteX68" fmla="*/ 136953 w 1715332"/>
                <a:gd name="connsiteY68" fmla="*/ 1573716 h 1713864"/>
                <a:gd name="connsiteX69" fmla="*/ 136953 w 1715332"/>
                <a:gd name="connsiteY69" fmla="*/ 1374776 h 1713864"/>
                <a:gd name="connsiteX70" fmla="*/ 140148 w 1715332"/>
                <a:gd name="connsiteY70" fmla="*/ 1371580 h 1713864"/>
                <a:gd name="connsiteX71" fmla="*/ 71085 w 1715332"/>
                <a:gd name="connsiteY71" fmla="*/ 1302485 h 1713864"/>
                <a:gd name="connsiteX72" fmla="*/ 67890 w 1715332"/>
                <a:gd name="connsiteY72" fmla="*/ 1305680 h 1713864"/>
                <a:gd name="connsiteX73" fmla="*/ 67890 w 1715332"/>
                <a:gd name="connsiteY73" fmla="*/ 1642779 h 1713864"/>
                <a:gd name="connsiteX74" fmla="*/ 71085 w 1715332"/>
                <a:gd name="connsiteY74" fmla="*/ 1645975 h 1713864"/>
                <a:gd name="connsiteX75" fmla="*/ 408185 w 1715332"/>
                <a:gd name="connsiteY75" fmla="*/ 1645975 h 1713864"/>
                <a:gd name="connsiteX76" fmla="*/ 411380 w 1715332"/>
                <a:gd name="connsiteY76" fmla="*/ 1642779 h 1713864"/>
                <a:gd name="connsiteX77" fmla="*/ 411380 w 1715332"/>
                <a:gd name="connsiteY77" fmla="*/ 1305680 h 1713864"/>
                <a:gd name="connsiteX78" fmla="*/ 408185 w 1715332"/>
                <a:gd name="connsiteY78" fmla="*/ 1302485 h 1713864"/>
                <a:gd name="connsiteX79" fmla="*/ 3196 w 1715332"/>
                <a:gd name="connsiteY79" fmla="*/ 1234595 h 1713864"/>
                <a:gd name="connsiteX80" fmla="*/ 476041 w 1715332"/>
                <a:gd name="connsiteY80" fmla="*/ 1234595 h 1713864"/>
                <a:gd name="connsiteX81" fmla="*/ 479237 w 1715332"/>
                <a:gd name="connsiteY81" fmla="*/ 1237824 h 1713864"/>
                <a:gd name="connsiteX82" fmla="*/ 479237 w 1715332"/>
                <a:gd name="connsiteY82" fmla="*/ 1710636 h 1713864"/>
                <a:gd name="connsiteX83" fmla="*/ 476041 w 1715332"/>
                <a:gd name="connsiteY83" fmla="*/ 1713832 h 1713864"/>
                <a:gd name="connsiteX84" fmla="*/ 3196 w 1715332"/>
                <a:gd name="connsiteY84" fmla="*/ 1713832 h 1713864"/>
                <a:gd name="connsiteX85" fmla="*/ 0 w 1715332"/>
                <a:gd name="connsiteY85" fmla="*/ 1710636 h 1713864"/>
                <a:gd name="connsiteX86" fmla="*/ 0 w 1715332"/>
                <a:gd name="connsiteY86" fmla="*/ 1237791 h 1713864"/>
                <a:gd name="connsiteX87" fmla="*/ 3196 w 1715332"/>
                <a:gd name="connsiteY87" fmla="*/ 1234595 h 1713864"/>
                <a:gd name="connsiteX88" fmla="*/ 1296388 w 1715332"/>
                <a:gd name="connsiteY88" fmla="*/ 1234400 h 1713864"/>
                <a:gd name="connsiteX89" fmla="*/ 1300790 w 1715332"/>
                <a:gd name="connsiteY89" fmla="*/ 1239226 h 1713864"/>
                <a:gd name="connsiteX90" fmla="*/ 1300790 w 1715332"/>
                <a:gd name="connsiteY90" fmla="*/ 1298572 h 1713864"/>
                <a:gd name="connsiteX91" fmla="*/ 1296127 w 1715332"/>
                <a:gd name="connsiteY91" fmla="*/ 1303138 h 1713864"/>
                <a:gd name="connsiteX92" fmla="*/ 1236781 w 1715332"/>
                <a:gd name="connsiteY92" fmla="*/ 1303138 h 1713864"/>
                <a:gd name="connsiteX93" fmla="*/ 1232053 w 1715332"/>
                <a:gd name="connsiteY93" fmla="*/ 1298637 h 1713864"/>
                <a:gd name="connsiteX94" fmla="*/ 1232085 w 1715332"/>
                <a:gd name="connsiteY94" fmla="*/ 1238704 h 1713864"/>
                <a:gd name="connsiteX95" fmla="*/ 1236455 w 1715332"/>
                <a:gd name="connsiteY95" fmla="*/ 1234432 h 1713864"/>
                <a:gd name="connsiteX96" fmla="*/ 1296388 w 1715332"/>
                <a:gd name="connsiteY96" fmla="*/ 1234400 h 1713864"/>
                <a:gd name="connsiteX97" fmla="*/ 1645943 w 1715332"/>
                <a:gd name="connsiteY97" fmla="*/ 1166021 h 1713864"/>
                <a:gd name="connsiteX98" fmla="*/ 1709723 w 1715332"/>
                <a:gd name="connsiteY98" fmla="*/ 1166021 h 1713864"/>
                <a:gd name="connsiteX99" fmla="*/ 1715332 w 1715332"/>
                <a:gd name="connsiteY99" fmla="*/ 1171630 h 1713864"/>
                <a:gd name="connsiteX100" fmla="*/ 1715332 w 1715332"/>
                <a:gd name="connsiteY100" fmla="*/ 1435166 h 1713864"/>
                <a:gd name="connsiteX101" fmla="*/ 1709821 w 1715332"/>
                <a:gd name="connsiteY101" fmla="*/ 1440677 h 1713864"/>
                <a:gd name="connsiteX102" fmla="*/ 1652628 w 1715332"/>
                <a:gd name="connsiteY102" fmla="*/ 1440677 h 1713864"/>
                <a:gd name="connsiteX103" fmla="*/ 1645780 w 1715332"/>
                <a:gd name="connsiteY103" fmla="*/ 1433829 h 1713864"/>
                <a:gd name="connsiteX104" fmla="*/ 1645780 w 1715332"/>
                <a:gd name="connsiteY104" fmla="*/ 1166217 h 1713864"/>
                <a:gd name="connsiteX105" fmla="*/ 1645943 w 1715332"/>
                <a:gd name="connsiteY105" fmla="*/ 1166021 h 1713864"/>
                <a:gd name="connsiteX106" fmla="*/ 692622 w 1715332"/>
                <a:gd name="connsiteY106" fmla="*/ 1165369 h 1713864"/>
                <a:gd name="connsiteX107" fmla="*/ 752750 w 1715332"/>
                <a:gd name="connsiteY107" fmla="*/ 1165369 h 1713864"/>
                <a:gd name="connsiteX108" fmla="*/ 753761 w 1715332"/>
                <a:gd name="connsiteY108" fmla="*/ 1166380 h 1713864"/>
                <a:gd name="connsiteX109" fmla="*/ 753761 w 1715332"/>
                <a:gd name="connsiteY109" fmla="*/ 1226509 h 1713864"/>
                <a:gd name="connsiteX110" fmla="*/ 748250 w 1715332"/>
                <a:gd name="connsiteY110" fmla="*/ 1232020 h 1713864"/>
                <a:gd name="connsiteX111" fmla="*/ 693959 w 1715332"/>
                <a:gd name="connsiteY111" fmla="*/ 1232020 h 1713864"/>
                <a:gd name="connsiteX112" fmla="*/ 687111 w 1715332"/>
                <a:gd name="connsiteY112" fmla="*/ 1225172 h 1713864"/>
                <a:gd name="connsiteX113" fmla="*/ 687111 w 1715332"/>
                <a:gd name="connsiteY113" fmla="*/ 1170880 h 1713864"/>
                <a:gd name="connsiteX114" fmla="*/ 692622 w 1715332"/>
                <a:gd name="connsiteY114" fmla="*/ 1165369 h 1713864"/>
                <a:gd name="connsiteX115" fmla="*/ 549669 w 1715332"/>
                <a:gd name="connsiteY115" fmla="*/ 1165369 h 1713864"/>
                <a:gd name="connsiteX116" fmla="*/ 613449 w 1715332"/>
                <a:gd name="connsiteY116" fmla="*/ 1165369 h 1713864"/>
                <a:gd name="connsiteX117" fmla="*/ 619058 w 1715332"/>
                <a:gd name="connsiteY117" fmla="*/ 1170978 h 1713864"/>
                <a:gd name="connsiteX118" fmla="*/ 619058 w 1715332"/>
                <a:gd name="connsiteY118" fmla="*/ 1296975 h 1713864"/>
                <a:gd name="connsiteX119" fmla="*/ 613547 w 1715332"/>
                <a:gd name="connsiteY119" fmla="*/ 1302485 h 1713864"/>
                <a:gd name="connsiteX120" fmla="*/ 556516 w 1715332"/>
                <a:gd name="connsiteY120" fmla="*/ 1302485 h 1713864"/>
                <a:gd name="connsiteX121" fmla="*/ 549669 w 1715332"/>
                <a:gd name="connsiteY121" fmla="*/ 1295638 h 1713864"/>
                <a:gd name="connsiteX122" fmla="*/ 1168761 w 1715332"/>
                <a:gd name="connsiteY122" fmla="*/ 1165206 h 1713864"/>
                <a:gd name="connsiteX123" fmla="*/ 1162924 w 1715332"/>
                <a:gd name="connsiteY123" fmla="*/ 1171076 h 1713864"/>
                <a:gd name="connsiteX124" fmla="*/ 1162891 w 1715332"/>
                <a:gd name="connsiteY124" fmla="*/ 1365809 h 1713864"/>
                <a:gd name="connsiteX125" fmla="*/ 1169380 w 1715332"/>
                <a:gd name="connsiteY125" fmla="*/ 1372265 h 1713864"/>
                <a:gd name="connsiteX126" fmla="*/ 1364114 w 1715332"/>
                <a:gd name="connsiteY126" fmla="*/ 1372265 h 1713864"/>
                <a:gd name="connsiteX127" fmla="*/ 1369950 w 1715332"/>
                <a:gd name="connsiteY127" fmla="*/ 1366396 h 1713864"/>
                <a:gd name="connsiteX128" fmla="*/ 1369950 w 1715332"/>
                <a:gd name="connsiteY128" fmla="*/ 1171043 h 1713864"/>
                <a:gd name="connsiteX129" fmla="*/ 1364081 w 1715332"/>
                <a:gd name="connsiteY129" fmla="*/ 1165206 h 1713864"/>
                <a:gd name="connsiteX130" fmla="*/ 1168761 w 1715332"/>
                <a:gd name="connsiteY130" fmla="*/ 1165206 h 1713864"/>
                <a:gd name="connsiteX131" fmla="*/ 887616 w 1715332"/>
                <a:gd name="connsiteY131" fmla="*/ 1099273 h 1713864"/>
                <a:gd name="connsiteX132" fmla="*/ 887634 w 1715332"/>
                <a:gd name="connsiteY132" fmla="*/ 1099338 h 1713864"/>
                <a:gd name="connsiteX133" fmla="*/ 888432 w 1715332"/>
                <a:gd name="connsiteY133" fmla="*/ 1099338 h 1713864"/>
                <a:gd name="connsiteX134" fmla="*/ 894040 w 1715332"/>
                <a:gd name="connsiteY134" fmla="*/ 1104947 h 1713864"/>
                <a:gd name="connsiteX135" fmla="*/ 894040 w 1715332"/>
                <a:gd name="connsiteY135" fmla="*/ 1165369 h 1713864"/>
                <a:gd name="connsiteX136" fmla="*/ 956157 w 1715332"/>
                <a:gd name="connsiteY136" fmla="*/ 1165369 h 1713864"/>
                <a:gd name="connsiteX137" fmla="*/ 961766 w 1715332"/>
                <a:gd name="connsiteY137" fmla="*/ 1170978 h 1713864"/>
                <a:gd name="connsiteX138" fmla="*/ 961766 w 1715332"/>
                <a:gd name="connsiteY138" fmla="*/ 1296975 h 1713864"/>
                <a:gd name="connsiteX139" fmla="*/ 956255 w 1715332"/>
                <a:gd name="connsiteY139" fmla="*/ 1302485 h 1713864"/>
                <a:gd name="connsiteX140" fmla="*/ 890094 w 1715332"/>
                <a:gd name="connsiteY140" fmla="*/ 1302485 h 1713864"/>
                <a:gd name="connsiteX141" fmla="*/ 891496 w 1715332"/>
                <a:gd name="connsiteY141" fmla="*/ 1303887 h 1713864"/>
                <a:gd name="connsiteX142" fmla="*/ 891496 w 1715332"/>
                <a:gd name="connsiteY142" fmla="*/ 1364310 h 1713864"/>
                <a:gd name="connsiteX143" fmla="*/ 885986 w 1715332"/>
                <a:gd name="connsiteY143" fmla="*/ 1369820 h 1713864"/>
                <a:gd name="connsiteX144" fmla="*/ 693959 w 1715332"/>
                <a:gd name="connsiteY144" fmla="*/ 1369820 h 1713864"/>
                <a:gd name="connsiteX145" fmla="*/ 687111 w 1715332"/>
                <a:gd name="connsiteY145" fmla="*/ 1362973 h 1713864"/>
                <a:gd name="connsiteX146" fmla="*/ 687111 w 1715332"/>
                <a:gd name="connsiteY146" fmla="*/ 1308029 h 1713864"/>
                <a:gd name="connsiteX147" fmla="*/ 692622 w 1715332"/>
                <a:gd name="connsiteY147" fmla="*/ 1302485 h 1713864"/>
                <a:gd name="connsiteX148" fmla="*/ 824650 w 1715332"/>
                <a:gd name="connsiteY148" fmla="*/ 1302485 h 1713864"/>
                <a:gd name="connsiteX149" fmla="*/ 824650 w 1715332"/>
                <a:gd name="connsiteY149" fmla="*/ 1168304 h 1713864"/>
                <a:gd name="connsiteX150" fmla="*/ 826907 w 1715332"/>
                <a:gd name="connsiteY150" fmla="*/ 1166021 h 1713864"/>
                <a:gd name="connsiteX151" fmla="*/ 755327 w 1715332"/>
                <a:gd name="connsiteY151" fmla="*/ 1166021 h 1713864"/>
                <a:gd name="connsiteX152" fmla="*/ 754381 w 1715332"/>
                <a:gd name="connsiteY152" fmla="*/ 1165076 h 1713864"/>
                <a:gd name="connsiteX153" fmla="*/ 754381 w 1715332"/>
                <a:gd name="connsiteY153" fmla="*/ 1104881 h 1713864"/>
                <a:gd name="connsiteX154" fmla="*/ 756698 w 1715332"/>
                <a:gd name="connsiteY154" fmla="*/ 1102550 h 1713864"/>
                <a:gd name="connsiteX155" fmla="*/ 756500 w 1715332"/>
                <a:gd name="connsiteY155" fmla="*/ 1102599 h 1713864"/>
                <a:gd name="connsiteX156" fmla="*/ 756337 w 1715332"/>
                <a:gd name="connsiteY156" fmla="*/ 1101132 h 1713864"/>
                <a:gd name="connsiteX157" fmla="*/ 757969 w 1715332"/>
                <a:gd name="connsiteY157" fmla="*/ 1101273 h 1713864"/>
                <a:gd name="connsiteX158" fmla="*/ 759892 w 1715332"/>
                <a:gd name="connsiteY158" fmla="*/ 1099338 h 1713864"/>
                <a:gd name="connsiteX159" fmla="*/ 887496 w 1715332"/>
                <a:gd name="connsiteY159" fmla="*/ 1099338 h 1713864"/>
                <a:gd name="connsiteX160" fmla="*/ 5967 w 1715332"/>
                <a:gd name="connsiteY160" fmla="*/ 1027373 h 1713864"/>
                <a:gd name="connsiteX161" fmla="*/ 134735 w 1715332"/>
                <a:gd name="connsiteY161" fmla="*/ 1027373 h 1713864"/>
                <a:gd name="connsiteX162" fmla="*/ 140245 w 1715332"/>
                <a:gd name="connsiteY162" fmla="*/ 1032884 h 1713864"/>
                <a:gd name="connsiteX163" fmla="*/ 140245 w 1715332"/>
                <a:gd name="connsiteY163" fmla="*/ 1093372 h 1713864"/>
                <a:gd name="connsiteX164" fmla="*/ 134735 w 1715332"/>
                <a:gd name="connsiteY164" fmla="*/ 1098882 h 1713864"/>
                <a:gd name="connsiteX165" fmla="*/ 5967 w 1715332"/>
                <a:gd name="connsiteY165" fmla="*/ 1098882 h 1713864"/>
                <a:gd name="connsiteX166" fmla="*/ 456 w 1715332"/>
                <a:gd name="connsiteY166" fmla="*/ 1093372 h 1713864"/>
                <a:gd name="connsiteX167" fmla="*/ 456 w 1715332"/>
                <a:gd name="connsiteY167" fmla="*/ 1032884 h 1713864"/>
                <a:gd name="connsiteX168" fmla="*/ 5967 w 1715332"/>
                <a:gd name="connsiteY168" fmla="*/ 1027373 h 1713864"/>
                <a:gd name="connsiteX169" fmla="*/ 964538 w 1715332"/>
                <a:gd name="connsiteY169" fmla="*/ 1026590 h 1713864"/>
                <a:gd name="connsiteX170" fmla="*/ 1028221 w 1715332"/>
                <a:gd name="connsiteY170" fmla="*/ 1026590 h 1713864"/>
                <a:gd name="connsiteX171" fmla="*/ 1028351 w 1715332"/>
                <a:gd name="connsiteY171" fmla="*/ 1026721 h 1713864"/>
                <a:gd name="connsiteX172" fmla="*/ 1028351 w 1715332"/>
                <a:gd name="connsiteY172" fmla="*/ 1094839 h 1713864"/>
                <a:gd name="connsiteX173" fmla="*/ 1022840 w 1715332"/>
                <a:gd name="connsiteY173" fmla="*/ 1100350 h 1713864"/>
                <a:gd name="connsiteX174" fmla="*/ 965875 w 1715332"/>
                <a:gd name="connsiteY174" fmla="*/ 1100350 h 1713864"/>
                <a:gd name="connsiteX175" fmla="*/ 959027 w 1715332"/>
                <a:gd name="connsiteY175" fmla="*/ 1093502 h 1713864"/>
                <a:gd name="connsiteX176" fmla="*/ 959027 w 1715332"/>
                <a:gd name="connsiteY176" fmla="*/ 1032101 h 1713864"/>
                <a:gd name="connsiteX177" fmla="*/ 964538 w 1715332"/>
                <a:gd name="connsiteY177" fmla="*/ 1026590 h 1713864"/>
                <a:gd name="connsiteX178" fmla="*/ 1237530 w 1715332"/>
                <a:gd name="connsiteY178" fmla="*/ 1026558 h 1713864"/>
                <a:gd name="connsiteX179" fmla="*/ 1368255 w 1715332"/>
                <a:gd name="connsiteY179" fmla="*/ 1026558 h 1713864"/>
                <a:gd name="connsiteX180" fmla="*/ 1373863 w 1715332"/>
                <a:gd name="connsiteY180" fmla="*/ 1032167 h 1713864"/>
                <a:gd name="connsiteX181" fmla="*/ 1373863 w 1715332"/>
                <a:gd name="connsiteY181" fmla="*/ 1098230 h 1713864"/>
                <a:gd name="connsiteX182" fmla="*/ 1435362 w 1715332"/>
                <a:gd name="connsiteY182" fmla="*/ 1098230 h 1713864"/>
                <a:gd name="connsiteX183" fmla="*/ 1440970 w 1715332"/>
                <a:gd name="connsiteY183" fmla="*/ 1103838 h 1713864"/>
                <a:gd name="connsiteX184" fmla="*/ 1440970 w 1715332"/>
                <a:gd name="connsiteY184" fmla="*/ 1234139 h 1713864"/>
                <a:gd name="connsiteX185" fmla="*/ 1506251 w 1715332"/>
                <a:gd name="connsiteY185" fmla="*/ 1234139 h 1713864"/>
                <a:gd name="connsiteX186" fmla="*/ 1506251 w 1715332"/>
                <a:gd name="connsiteY186" fmla="*/ 1171923 h 1713864"/>
                <a:gd name="connsiteX187" fmla="*/ 1511762 w 1715332"/>
                <a:gd name="connsiteY187" fmla="*/ 1166412 h 1713864"/>
                <a:gd name="connsiteX188" fmla="*/ 1578803 w 1715332"/>
                <a:gd name="connsiteY188" fmla="*/ 1166412 h 1713864"/>
                <a:gd name="connsiteX189" fmla="*/ 1578803 w 1715332"/>
                <a:gd name="connsiteY189" fmla="*/ 1102143 h 1713864"/>
                <a:gd name="connsiteX190" fmla="*/ 1584314 w 1715332"/>
                <a:gd name="connsiteY190" fmla="*/ 1096599 h 1713864"/>
                <a:gd name="connsiteX191" fmla="*/ 1640171 w 1715332"/>
                <a:gd name="connsiteY191" fmla="*/ 1096599 h 1713864"/>
                <a:gd name="connsiteX192" fmla="*/ 1645779 w 1715332"/>
                <a:gd name="connsiteY192" fmla="*/ 1102208 h 1713864"/>
                <a:gd name="connsiteX193" fmla="*/ 1645779 w 1715332"/>
                <a:gd name="connsiteY193" fmla="*/ 1371255 h 1713864"/>
                <a:gd name="connsiteX194" fmla="*/ 1585651 w 1715332"/>
                <a:gd name="connsiteY194" fmla="*/ 1371255 h 1713864"/>
                <a:gd name="connsiteX195" fmla="*/ 1578803 w 1715332"/>
                <a:gd name="connsiteY195" fmla="*/ 1364407 h 1713864"/>
                <a:gd name="connsiteX196" fmla="*/ 1578803 w 1715332"/>
                <a:gd name="connsiteY196" fmla="*/ 1235639 h 1713864"/>
                <a:gd name="connsiteX197" fmla="*/ 1508631 w 1715332"/>
                <a:gd name="connsiteY197" fmla="*/ 1235639 h 1713864"/>
                <a:gd name="connsiteX198" fmla="*/ 1508632 w 1715332"/>
                <a:gd name="connsiteY198" fmla="*/ 1235639 h 1713864"/>
                <a:gd name="connsiteX199" fmla="*/ 1508632 w 1715332"/>
                <a:gd name="connsiteY199" fmla="*/ 1301963 h 1713864"/>
                <a:gd name="connsiteX200" fmla="*/ 1507229 w 1715332"/>
                <a:gd name="connsiteY200" fmla="*/ 1303365 h 1713864"/>
                <a:gd name="connsiteX201" fmla="*/ 1441003 w 1715332"/>
                <a:gd name="connsiteY201" fmla="*/ 1303365 h 1713864"/>
                <a:gd name="connsiteX202" fmla="*/ 1441003 w 1715332"/>
                <a:gd name="connsiteY202" fmla="*/ 1369787 h 1713864"/>
                <a:gd name="connsiteX203" fmla="*/ 1504425 w 1715332"/>
                <a:gd name="connsiteY203" fmla="*/ 1369787 h 1713864"/>
                <a:gd name="connsiteX204" fmla="*/ 1510033 w 1715332"/>
                <a:gd name="connsiteY204" fmla="*/ 1375396 h 1713864"/>
                <a:gd name="connsiteX205" fmla="*/ 1510033 w 1715332"/>
                <a:gd name="connsiteY205" fmla="*/ 1439014 h 1713864"/>
                <a:gd name="connsiteX206" fmla="*/ 1640171 w 1715332"/>
                <a:gd name="connsiteY206" fmla="*/ 1439209 h 1713864"/>
                <a:gd name="connsiteX207" fmla="*/ 1645780 w 1715332"/>
                <a:gd name="connsiteY207" fmla="*/ 1444818 h 1713864"/>
                <a:gd name="connsiteX208" fmla="*/ 1645780 w 1715332"/>
                <a:gd name="connsiteY208" fmla="*/ 1507294 h 1713864"/>
                <a:gd name="connsiteX209" fmla="*/ 1709724 w 1715332"/>
                <a:gd name="connsiteY209" fmla="*/ 1507294 h 1713864"/>
                <a:gd name="connsiteX210" fmla="*/ 1715332 w 1715332"/>
                <a:gd name="connsiteY210" fmla="*/ 1512935 h 1713864"/>
                <a:gd name="connsiteX211" fmla="*/ 1715332 w 1715332"/>
                <a:gd name="connsiteY211" fmla="*/ 1571042 h 1713864"/>
                <a:gd name="connsiteX212" fmla="*/ 1709821 w 1715332"/>
                <a:gd name="connsiteY212" fmla="*/ 1576553 h 1713864"/>
                <a:gd name="connsiteX213" fmla="*/ 1583108 w 1715332"/>
                <a:gd name="connsiteY213" fmla="*/ 1576553 h 1713864"/>
                <a:gd name="connsiteX214" fmla="*/ 1576260 w 1715332"/>
                <a:gd name="connsiteY214" fmla="*/ 1569705 h 1713864"/>
                <a:gd name="connsiteX215" fmla="*/ 1576260 w 1715332"/>
                <a:gd name="connsiteY215" fmla="*/ 1508468 h 1713864"/>
                <a:gd name="connsiteX216" fmla="*/ 1441035 w 1715332"/>
                <a:gd name="connsiteY216" fmla="*/ 1508468 h 1713864"/>
                <a:gd name="connsiteX217" fmla="*/ 1441035 w 1715332"/>
                <a:gd name="connsiteY217" fmla="*/ 1646236 h 1713864"/>
                <a:gd name="connsiteX218" fmla="*/ 1304376 w 1715332"/>
                <a:gd name="connsiteY218" fmla="*/ 1646236 h 1713864"/>
                <a:gd name="connsiteX219" fmla="*/ 1302811 w 1715332"/>
                <a:gd name="connsiteY219" fmla="*/ 1647801 h 1713864"/>
                <a:gd name="connsiteX220" fmla="*/ 1302811 w 1715332"/>
                <a:gd name="connsiteY220" fmla="*/ 1713864 h 1713864"/>
                <a:gd name="connsiteX221" fmla="*/ 1102339 w 1715332"/>
                <a:gd name="connsiteY221" fmla="*/ 1713864 h 1713864"/>
                <a:gd name="connsiteX222" fmla="*/ 1095491 w 1715332"/>
                <a:gd name="connsiteY222" fmla="*/ 1707017 h 1713864"/>
                <a:gd name="connsiteX223" fmla="*/ 1095491 w 1715332"/>
                <a:gd name="connsiteY223" fmla="*/ 1576912 h 1713864"/>
                <a:gd name="connsiteX224" fmla="*/ 1162891 w 1715332"/>
                <a:gd name="connsiteY224" fmla="*/ 1576912 h 1713864"/>
                <a:gd name="connsiteX225" fmla="*/ 1162891 w 1715332"/>
                <a:gd name="connsiteY225" fmla="*/ 1641377 h 1713864"/>
                <a:gd name="connsiteX226" fmla="*/ 1169739 w 1715332"/>
                <a:gd name="connsiteY226" fmla="*/ 1648225 h 1713864"/>
                <a:gd name="connsiteX227" fmla="*/ 1295246 w 1715332"/>
                <a:gd name="connsiteY227" fmla="*/ 1648225 h 1713864"/>
                <a:gd name="connsiteX228" fmla="*/ 1300757 w 1715332"/>
                <a:gd name="connsiteY228" fmla="*/ 1642714 h 1713864"/>
                <a:gd name="connsiteX229" fmla="*/ 1300757 w 1715332"/>
                <a:gd name="connsiteY229" fmla="*/ 1579684 h 1713864"/>
                <a:gd name="connsiteX230" fmla="*/ 1364896 w 1715332"/>
                <a:gd name="connsiteY230" fmla="*/ 1579684 h 1713864"/>
                <a:gd name="connsiteX231" fmla="*/ 1370407 w 1715332"/>
                <a:gd name="connsiteY231" fmla="*/ 1574173 h 1713864"/>
                <a:gd name="connsiteX232" fmla="*/ 1370407 w 1715332"/>
                <a:gd name="connsiteY232" fmla="*/ 1515935 h 1713864"/>
                <a:gd name="connsiteX233" fmla="*/ 1364799 w 1715332"/>
                <a:gd name="connsiteY233" fmla="*/ 1510327 h 1713864"/>
                <a:gd name="connsiteX234" fmla="*/ 1301050 w 1715332"/>
                <a:gd name="connsiteY234" fmla="*/ 1510327 h 1713864"/>
                <a:gd name="connsiteX235" fmla="*/ 1301050 w 1715332"/>
                <a:gd name="connsiteY235" fmla="*/ 1444590 h 1713864"/>
                <a:gd name="connsiteX236" fmla="*/ 1295442 w 1715332"/>
                <a:gd name="connsiteY236" fmla="*/ 1438981 h 1713864"/>
                <a:gd name="connsiteX237" fmla="*/ 1237204 w 1715332"/>
                <a:gd name="connsiteY237" fmla="*/ 1438981 h 1713864"/>
                <a:gd name="connsiteX238" fmla="*/ 1231693 w 1715332"/>
                <a:gd name="connsiteY238" fmla="*/ 1444492 h 1713864"/>
                <a:gd name="connsiteX239" fmla="*/ 1231693 w 1715332"/>
                <a:gd name="connsiteY239" fmla="*/ 1510294 h 1713864"/>
                <a:gd name="connsiteX240" fmla="*/ 1164587 w 1715332"/>
                <a:gd name="connsiteY240" fmla="*/ 1510294 h 1713864"/>
                <a:gd name="connsiteX241" fmla="*/ 1164587 w 1715332"/>
                <a:gd name="connsiteY241" fmla="*/ 1444557 h 1713864"/>
                <a:gd name="connsiteX242" fmla="*/ 1158978 w 1715332"/>
                <a:gd name="connsiteY242" fmla="*/ 1438949 h 1713864"/>
                <a:gd name="connsiteX243" fmla="*/ 1100741 w 1715332"/>
                <a:gd name="connsiteY243" fmla="*/ 1438949 h 1713864"/>
                <a:gd name="connsiteX244" fmla="*/ 1095230 w 1715332"/>
                <a:gd name="connsiteY244" fmla="*/ 1444459 h 1713864"/>
                <a:gd name="connsiteX245" fmla="*/ 1095230 w 1715332"/>
                <a:gd name="connsiteY245" fmla="*/ 1576684 h 1713864"/>
                <a:gd name="connsiteX246" fmla="*/ 1035264 w 1715332"/>
                <a:gd name="connsiteY246" fmla="*/ 1576684 h 1713864"/>
                <a:gd name="connsiteX247" fmla="*/ 1028417 w 1715332"/>
                <a:gd name="connsiteY247" fmla="*/ 1569836 h 1713864"/>
                <a:gd name="connsiteX248" fmla="*/ 1028417 w 1715332"/>
                <a:gd name="connsiteY248" fmla="*/ 1440807 h 1713864"/>
                <a:gd name="connsiteX249" fmla="*/ 962549 w 1715332"/>
                <a:gd name="connsiteY249" fmla="*/ 1440807 h 1713864"/>
                <a:gd name="connsiteX250" fmla="*/ 961701 w 1715332"/>
                <a:gd name="connsiteY250" fmla="*/ 1439959 h 1713864"/>
                <a:gd name="connsiteX251" fmla="*/ 961701 w 1715332"/>
                <a:gd name="connsiteY251" fmla="*/ 1503186 h 1713864"/>
                <a:gd name="connsiteX252" fmla="*/ 956190 w 1715332"/>
                <a:gd name="connsiteY252" fmla="*/ 1508696 h 1713864"/>
                <a:gd name="connsiteX253" fmla="*/ 898311 w 1715332"/>
                <a:gd name="connsiteY253" fmla="*/ 1508696 h 1713864"/>
                <a:gd name="connsiteX254" fmla="*/ 891464 w 1715332"/>
                <a:gd name="connsiteY254" fmla="*/ 1501849 h 1713864"/>
                <a:gd name="connsiteX255" fmla="*/ 891464 w 1715332"/>
                <a:gd name="connsiteY255" fmla="*/ 1376896 h 1713864"/>
                <a:gd name="connsiteX256" fmla="*/ 896975 w 1715332"/>
                <a:gd name="connsiteY256" fmla="*/ 1371385 h 1713864"/>
                <a:gd name="connsiteX257" fmla="*/ 961734 w 1715332"/>
                <a:gd name="connsiteY257" fmla="*/ 1371385 h 1713864"/>
                <a:gd name="connsiteX258" fmla="*/ 961734 w 1715332"/>
                <a:gd name="connsiteY258" fmla="*/ 1305550 h 1713864"/>
                <a:gd name="connsiteX259" fmla="*/ 964212 w 1715332"/>
                <a:gd name="connsiteY259" fmla="*/ 1303072 h 1713864"/>
                <a:gd name="connsiteX260" fmla="*/ 1095426 w 1715332"/>
                <a:gd name="connsiteY260" fmla="*/ 1303072 h 1713864"/>
                <a:gd name="connsiteX261" fmla="*/ 1095426 w 1715332"/>
                <a:gd name="connsiteY261" fmla="*/ 1234563 h 1713864"/>
                <a:gd name="connsiteX262" fmla="*/ 1035851 w 1715332"/>
                <a:gd name="connsiteY262" fmla="*/ 1234563 h 1713864"/>
                <a:gd name="connsiteX263" fmla="*/ 1029003 w 1715332"/>
                <a:gd name="connsiteY263" fmla="*/ 1227715 h 1713864"/>
                <a:gd name="connsiteX264" fmla="*/ 1029003 w 1715332"/>
                <a:gd name="connsiteY264" fmla="*/ 1170847 h 1713864"/>
                <a:gd name="connsiteX265" fmla="*/ 1034514 w 1715332"/>
                <a:gd name="connsiteY265" fmla="*/ 1165337 h 1713864"/>
                <a:gd name="connsiteX266" fmla="*/ 1095426 w 1715332"/>
                <a:gd name="connsiteY266" fmla="*/ 1165337 h 1713864"/>
                <a:gd name="connsiteX267" fmla="*/ 1095426 w 1715332"/>
                <a:gd name="connsiteY267" fmla="*/ 1103741 h 1713864"/>
                <a:gd name="connsiteX268" fmla="*/ 1100936 w 1715332"/>
                <a:gd name="connsiteY268" fmla="*/ 1098230 h 1713864"/>
                <a:gd name="connsiteX269" fmla="*/ 1232020 w 1715332"/>
                <a:gd name="connsiteY269" fmla="*/ 1098230 h 1713864"/>
                <a:gd name="connsiteX270" fmla="*/ 1232020 w 1715332"/>
                <a:gd name="connsiteY270" fmla="*/ 1032069 h 1713864"/>
                <a:gd name="connsiteX271" fmla="*/ 1237530 w 1715332"/>
                <a:gd name="connsiteY271" fmla="*/ 1026558 h 1713864"/>
                <a:gd name="connsiteX272" fmla="*/ 210613 w 1715332"/>
                <a:gd name="connsiteY272" fmla="*/ 960821 h 1713864"/>
                <a:gd name="connsiteX273" fmla="*/ 207124 w 1715332"/>
                <a:gd name="connsiteY273" fmla="*/ 964309 h 1713864"/>
                <a:gd name="connsiteX274" fmla="*/ 207124 w 1715332"/>
                <a:gd name="connsiteY274" fmla="*/ 1029199 h 1713864"/>
                <a:gd name="connsiteX275" fmla="*/ 272013 w 1715332"/>
                <a:gd name="connsiteY275" fmla="*/ 1029199 h 1713864"/>
                <a:gd name="connsiteX276" fmla="*/ 275503 w 1715332"/>
                <a:gd name="connsiteY276" fmla="*/ 1025710 h 1713864"/>
                <a:gd name="connsiteX277" fmla="*/ 275535 w 1715332"/>
                <a:gd name="connsiteY277" fmla="*/ 1025710 h 1713864"/>
                <a:gd name="connsiteX278" fmla="*/ 275535 w 1715332"/>
                <a:gd name="connsiteY278" fmla="*/ 964309 h 1713864"/>
                <a:gd name="connsiteX279" fmla="*/ 272046 w 1715332"/>
                <a:gd name="connsiteY279" fmla="*/ 960821 h 1713864"/>
                <a:gd name="connsiteX280" fmla="*/ 271868 w 1715332"/>
                <a:gd name="connsiteY280" fmla="*/ 960821 h 1713864"/>
                <a:gd name="connsiteX281" fmla="*/ 272863 w 1715332"/>
                <a:gd name="connsiteY281" fmla="*/ 963918 h 1713864"/>
                <a:gd name="connsiteX282" fmla="*/ 272863 w 1715332"/>
                <a:gd name="connsiteY282" fmla="*/ 1024993 h 1713864"/>
                <a:gd name="connsiteX283" fmla="*/ 271721 w 1715332"/>
                <a:gd name="connsiteY283" fmla="*/ 1028548 h 1713864"/>
                <a:gd name="connsiteX284" fmla="*/ 271721 w 1715332"/>
                <a:gd name="connsiteY284" fmla="*/ 960821 h 1713864"/>
                <a:gd name="connsiteX285" fmla="*/ 1444036 w 1715332"/>
                <a:gd name="connsiteY285" fmla="*/ 958799 h 1713864"/>
                <a:gd name="connsiteX286" fmla="*/ 1577271 w 1715332"/>
                <a:gd name="connsiteY286" fmla="*/ 958799 h 1713864"/>
                <a:gd name="connsiteX287" fmla="*/ 1578771 w 1715332"/>
                <a:gd name="connsiteY287" fmla="*/ 960299 h 1713864"/>
                <a:gd name="connsiteX288" fmla="*/ 1578771 w 1715332"/>
                <a:gd name="connsiteY288" fmla="*/ 1022515 h 1713864"/>
                <a:gd name="connsiteX289" fmla="*/ 1573260 w 1715332"/>
                <a:gd name="connsiteY289" fmla="*/ 1028026 h 1713864"/>
                <a:gd name="connsiteX290" fmla="*/ 1444851 w 1715332"/>
                <a:gd name="connsiteY290" fmla="*/ 1028026 h 1713864"/>
                <a:gd name="connsiteX291" fmla="*/ 1438525 w 1715332"/>
                <a:gd name="connsiteY291" fmla="*/ 1021700 h 1713864"/>
                <a:gd name="connsiteX292" fmla="*/ 1438525 w 1715332"/>
                <a:gd name="connsiteY292" fmla="*/ 964310 h 1713864"/>
                <a:gd name="connsiteX293" fmla="*/ 1444036 w 1715332"/>
                <a:gd name="connsiteY293" fmla="*/ 958799 h 1713864"/>
                <a:gd name="connsiteX294" fmla="*/ 897431 w 1715332"/>
                <a:gd name="connsiteY294" fmla="*/ 890127 h 1713864"/>
                <a:gd name="connsiteX295" fmla="*/ 955669 w 1715332"/>
                <a:gd name="connsiteY295" fmla="*/ 890127 h 1713864"/>
                <a:gd name="connsiteX296" fmla="*/ 961277 w 1715332"/>
                <a:gd name="connsiteY296" fmla="*/ 895736 h 1713864"/>
                <a:gd name="connsiteX297" fmla="*/ 961277 w 1715332"/>
                <a:gd name="connsiteY297" fmla="*/ 951300 h 1713864"/>
                <a:gd name="connsiteX298" fmla="*/ 955767 w 1715332"/>
                <a:gd name="connsiteY298" fmla="*/ 956810 h 1713864"/>
                <a:gd name="connsiteX299" fmla="*/ 898801 w 1715332"/>
                <a:gd name="connsiteY299" fmla="*/ 956810 h 1713864"/>
                <a:gd name="connsiteX300" fmla="*/ 891953 w 1715332"/>
                <a:gd name="connsiteY300" fmla="*/ 949963 h 1713864"/>
                <a:gd name="connsiteX301" fmla="*/ 891953 w 1715332"/>
                <a:gd name="connsiteY301" fmla="*/ 895670 h 1713864"/>
                <a:gd name="connsiteX302" fmla="*/ 897431 w 1715332"/>
                <a:gd name="connsiteY302" fmla="*/ 890127 h 1713864"/>
                <a:gd name="connsiteX303" fmla="*/ 1651291 w 1715332"/>
                <a:gd name="connsiteY303" fmla="*/ 822498 h 1713864"/>
                <a:gd name="connsiteX304" fmla="*/ 1709398 w 1715332"/>
                <a:gd name="connsiteY304" fmla="*/ 822498 h 1713864"/>
                <a:gd name="connsiteX305" fmla="*/ 1715006 w 1715332"/>
                <a:gd name="connsiteY305" fmla="*/ 828107 h 1713864"/>
                <a:gd name="connsiteX306" fmla="*/ 1715006 w 1715332"/>
                <a:gd name="connsiteY306" fmla="*/ 1021080 h 1713864"/>
                <a:gd name="connsiteX307" fmla="*/ 1709496 w 1715332"/>
                <a:gd name="connsiteY307" fmla="*/ 1026591 h 1713864"/>
                <a:gd name="connsiteX308" fmla="*/ 1645780 w 1715332"/>
                <a:gd name="connsiteY308" fmla="*/ 1026591 h 1713864"/>
                <a:gd name="connsiteX309" fmla="*/ 1645780 w 1715332"/>
                <a:gd name="connsiteY309" fmla="*/ 959843 h 1713864"/>
                <a:gd name="connsiteX310" fmla="*/ 1578966 w 1715332"/>
                <a:gd name="connsiteY310" fmla="*/ 959843 h 1713864"/>
                <a:gd name="connsiteX311" fmla="*/ 1578966 w 1715332"/>
                <a:gd name="connsiteY311" fmla="*/ 896127 h 1713864"/>
                <a:gd name="connsiteX312" fmla="*/ 1584444 w 1715332"/>
                <a:gd name="connsiteY312" fmla="*/ 890616 h 1713864"/>
                <a:gd name="connsiteX313" fmla="*/ 1645780 w 1715332"/>
                <a:gd name="connsiteY313" fmla="*/ 890616 h 1713864"/>
                <a:gd name="connsiteX314" fmla="*/ 1645780 w 1715332"/>
                <a:gd name="connsiteY314" fmla="*/ 828041 h 1713864"/>
                <a:gd name="connsiteX315" fmla="*/ 1651291 w 1715332"/>
                <a:gd name="connsiteY315" fmla="*/ 822498 h 1713864"/>
                <a:gd name="connsiteX316" fmla="*/ 758293 w 1715332"/>
                <a:gd name="connsiteY316" fmla="*/ 754804 h 1713864"/>
                <a:gd name="connsiteX317" fmla="*/ 820606 w 1715332"/>
                <a:gd name="connsiteY317" fmla="*/ 754804 h 1713864"/>
                <a:gd name="connsiteX318" fmla="*/ 824160 w 1715332"/>
                <a:gd name="connsiteY318" fmla="*/ 758358 h 1713864"/>
                <a:gd name="connsiteX319" fmla="*/ 824160 w 1715332"/>
                <a:gd name="connsiteY319" fmla="*/ 886605 h 1713864"/>
                <a:gd name="connsiteX320" fmla="*/ 820671 w 1715332"/>
                <a:gd name="connsiteY320" fmla="*/ 890094 h 1713864"/>
                <a:gd name="connsiteX321" fmla="*/ 756434 w 1715332"/>
                <a:gd name="connsiteY321" fmla="*/ 890094 h 1713864"/>
                <a:gd name="connsiteX322" fmla="*/ 756434 w 1715332"/>
                <a:gd name="connsiteY322" fmla="*/ 960690 h 1713864"/>
                <a:gd name="connsiteX323" fmla="*/ 756336 w 1715332"/>
                <a:gd name="connsiteY323" fmla="*/ 960788 h 1713864"/>
                <a:gd name="connsiteX324" fmla="*/ 817575 w 1715332"/>
                <a:gd name="connsiteY324" fmla="*/ 960788 h 1713864"/>
                <a:gd name="connsiteX325" fmla="*/ 821064 w 1715332"/>
                <a:gd name="connsiteY325" fmla="*/ 964277 h 1713864"/>
                <a:gd name="connsiteX326" fmla="*/ 821064 w 1715332"/>
                <a:gd name="connsiteY326" fmla="*/ 1025091 h 1713864"/>
                <a:gd name="connsiteX327" fmla="*/ 817510 w 1715332"/>
                <a:gd name="connsiteY327" fmla="*/ 1028645 h 1713864"/>
                <a:gd name="connsiteX328" fmla="*/ 620526 w 1715332"/>
                <a:gd name="connsiteY328" fmla="*/ 1028645 h 1713864"/>
                <a:gd name="connsiteX329" fmla="*/ 617037 w 1715332"/>
                <a:gd name="connsiteY329" fmla="*/ 1025156 h 1713864"/>
                <a:gd name="connsiteX330" fmla="*/ 617037 w 1715332"/>
                <a:gd name="connsiteY330" fmla="*/ 960788 h 1713864"/>
                <a:gd name="connsiteX331" fmla="*/ 687078 w 1715332"/>
                <a:gd name="connsiteY331" fmla="*/ 960788 h 1713864"/>
                <a:gd name="connsiteX332" fmla="*/ 687078 w 1715332"/>
                <a:gd name="connsiteY332" fmla="*/ 889768 h 1713864"/>
                <a:gd name="connsiteX333" fmla="*/ 690567 w 1715332"/>
                <a:gd name="connsiteY333" fmla="*/ 886279 h 1713864"/>
                <a:gd name="connsiteX334" fmla="*/ 752880 w 1715332"/>
                <a:gd name="connsiteY334" fmla="*/ 886279 h 1713864"/>
                <a:gd name="connsiteX335" fmla="*/ 754804 w 1715332"/>
                <a:gd name="connsiteY335" fmla="*/ 888204 h 1713864"/>
                <a:gd name="connsiteX336" fmla="*/ 754804 w 1715332"/>
                <a:gd name="connsiteY336" fmla="*/ 758293 h 1713864"/>
                <a:gd name="connsiteX337" fmla="*/ 758293 w 1715332"/>
                <a:gd name="connsiteY337" fmla="*/ 754804 h 1713864"/>
                <a:gd name="connsiteX338" fmla="*/ 343196 w 1715332"/>
                <a:gd name="connsiteY338" fmla="*/ 752522 h 1713864"/>
                <a:gd name="connsiteX339" fmla="*/ 343196 w 1715332"/>
                <a:gd name="connsiteY339" fmla="*/ 820216 h 1713864"/>
                <a:gd name="connsiteX340" fmla="*/ 346652 w 1715332"/>
                <a:gd name="connsiteY340" fmla="*/ 823672 h 1713864"/>
                <a:gd name="connsiteX341" fmla="*/ 477931 w 1715332"/>
                <a:gd name="connsiteY341" fmla="*/ 823672 h 1713864"/>
                <a:gd name="connsiteX342" fmla="*/ 477931 w 1715332"/>
                <a:gd name="connsiteY342" fmla="*/ 890159 h 1713864"/>
                <a:gd name="connsiteX343" fmla="*/ 413042 w 1715332"/>
                <a:gd name="connsiteY343" fmla="*/ 890159 h 1713864"/>
                <a:gd name="connsiteX344" fmla="*/ 409553 w 1715332"/>
                <a:gd name="connsiteY344" fmla="*/ 893648 h 1713864"/>
                <a:gd name="connsiteX345" fmla="*/ 409553 w 1715332"/>
                <a:gd name="connsiteY345" fmla="*/ 954984 h 1713864"/>
                <a:gd name="connsiteX346" fmla="*/ 413107 w 1715332"/>
                <a:gd name="connsiteY346" fmla="*/ 958538 h 1713864"/>
                <a:gd name="connsiteX347" fmla="*/ 474442 w 1715332"/>
                <a:gd name="connsiteY347" fmla="*/ 958538 h 1713864"/>
                <a:gd name="connsiteX348" fmla="*/ 477931 w 1715332"/>
                <a:gd name="connsiteY348" fmla="*/ 955049 h 1713864"/>
                <a:gd name="connsiteX349" fmla="*/ 477931 w 1715332"/>
                <a:gd name="connsiteY349" fmla="*/ 890616 h 1713864"/>
                <a:gd name="connsiteX350" fmla="*/ 543799 w 1715332"/>
                <a:gd name="connsiteY350" fmla="*/ 890616 h 1713864"/>
                <a:gd name="connsiteX351" fmla="*/ 547288 w 1715332"/>
                <a:gd name="connsiteY351" fmla="*/ 887127 h 1713864"/>
                <a:gd name="connsiteX352" fmla="*/ 547288 w 1715332"/>
                <a:gd name="connsiteY352" fmla="*/ 816270 h 1713864"/>
                <a:gd name="connsiteX353" fmla="*/ 547223 w 1715332"/>
                <a:gd name="connsiteY353" fmla="*/ 815944 h 1713864"/>
                <a:gd name="connsiteX354" fmla="*/ 547223 w 1715332"/>
                <a:gd name="connsiteY354" fmla="*/ 756011 h 1713864"/>
                <a:gd name="connsiteX355" fmla="*/ 543734 w 1715332"/>
                <a:gd name="connsiteY355" fmla="*/ 752522 h 1713864"/>
                <a:gd name="connsiteX356" fmla="*/ 141191 w 1715332"/>
                <a:gd name="connsiteY356" fmla="*/ 752359 h 1713864"/>
                <a:gd name="connsiteX357" fmla="*/ 205461 w 1715332"/>
                <a:gd name="connsiteY357" fmla="*/ 752359 h 1713864"/>
                <a:gd name="connsiteX358" fmla="*/ 208950 w 1715332"/>
                <a:gd name="connsiteY358" fmla="*/ 755848 h 1713864"/>
                <a:gd name="connsiteX359" fmla="*/ 208950 w 1715332"/>
                <a:gd name="connsiteY359" fmla="*/ 820118 h 1713864"/>
                <a:gd name="connsiteX360" fmla="*/ 205494 w 1715332"/>
                <a:gd name="connsiteY360" fmla="*/ 823607 h 1713864"/>
                <a:gd name="connsiteX361" fmla="*/ 141191 w 1715332"/>
                <a:gd name="connsiteY361" fmla="*/ 823607 h 1713864"/>
                <a:gd name="connsiteX362" fmla="*/ 137702 w 1715332"/>
                <a:gd name="connsiteY362" fmla="*/ 820118 h 1713864"/>
                <a:gd name="connsiteX363" fmla="*/ 137702 w 1715332"/>
                <a:gd name="connsiteY363" fmla="*/ 755848 h 1713864"/>
                <a:gd name="connsiteX364" fmla="*/ 141191 w 1715332"/>
                <a:gd name="connsiteY364" fmla="*/ 752359 h 1713864"/>
                <a:gd name="connsiteX365" fmla="*/ 1101230 w 1715332"/>
                <a:gd name="connsiteY365" fmla="*/ 687535 h 1713864"/>
                <a:gd name="connsiteX366" fmla="*/ 1095720 w 1715332"/>
                <a:gd name="connsiteY366" fmla="*/ 693046 h 1713864"/>
                <a:gd name="connsiteX367" fmla="*/ 1095720 w 1715332"/>
                <a:gd name="connsiteY367" fmla="*/ 754088 h 1713864"/>
                <a:gd name="connsiteX368" fmla="*/ 1096274 w 1715332"/>
                <a:gd name="connsiteY368" fmla="*/ 754642 h 1713864"/>
                <a:gd name="connsiteX369" fmla="*/ 1034547 w 1715332"/>
                <a:gd name="connsiteY369" fmla="*/ 754642 h 1713864"/>
                <a:gd name="connsiteX370" fmla="*/ 1029036 w 1715332"/>
                <a:gd name="connsiteY370" fmla="*/ 760152 h 1713864"/>
                <a:gd name="connsiteX371" fmla="*/ 1029036 w 1715332"/>
                <a:gd name="connsiteY371" fmla="*/ 820868 h 1713864"/>
                <a:gd name="connsiteX372" fmla="*/ 1029461 w 1715332"/>
                <a:gd name="connsiteY372" fmla="*/ 821292 h 1713864"/>
                <a:gd name="connsiteX373" fmla="*/ 1161489 w 1715332"/>
                <a:gd name="connsiteY373" fmla="*/ 821292 h 1713864"/>
                <a:gd name="connsiteX374" fmla="*/ 1167000 w 1715332"/>
                <a:gd name="connsiteY374" fmla="*/ 815781 h 1713864"/>
                <a:gd name="connsiteX375" fmla="*/ 1167000 w 1715332"/>
                <a:gd name="connsiteY375" fmla="*/ 755033 h 1713864"/>
                <a:gd name="connsiteX376" fmla="*/ 1166609 w 1715332"/>
                <a:gd name="connsiteY376" fmla="*/ 754642 h 1713864"/>
                <a:gd name="connsiteX377" fmla="*/ 1230552 w 1715332"/>
                <a:gd name="connsiteY377" fmla="*/ 754642 h 1713864"/>
                <a:gd name="connsiteX378" fmla="*/ 1236063 w 1715332"/>
                <a:gd name="connsiteY378" fmla="*/ 749131 h 1713864"/>
                <a:gd name="connsiteX379" fmla="*/ 1236063 w 1715332"/>
                <a:gd name="connsiteY379" fmla="*/ 693144 h 1713864"/>
                <a:gd name="connsiteX380" fmla="*/ 1230455 w 1715332"/>
                <a:gd name="connsiteY380" fmla="*/ 687535 h 1713864"/>
                <a:gd name="connsiteX381" fmla="*/ 1445829 w 1715332"/>
                <a:gd name="connsiteY381" fmla="*/ 619026 h 1713864"/>
                <a:gd name="connsiteX382" fmla="*/ 1509544 w 1715332"/>
                <a:gd name="connsiteY382" fmla="*/ 619026 h 1713864"/>
                <a:gd name="connsiteX383" fmla="*/ 1509544 w 1715332"/>
                <a:gd name="connsiteY383" fmla="*/ 686589 h 1713864"/>
                <a:gd name="connsiteX384" fmla="*/ 1578868 w 1715332"/>
                <a:gd name="connsiteY384" fmla="*/ 686589 h 1713864"/>
                <a:gd name="connsiteX385" fmla="*/ 1578868 w 1715332"/>
                <a:gd name="connsiteY385" fmla="*/ 753990 h 1713864"/>
                <a:gd name="connsiteX386" fmla="*/ 1509544 w 1715332"/>
                <a:gd name="connsiteY386" fmla="*/ 753990 h 1713864"/>
                <a:gd name="connsiteX387" fmla="*/ 1509544 w 1715332"/>
                <a:gd name="connsiteY387" fmla="*/ 815782 h 1713864"/>
                <a:gd name="connsiteX388" fmla="*/ 1504034 w 1715332"/>
                <a:gd name="connsiteY388" fmla="*/ 821325 h 1713864"/>
                <a:gd name="connsiteX389" fmla="*/ 1445927 w 1715332"/>
                <a:gd name="connsiteY389" fmla="*/ 821325 h 1713864"/>
                <a:gd name="connsiteX390" fmla="*/ 1440318 w 1715332"/>
                <a:gd name="connsiteY390" fmla="*/ 815717 h 1713864"/>
                <a:gd name="connsiteX391" fmla="*/ 1440318 w 1715332"/>
                <a:gd name="connsiteY391" fmla="*/ 624537 h 1713864"/>
                <a:gd name="connsiteX392" fmla="*/ 1445829 w 1715332"/>
                <a:gd name="connsiteY392" fmla="*/ 619026 h 1713864"/>
                <a:gd name="connsiteX393" fmla="*/ 412292 w 1715332"/>
                <a:gd name="connsiteY393" fmla="*/ 617526 h 1713864"/>
                <a:gd name="connsiteX394" fmla="*/ 412292 w 1715332"/>
                <a:gd name="connsiteY394" fmla="*/ 683850 h 1713864"/>
                <a:gd name="connsiteX395" fmla="*/ 415781 w 1715332"/>
                <a:gd name="connsiteY395" fmla="*/ 687339 h 1713864"/>
                <a:gd name="connsiteX396" fmla="*/ 478551 w 1715332"/>
                <a:gd name="connsiteY396" fmla="*/ 687339 h 1713864"/>
                <a:gd name="connsiteX397" fmla="*/ 482105 w 1715332"/>
                <a:gd name="connsiteY397" fmla="*/ 683785 h 1713864"/>
                <a:gd name="connsiteX398" fmla="*/ 482105 w 1715332"/>
                <a:gd name="connsiteY398" fmla="*/ 621015 h 1713864"/>
                <a:gd name="connsiteX399" fmla="*/ 478616 w 1715332"/>
                <a:gd name="connsiteY399" fmla="*/ 617526 h 1713864"/>
                <a:gd name="connsiteX400" fmla="*/ 1515153 w 1715332"/>
                <a:gd name="connsiteY400" fmla="*/ 549702 h 1713864"/>
                <a:gd name="connsiteX401" fmla="*/ 1572217 w 1715332"/>
                <a:gd name="connsiteY401" fmla="*/ 549702 h 1713864"/>
                <a:gd name="connsiteX402" fmla="*/ 1577727 w 1715332"/>
                <a:gd name="connsiteY402" fmla="*/ 555213 h 1713864"/>
                <a:gd name="connsiteX403" fmla="*/ 1577727 w 1715332"/>
                <a:gd name="connsiteY403" fmla="*/ 617950 h 1713864"/>
                <a:gd name="connsiteX404" fmla="*/ 1509544 w 1715332"/>
                <a:gd name="connsiteY404" fmla="*/ 617950 h 1713864"/>
                <a:gd name="connsiteX405" fmla="*/ 1509544 w 1715332"/>
                <a:gd name="connsiteY405" fmla="*/ 555311 h 1713864"/>
                <a:gd name="connsiteX406" fmla="*/ 1515153 w 1715332"/>
                <a:gd name="connsiteY406" fmla="*/ 549702 h 1713864"/>
                <a:gd name="connsiteX407" fmla="*/ 5576 w 1715332"/>
                <a:gd name="connsiteY407" fmla="*/ 549702 h 1713864"/>
                <a:gd name="connsiteX408" fmla="*/ 66813 w 1715332"/>
                <a:gd name="connsiteY408" fmla="*/ 549702 h 1713864"/>
                <a:gd name="connsiteX409" fmla="*/ 70302 w 1715332"/>
                <a:gd name="connsiteY409" fmla="*/ 553191 h 1713864"/>
                <a:gd name="connsiteX410" fmla="*/ 70302 w 1715332"/>
                <a:gd name="connsiteY410" fmla="*/ 614428 h 1713864"/>
                <a:gd name="connsiteX411" fmla="*/ 66813 w 1715332"/>
                <a:gd name="connsiteY411" fmla="*/ 617918 h 1713864"/>
                <a:gd name="connsiteX412" fmla="*/ 5576 w 1715332"/>
                <a:gd name="connsiteY412" fmla="*/ 617918 h 1713864"/>
                <a:gd name="connsiteX413" fmla="*/ 2087 w 1715332"/>
                <a:gd name="connsiteY413" fmla="*/ 614428 h 1713864"/>
                <a:gd name="connsiteX414" fmla="*/ 2087 w 1715332"/>
                <a:gd name="connsiteY414" fmla="*/ 553191 h 1713864"/>
                <a:gd name="connsiteX415" fmla="*/ 5576 w 1715332"/>
                <a:gd name="connsiteY415" fmla="*/ 549702 h 1713864"/>
                <a:gd name="connsiteX416" fmla="*/ 829966 w 1715332"/>
                <a:gd name="connsiteY416" fmla="*/ 549636 h 1713864"/>
                <a:gd name="connsiteX417" fmla="*/ 888496 w 1715332"/>
                <a:gd name="connsiteY417" fmla="*/ 549636 h 1713864"/>
                <a:gd name="connsiteX418" fmla="*/ 894105 w 1715332"/>
                <a:gd name="connsiteY418" fmla="*/ 555245 h 1713864"/>
                <a:gd name="connsiteX419" fmla="*/ 894105 w 1715332"/>
                <a:gd name="connsiteY419" fmla="*/ 613776 h 1713864"/>
                <a:gd name="connsiteX420" fmla="*/ 888594 w 1715332"/>
                <a:gd name="connsiteY420" fmla="*/ 619286 h 1713864"/>
                <a:gd name="connsiteX421" fmla="*/ 824455 w 1715332"/>
                <a:gd name="connsiteY421" fmla="*/ 619286 h 1713864"/>
                <a:gd name="connsiteX422" fmla="*/ 824455 w 1715332"/>
                <a:gd name="connsiteY422" fmla="*/ 555147 h 1713864"/>
                <a:gd name="connsiteX423" fmla="*/ 829966 w 1715332"/>
                <a:gd name="connsiteY423" fmla="*/ 549636 h 1713864"/>
                <a:gd name="connsiteX424" fmla="*/ 1651291 w 1715332"/>
                <a:gd name="connsiteY424" fmla="*/ 549343 h 1713864"/>
                <a:gd name="connsiteX425" fmla="*/ 1709398 w 1715332"/>
                <a:gd name="connsiteY425" fmla="*/ 549343 h 1713864"/>
                <a:gd name="connsiteX426" fmla="*/ 1715006 w 1715332"/>
                <a:gd name="connsiteY426" fmla="*/ 554952 h 1713864"/>
                <a:gd name="connsiteX427" fmla="*/ 1715006 w 1715332"/>
                <a:gd name="connsiteY427" fmla="*/ 747925 h 1713864"/>
                <a:gd name="connsiteX428" fmla="*/ 1709496 w 1715332"/>
                <a:gd name="connsiteY428" fmla="*/ 753436 h 1713864"/>
                <a:gd name="connsiteX429" fmla="*/ 1645780 w 1715332"/>
                <a:gd name="connsiteY429" fmla="*/ 753436 h 1713864"/>
                <a:gd name="connsiteX430" fmla="*/ 1645780 w 1715332"/>
                <a:gd name="connsiteY430" fmla="*/ 686623 h 1713864"/>
                <a:gd name="connsiteX431" fmla="*/ 1578934 w 1715332"/>
                <a:gd name="connsiteY431" fmla="*/ 686623 h 1713864"/>
                <a:gd name="connsiteX432" fmla="*/ 1578934 w 1715332"/>
                <a:gd name="connsiteY432" fmla="*/ 618439 h 1713864"/>
                <a:gd name="connsiteX433" fmla="*/ 1645780 w 1715332"/>
                <a:gd name="connsiteY433" fmla="*/ 618439 h 1713864"/>
                <a:gd name="connsiteX434" fmla="*/ 1645780 w 1715332"/>
                <a:gd name="connsiteY434" fmla="*/ 554886 h 1713864"/>
                <a:gd name="connsiteX435" fmla="*/ 1651291 w 1715332"/>
                <a:gd name="connsiteY435" fmla="*/ 549343 h 1713864"/>
                <a:gd name="connsiteX436" fmla="*/ 417803 w 1715332"/>
                <a:gd name="connsiteY436" fmla="*/ 548071 h 1713864"/>
                <a:gd name="connsiteX437" fmla="*/ 545495 w 1715332"/>
                <a:gd name="connsiteY437" fmla="*/ 548071 h 1713864"/>
                <a:gd name="connsiteX438" fmla="*/ 551005 w 1715332"/>
                <a:gd name="connsiteY438" fmla="*/ 553582 h 1713864"/>
                <a:gd name="connsiteX439" fmla="*/ 551005 w 1715332"/>
                <a:gd name="connsiteY439" fmla="*/ 685089 h 1713864"/>
                <a:gd name="connsiteX440" fmla="*/ 613514 w 1715332"/>
                <a:gd name="connsiteY440" fmla="*/ 685089 h 1713864"/>
                <a:gd name="connsiteX441" fmla="*/ 619025 w 1715332"/>
                <a:gd name="connsiteY441" fmla="*/ 690600 h 1713864"/>
                <a:gd name="connsiteX442" fmla="*/ 619025 w 1715332"/>
                <a:gd name="connsiteY442" fmla="*/ 960266 h 1713864"/>
                <a:gd name="connsiteX443" fmla="*/ 549310 w 1715332"/>
                <a:gd name="connsiteY443" fmla="*/ 960266 h 1713864"/>
                <a:gd name="connsiteX444" fmla="*/ 549310 w 1715332"/>
                <a:gd name="connsiteY444" fmla="*/ 1027699 h 1713864"/>
                <a:gd name="connsiteX445" fmla="*/ 413107 w 1715332"/>
                <a:gd name="connsiteY445" fmla="*/ 1027699 h 1713864"/>
                <a:gd name="connsiteX446" fmla="*/ 409553 w 1715332"/>
                <a:gd name="connsiteY446" fmla="*/ 1031253 h 1713864"/>
                <a:gd name="connsiteX447" fmla="*/ 409553 w 1715332"/>
                <a:gd name="connsiteY447" fmla="*/ 1095393 h 1713864"/>
                <a:gd name="connsiteX448" fmla="*/ 413042 w 1715332"/>
                <a:gd name="connsiteY448" fmla="*/ 1098882 h 1713864"/>
                <a:gd name="connsiteX449" fmla="*/ 549636 w 1715332"/>
                <a:gd name="connsiteY449" fmla="*/ 1098882 h 1713864"/>
                <a:gd name="connsiteX450" fmla="*/ 549636 w 1715332"/>
                <a:gd name="connsiteY450" fmla="*/ 1028644 h 1713864"/>
                <a:gd name="connsiteX451" fmla="*/ 619025 w 1715332"/>
                <a:gd name="connsiteY451" fmla="*/ 1028644 h 1713864"/>
                <a:gd name="connsiteX452" fmla="*/ 619025 w 1715332"/>
                <a:gd name="connsiteY452" fmla="*/ 1094838 h 1713864"/>
                <a:gd name="connsiteX453" fmla="*/ 613514 w 1715332"/>
                <a:gd name="connsiteY453" fmla="*/ 1100349 h 1713864"/>
                <a:gd name="connsiteX454" fmla="*/ 549603 w 1715332"/>
                <a:gd name="connsiteY454" fmla="*/ 1100349 h 1713864"/>
                <a:gd name="connsiteX455" fmla="*/ 549603 w 1715332"/>
                <a:gd name="connsiteY455" fmla="*/ 1160641 h 1713864"/>
                <a:gd name="connsiteX456" fmla="*/ 544093 w 1715332"/>
                <a:gd name="connsiteY456" fmla="*/ 1166152 h 1713864"/>
                <a:gd name="connsiteX457" fmla="*/ 212635 w 1715332"/>
                <a:gd name="connsiteY457" fmla="*/ 1166152 h 1713864"/>
                <a:gd name="connsiteX458" fmla="*/ 207124 w 1715332"/>
                <a:gd name="connsiteY458" fmla="*/ 1160641 h 1713864"/>
                <a:gd name="connsiteX459" fmla="*/ 207124 w 1715332"/>
                <a:gd name="connsiteY459" fmla="*/ 1032558 h 1713864"/>
                <a:gd name="connsiteX460" fmla="*/ 143702 w 1715332"/>
                <a:gd name="connsiteY460" fmla="*/ 1032558 h 1713864"/>
                <a:gd name="connsiteX461" fmla="*/ 138191 w 1715332"/>
                <a:gd name="connsiteY461" fmla="*/ 1027047 h 1713864"/>
                <a:gd name="connsiteX462" fmla="*/ 138191 w 1715332"/>
                <a:gd name="connsiteY462" fmla="*/ 960788 h 1713864"/>
                <a:gd name="connsiteX463" fmla="*/ 5967 w 1715332"/>
                <a:gd name="connsiteY463" fmla="*/ 960788 h 1713864"/>
                <a:gd name="connsiteX464" fmla="*/ 456 w 1715332"/>
                <a:gd name="connsiteY464" fmla="*/ 955277 h 1713864"/>
                <a:gd name="connsiteX465" fmla="*/ 456 w 1715332"/>
                <a:gd name="connsiteY465" fmla="*/ 894790 h 1713864"/>
                <a:gd name="connsiteX466" fmla="*/ 5967 w 1715332"/>
                <a:gd name="connsiteY466" fmla="*/ 889279 h 1713864"/>
                <a:gd name="connsiteX467" fmla="*/ 207124 w 1715332"/>
                <a:gd name="connsiteY467" fmla="*/ 889279 h 1713864"/>
                <a:gd name="connsiteX468" fmla="*/ 207124 w 1715332"/>
                <a:gd name="connsiteY468" fmla="*/ 829183 h 1713864"/>
                <a:gd name="connsiteX469" fmla="*/ 212635 w 1715332"/>
                <a:gd name="connsiteY469" fmla="*/ 823672 h 1713864"/>
                <a:gd name="connsiteX470" fmla="*/ 273350 w 1715332"/>
                <a:gd name="connsiteY470" fmla="*/ 823672 h 1713864"/>
                <a:gd name="connsiteX471" fmla="*/ 273350 w 1715332"/>
                <a:gd name="connsiteY471" fmla="*/ 758000 h 1713864"/>
                <a:gd name="connsiteX472" fmla="*/ 278861 w 1715332"/>
                <a:gd name="connsiteY472" fmla="*/ 752489 h 1713864"/>
                <a:gd name="connsiteX473" fmla="*/ 343196 w 1715332"/>
                <a:gd name="connsiteY473" fmla="*/ 752489 h 1713864"/>
                <a:gd name="connsiteX474" fmla="*/ 343196 w 1715332"/>
                <a:gd name="connsiteY474" fmla="*/ 690600 h 1713864"/>
                <a:gd name="connsiteX475" fmla="*/ 343783 w 1715332"/>
                <a:gd name="connsiteY475" fmla="*/ 688187 h 1713864"/>
                <a:gd name="connsiteX476" fmla="*/ 278861 w 1715332"/>
                <a:gd name="connsiteY476" fmla="*/ 688187 h 1713864"/>
                <a:gd name="connsiteX477" fmla="*/ 273350 w 1715332"/>
                <a:gd name="connsiteY477" fmla="*/ 682676 h 1713864"/>
                <a:gd name="connsiteX478" fmla="*/ 273350 w 1715332"/>
                <a:gd name="connsiteY478" fmla="*/ 622189 h 1713864"/>
                <a:gd name="connsiteX479" fmla="*/ 278861 w 1715332"/>
                <a:gd name="connsiteY479" fmla="*/ 616678 h 1713864"/>
                <a:gd name="connsiteX480" fmla="*/ 412292 w 1715332"/>
                <a:gd name="connsiteY480" fmla="*/ 616678 h 1713864"/>
                <a:gd name="connsiteX481" fmla="*/ 412292 w 1715332"/>
                <a:gd name="connsiteY481" fmla="*/ 553582 h 1713864"/>
                <a:gd name="connsiteX482" fmla="*/ 417803 w 1715332"/>
                <a:gd name="connsiteY482" fmla="*/ 548071 h 1713864"/>
                <a:gd name="connsiteX483" fmla="*/ 142985 w 1715332"/>
                <a:gd name="connsiteY483" fmla="*/ 547288 h 1713864"/>
                <a:gd name="connsiteX484" fmla="*/ 203472 w 1715332"/>
                <a:gd name="connsiteY484" fmla="*/ 547288 h 1713864"/>
                <a:gd name="connsiteX485" fmla="*/ 208983 w 1715332"/>
                <a:gd name="connsiteY485" fmla="*/ 552799 h 1713864"/>
                <a:gd name="connsiteX486" fmla="*/ 208983 w 1715332"/>
                <a:gd name="connsiteY486" fmla="*/ 681567 h 1713864"/>
                <a:gd name="connsiteX487" fmla="*/ 203472 w 1715332"/>
                <a:gd name="connsiteY487" fmla="*/ 687078 h 1713864"/>
                <a:gd name="connsiteX488" fmla="*/ 142985 w 1715332"/>
                <a:gd name="connsiteY488" fmla="*/ 687078 h 1713864"/>
                <a:gd name="connsiteX489" fmla="*/ 137474 w 1715332"/>
                <a:gd name="connsiteY489" fmla="*/ 681567 h 1713864"/>
                <a:gd name="connsiteX490" fmla="*/ 137474 w 1715332"/>
                <a:gd name="connsiteY490" fmla="*/ 552799 h 1713864"/>
                <a:gd name="connsiteX491" fmla="*/ 142985 w 1715332"/>
                <a:gd name="connsiteY491" fmla="*/ 547288 h 1713864"/>
                <a:gd name="connsiteX492" fmla="*/ 691383 w 1715332"/>
                <a:gd name="connsiteY492" fmla="*/ 413010 h 1713864"/>
                <a:gd name="connsiteX493" fmla="*/ 749196 w 1715332"/>
                <a:gd name="connsiteY493" fmla="*/ 413010 h 1713864"/>
                <a:gd name="connsiteX494" fmla="*/ 754805 w 1715332"/>
                <a:gd name="connsiteY494" fmla="*/ 418618 h 1713864"/>
                <a:gd name="connsiteX495" fmla="*/ 754805 w 1715332"/>
                <a:gd name="connsiteY495" fmla="*/ 617526 h 1713864"/>
                <a:gd name="connsiteX496" fmla="*/ 824454 w 1715332"/>
                <a:gd name="connsiteY496" fmla="*/ 617526 h 1713864"/>
                <a:gd name="connsiteX497" fmla="*/ 824454 w 1715332"/>
                <a:gd name="connsiteY497" fmla="*/ 681666 h 1713864"/>
                <a:gd name="connsiteX498" fmla="*/ 818943 w 1715332"/>
                <a:gd name="connsiteY498" fmla="*/ 687176 h 1713864"/>
                <a:gd name="connsiteX499" fmla="*/ 761652 w 1715332"/>
                <a:gd name="connsiteY499" fmla="*/ 687176 h 1713864"/>
                <a:gd name="connsiteX500" fmla="*/ 754804 w 1715332"/>
                <a:gd name="connsiteY500" fmla="*/ 680328 h 1713864"/>
                <a:gd name="connsiteX501" fmla="*/ 754804 w 1715332"/>
                <a:gd name="connsiteY501" fmla="*/ 617592 h 1713864"/>
                <a:gd name="connsiteX502" fmla="*/ 754349 w 1715332"/>
                <a:gd name="connsiteY502" fmla="*/ 618048 h 1713864"/>
                <a:gd name="connsiteX503" fmla="*/ 692720 w 1715332"/>
                <a:gd name="connsiteY503" fmla="*/ 618048 h 1713864"/>
                <a:gd name="connsiteX504" fmla="*/ 685872 w 1715332"/>
                <a:gd name="connsiteY504" fmla="*/ 611200 h 1713864"/>
                <a:gd name="connsiteX505" fmla="*/ 685872 w 1715332"/>
                <a:gd name="connsiteY505" fmla="*/ 418553 h 1713864"/>
                <a:gd name="connsiteX506" fmla="*/ 691383 w 1715332"/>
                <a:gd name="connsiteY506" fmla="*/ 413010 h 1713864"/>
                <a:gd name="connsiteX507" fmla="*/ 1103186 w 1715332"/>
                <a:gd name="connsiteY507" fmla="*/ 408543 h 1713864"/>
                <a:gd name="connsiteX508" fmla="*/ 1160152 w 1715332"/>
                <a:gd name="connsiteY508" fmla="*/ 408543 h 1713864"/>
                <a:gd name="connsiteX509" fmla="*/ 1166999 w 1715332"/>
                <a:gd name="connsiteY509" fmla="*/ 415390 h 1713864"/>
                <a:gd name="connsiteX510" fmla="*/ 1166999 w 1715332"/>
                <a:gd name="connsiteY510" fmla="*/ 475128 h 1713864"/>
                <a:gd name="connsiteX511" fmla="*/ 1161488 w 1715332"/>
                <a:gd name="connsiteY511" fmla="*/ 480639 h 1713864"/>
                <a:gd name="connsiteX512" fmla="*/ 1098328 w 1715332"/>
                <a:gd name="connsiteY512" fmla="*/ 480639 h 1713864"/>
                <a:gd name="connsiteX513" fmla="*/ 1098328 w 1715332"/>
                <a:gd name="connsiteY513" fmla="*/ 549702 h 1713864"/>
                <a:gd name="connsiteX514" fmla="*/ 1161359 w 1715332"/>
                <a:gd name="connsiteY514" fmla="*/ 549702 h 1713864"/>
                <a:gd name="connsiteX515" fmla="*/ 1166967 w 1715332"/>
                <a:gd name="connsiteY515" fmla="*/ 555311 h 1713864"/>
                <a:gd name="connsiteX516" fmla="*/ 1166967 w 1715332"/>
                <a:gd name="connsiteY516" fmla="*/ 619124 h 1713864"/>
                <a:gd name="connsiteX517" fmla="*/ 1302420 w 1715332"/>
                <a:gd name="connsiteY517" fmla="*/ 619124 h 1713864"/>
                <a:gd name="connsiteX518" fmla="*/ 1302420 w 1715332"/>
                <a:gd name="connsiteY518" fmla="*/ 554854 h 1713864"/>
                <a:gd name="connsiteX519" fmla="*/ 1307931 w 1715332"/>
                <a:gd name="connsiteY519" fmla="*/ 549343 h 1713864"/>
                <a:gd name="connsiteX520" fmla="*/ 1366168 w 1715332"/>
                <a:gd name="connsiteY520" fmla="*/ 549343 h 1713864"/>
                <a:gd name="connsiteX521" fmla="*/ 1371777 w 1715332"/>
                <a:gd name="connsiteY521" fmla="*/ 554952 h 1713864"/>
                <a:gd name="connsiteX522" fmla="*/ 1371777 w 1715332"/>
                <a:gd name="connsiteY522" fmla="*/ 681112 h 1713864"/>
                <a:gd name="connsiteX523" fmla="*/ 1366266 w 1715332"/>
                <a:gd name="connsiteY523" fmla="*/ 686622 h 1713864"/>
                <a:gd name="connsiteX524" fmla="*/ 1304540 w 1715332"/>
                <a:gd name="connsiteY524" fmla="*/ 686622 h 1713864"/>
                <a:gd name="connsiteX525" fmla="*/ 1304540 w 1715332"/>
                <a:gd name="connsiteY525" fmla="*/ 754642 h 1713864"/>
                <a:gd name="connsiteX526" fmla="*/ 1368287 w 1715332"/>
                <a:gd name="connsiteY526" fmla="*/ 754642 h 1713864"/>
                <a:gd name="connsiteX527" fmla="*/ 1373896 w 1715332"/>
                <a:gd name="connsiteY527" fmla="*/ 760250 h 1713864"/>
                <a:gd name="connsiteX528" fmla="*/ 1373896 w 1715332"/>
                <a:gd name="connsiteY528" fmla="*/ 815814 h 1713864"/>
                <a:gd name="connsiteX529" fmla="*/ 1368385 w 1715332"/>
                <a:gd name="connsiteY529" fmla="*/ 821325 h 1713864"/>
                <a:gd name="connsiteX530" fmla="*/ 1368385 w 1715332"/>
                <a:gd name="connsiteY530" fmla="*/ 821260 h 1713864"/>
                <a:gd name="connsiteX531" fmla="*/ 1304507 w 1715332"/>
                <a:gd name="connsiteY531" fmla="*/ 821260 h 1713864"/>
                <a:gd name="connsiteX532" fmla="*/ 1304507 w 1715332"/>
                <a:gd name="connsiteY532" fmla="*/ 890062 h 1713864"/>
                <a:gd name="connsiteX533" fmla="*/ 1368255 w 1715332"/>
                <a:gd name="connsiteY533" fmla="*/ 890062 h 1713864"/>
                <a:gd name="connsiteX534" fmla="*/ 1373863 w 1715332"/>
                <a:gd name="connsiteY534" fmla="*/ 895671 h 1713864"/>
                <a:gd name="connsiteX535" fmla="*/ 1373863 w 1715332"/>
                <a:gd name="connsiteY535" fmla="*/ 953027 h 1713864"/>
                <a:gd name="connsiteX536" fmla="*/ 1368353 w 1715332"/>
                <a:gd name="connsiteY536" fmla="*/ 958538 h 1713864"/>
                <a:gd name="connsiteX537" fmla="*/ 1242878 w 1715332"/>
                <a:gd name="connsiteY537" fmla="*/ 958538 h 1713864"/>
                <a:gd name="connsiteX538" fmla="*/ 1236030 w 1715332"/>
                <a:gd name="connsiteY538" fmla="*/ 951691 h 1713864"/>
                <a:gd name="connsiteX539" fmla="*/ 1236030 w 1715332"/>
                <a:gd name="connsiteY539" fmla="*/ 891203 h 1713864"/>
                <a:gd name="connsiteX540" fmla="*/ 1237139 w 1715332"/>
                <a:gd name="connsiteY540" fmla="*/ 890095 h 1713864"/>
                <a:gd name="connsiteX541" fmla="*/ 1166967 w 1715332"/>
                <a:gd name="connsiteY541" fmla="*/ 890095 h 1713864"/>
                <a:gd name="connsiteX542" fmla="*/ 1166967 w 1715332"/>
                <a:gd name="connsiteY542" fmla="*/ 1008558 h 1713864"/>
                <a:gd name="connsiteX543" fmla="*/ 1147501 w 1715332"/>
                <a:gd name="connsiteY543" fmla="*/ 1028025 h 1713864"/>
                <a:gd name="connsiteX544" fmla="*/ 1035852 w 1715332"/>
                <a:gd name="connsiteY544" fmla="*/ 1028025 h 1713864"/>
                <a:gd name="connsiteX545" fmla="*/ 1029004 w 1715332"/>
                <a:gd name="connsiteY545" fmla="*/ 1021178 h 1713864"/>
                <a:gd name="connsiteX546" fmla="*/ 1029004 w 1715332"/>
                <a:gd name="connsiteY546" fmla="*/ 823020 h 1713864"/>
                <a:gd name="connsiteX547" fmla="*/ 965680 w 1715332"/>
                <a:gd name="connsiteY547" fmla="*/ 823020 h 1713864"/>
                <a:gd name="connsiteX548" fmla="*/ 958832 w 1715332"/>
                <a:gd name="connsiteY548" fmla="*/ 816173 h 1713864"/>
                <a:gd name="connsiteX549" fmla="*/ 958832 w 1715332"/>
                <a:gd name="connsiteY549" fmla="*/ 692133 h 1713864"/>
                <a:gd name="connsiteX550" fmla="*/ 964343 w 1715332"/>
                <a:gd name="connsiteY550" fmla="*/ 686622 h 1713864"/>
                <a:gd name="connsiteX551" fmla="*/ 1029004 w 1715332"/>
                <a:gd name="connsiteY551" fmla="*/ 686622 h 1713864"/>
                <a:gd name="connsiteX552" fmla="*/ 1029004 w 1715332"/>
                <a:gd name="connsiteY552" fmla="*/ 594570 h 1713864"/>
                <a:gd name="connsiteX553" fmla="*/ 1029004 w 1715332"/>
                <a:gd name="connsiteY553" fmla="*/ 555246 h 1713864"/>
                <a:gd name="connsiteX554" fmla="*/ 1029004 w 1715332"/>
                <a:gd name="connsiteY554" fmla="*/ 478617 h 1713864"/>
                <a:gd name="connsiteX555" fmla="*/ 1097675 w 1715332"/>
                <a:gd name="connsiteY555" fmla="*/ 478617 h 1713864"/>
                <a:gd name="connsiteX556" fmla="*/ 1097675 w 1715332"/>
                <a:gd name="connsiteY556" fmla="*/ 414053 h 1713864"/>
                <a:gd name="connsiteX557" fmla="*/ 1103186 w 1715332"/>
                <a:gd name="connsiteY557" fmla="*/ 408543 h 1713864"/>
                <a:gd name="connsiteX558" fmla="*/ 554886 w 1715332"/>
                <a:gd name="connsiteY558" fmla="*/ 343294 h 1713864"/>
                <a:gd name="connsiteX559" fmla="*/ 613416 w 1715332"/>
                <a:gd name="connsiteY559" fmla="*/ 343294 h 1713864"/>
                <a:gd name="connsiteX560" fmla="*/ 619025 w 1715332"/>
                <a:gd name="connsiteY560" fmla="*/ 348902 h 1713864"/>
                <a:gd name="connsiteX561" fmla="*/ 619025 w 1715332"/>
                <a:gd name="connsiteY561" fmla="*/ 474181 h 1713864"/>
                <a:gd name="connsiteX562" fmla="*/ 613514 w 1715332"/>
                <a:gd name="connsiteY562" fmla="*/ 479692 h 1713864"/>
                <a:gd name="connsiteX563" fmla="*/ 556223 w 1715332"/>
                <a:gd name="connsiteY563" fmla="*/ 479692 h 1713864"/>
                <a:gd name="connsiteX564" fmla="*/ 549375 w 1715332"/>
                <a:gd name="connsiteY564" fmla="*/ 472844 h 1713864"/>
                <a:gd name="connsiteX565" fmla="*/ 549375 w 1715332"/>
                <a:gd name="connsiteY565" fmla="*/ 348804 h 1713864"/>
                <a:gd name="connsiteX566" fmla="*/ 554886 w 1715332"/>
                <a:gd name="connsiteY566" fmla="*/ 343294 h 1713864"/>
                <a:gd name="connsiteX567" fmla="*/ 963430 w 1715332"/>
                <a:gd name="connsiteY567" fmla="*/ 272894 h 1713864"/>
                <a:gd name="connsiteX568" fmla="*/ 1025026 w 1715332"/>
                <a:gd name="connsiteY568" fmla="*/ 272894 h 1713864"/>
                <a:gd name="connsiteX569" fmla="*/ 1028580 w 1715332"/>
                <a:gd name="connsiteY569" fmla="*/ 276448 h 1713864"/>
                <a:gd name="connsiteX570" fmla="*/ 1028580 w 1715332"/>
                <a:gd name="connsiteY570" fmla="*/ 478616 h 1713864"/>
                <a:gd name="connsiteX571" fmla="*/ 964343 w 1715332"/>
                <a:gd name="connsiteY571" fmla="*/ 478616 h 1713864"/>
                <a:gd name="connsiteX572" fmla="*/ 960723 w 1715332"/>
                <a:gd name="connsiteY572" fmla="*/ 474996 h 1713864"/>
                <a:gd name="connsiteX573" fmla="*/ 960723 w 1715332"/>
                <a:gd name="connsiteY573" fmla="*/ 275600 h 1713864"/>
                <a:gd name="connsiteX574" fmla="*/ 963430 w 1715332"/>
                <a:gd name="connsiteY574" fmla="*/ 272894 h 1713864"/>
                <a:gd name="connsiteX575" fmla="*/ 1374353 w 1715332"/>
                <a:gd name="connsiteY575" fmla="*/ 138517 h 1713864"/>
                <a:gd name="connsiteX576" fmla="*/ 1568499 w 1715332"/>
                <a:gd name="connsiteY576" fmla="*/ 138517 h 1713864"/>
                <a:gd name="connsiteX577" fmla="*/ 1574173 w 1715332"/>
                <a:gd name="connsiteY577" fmla="*/ 143995 h 1713864"/>
                <a:gd name="connsiteX578" fmla="*/ 1574140 w 1715332"/>
                <a:gd name="connsiteY578" fmla="*/ 338761 h 1713864"/>
                <a:gd name="connsiteX579" fmla="*/ 1568891 w 1715332"/>
                <a:gd name="connsiteY579" fmla="*/ 343913 h 1713864"/>
                <a:gd name="connsiteX580" fmla="*/ 1471230 w 1715332"/>
                <a:gd name="connsiteY580" fmla="*/ 343815 h 1713864"/>
                <a:gd name="connsiteX581" fmla="*/ 1375331 w 1715332"/>
                <a:gd name="connsiteY581" fmla="*/ 343913 h 1713864"/>
                <a:gd name="connsiteX582" fmla="*/ 1368711 w 1715332"/>
                <a:gd name="connsiteY582" fmla="*/ 337620 h 1713864"/>
                <a:gd name="connsiteX583" fmla="*/ 1368777 w 1715332"/>
                <a:gd name="connsiteY583" fmla="*/ 144060 h 1713864"/>
                <a:gd name="connsiteX584" fmla="*/ 1374353 w 1715332"/>
                <a:gd name="connsiteY584" fmla="*/ 138517 h 1713864"/>
                <a:gd name="connsiteX585" fmla="*/ 141843 w 1715332"/>
                <a:gd name="connsiteY585" fmla="*/ 138517 h 1713864"/>
                <a:gd name="connsiteX586" fmla="*/ 335990 w 1715332"/>
                <a:gd name="connsiteY586" fmla="*/ 138517 h 1713864"/>
                <a:gd name="connsiteX587" fmla="*/ 341664 w 1715332"/>
                <a:gd name="connsiteY587" fmla="*/ 143995 h 1713864"/>
                <a:gd name="connsiteX588" fmla="*/ 341631 w 1715332"/>
                <a:gd name="connsiteY588" fmla="*/ 338761 h 1713864"/>
                <a:gd name="connsiteX589" fmla="*/ 336382 w 1715332"/>
                <a:gd name="connsiteY589" fmla="*/ 343913 h 1713864"/>
                <a:gd name="connsiteX590" fmla="*/ 238721 w 1715332"/>
                <a:gd name="connsiteY590" fmla="*/ 343815 h 1713864"/>
                <a:gd name="connsiteX591" fmla="*/ 142822 w 1715332"/>
                <a:gd name="connsiteY591" fmla="*/ 343913 h 1713864"/>
                <a:gd name="connsiteX592" fmla="*/ 136202 w 1715332"/>
                <a:gd name="connsiteY592" fmla="*/ 337620 h 1713864"/>
                <a:gd name="connsiteX593" fmla="*/ 136268 w 1715332"/>
                <a:gd name="connsiteY593" fmla="*/ 144060 h 1713864"/>
                <a:gd name="connsiteX594" fmla="*/ 141843 w 1715332"/>
                <a:gd name="connsiteY594" fmla="*/ 138517 h 1713864"/>
                <a:gd name="connsiteX595" fmla="*/ 754218 w 1715332"/>
                <a:gd name="connsiteY595" fmla="*/ 135518 h 1713864"/>
                <a:gd name="connsiteX596" fmla="*/ 953419 w 1715332"/>
                <a:gd name="connsiteY596" fmla="*/ 135518 h 1713864"/>
                <a:gd name="connsiteX597" fmla="*/ 959027 w 1715332"/>
                <a:gd name="connsiteY597" fmla="*/ 141126 h 1713864"/>
                <a:gd name="connsiteX598" fmla="*/ 959027 w 1715332"/>
                <a:gd name="connsiteY598" fmla="*/ 274199 h 1713864"/>
                <a:gd name="connsiteX599" fmla="*/ 894073 w 1715332"/>
                <a:gd name="connsiteY599" fmla="*/ 274199 h 1713864"/>
                <a:gd name="connsiteX600" fmla="*/ 894073 w 1715332"/>
                <a:gd name="connsiteY600" fmla="*/ 475128 h 1713864"/>
                <a:gd name="connsiteX601" fmla="*/ 890584 w 1715332"/>
                <a:gd name="connsiteY601" fmla="*/ 478617 h 1713864"/>
                <a:gd name="connsiteX602" fmla="*/ 829868 w 1715332"/>
                <a:gd name="connsiteY602" fmla="*/ 478617 h 1713864"/>
                <a:gd name="connsiteX603" fmla="*/ 826248 w 1715332"/>
                <a:gd name="connsiteY603" fmla="*/ 474998 h 1713864"/>
                <a:gd name="connsiteX604" fmla="*/ 826248 w 1715332"/>
                <a:gd name="connsiteY604" fmla="*/ 408574 h 1713864"/>
                <a:gd name="connsiteX605" fmla="*/ 755196 w 1715332"/>
                <a:gd name="connsiteY605" fmla="*/ 408574 h 1713864"/>
                <a:gd name="connsiteX606" fmla="*/ 751707 w 1715332"/>
                <a:gd name="connsiteY606" fmla="*/ 405085 h 1713864"/>
                <a:gd name="connsiteX607" fmla="*/ 751707 w 1715332"/>
                <a:gd name="connsiteY607" fmla="*/ 342772 h 1713864"/>
                <a:gd name="connsiteX608" fmla="*/ 755261 w 1715332"/>
                <a:gd name="connsiteY608" fmla="*/ 339218 h 1713864"/>
                <a:gd name="connsiteX609" fmla="*/ 826248 w 1715332"/>
                <a:gd name="connsiteY609" fmla="*/ 339218 h 1713864"/>
                <a:gd name="connsiteX610" fmla="*/ 826248 w 1715332"/>
                <a:gd name="connsiteY610" fmla="*/ 274199 h 1713864"/>
                <a:gd name="connsiteX611" fmla="*/ 761065 w 1715332"/>
                <a:gd name="connsiteY611" fmla="*/ 274199 h 1713864"/>
                <a:gd name="connsiteX612" fmla="*/ 754218 w 1715332"/>
                <a:gd name="connsiteY612" fmla="*/ 267351 h 1713864"/>
                <a:gd name="connsiteX613" fmla="*/ 1106610 w 1715332"/>
                <a:gd name="connsiteY613" fmla="*/ 71280 h 1713864"/>
                <a:gd name="connsiteX614" fmla="*/ 1167424 w 1715332"/>
                <a:gd name="connsiteY614" fmla="*/ 71280 h 1713864"/>
                <a:gd name="connsiteX615" fmla="*/ 1170978 w 1715332"/>
                <a:gd name="connsiteY615" fmla="*/ 74834 h 1713864"/>
                <a:gd name="connsiteX616" fmla="*/ 1170978 w 1715332"/>
                <a:gd name="connsiteY616" fmla="*/ 201352 h 1713864"/>
                <a:gd name="connsiteX617" fmla="*/ 1167489 w 1715332"/>
                <a:gd name="connsiteY617" fmla="*/ 204841 h 1713864"/>
                <a:gd name="connsiteX618" fmla="*/ 1117468 w 1715332"/>
                <a:gd name="connsiteY618" fmla="*/ 204841 h 1713864"/>
                <a:gd name="connsiteX619" fmla="*/ 1117468 w 1715332"/>
                <a:gd name="connsiteY619" fmla="*/ 204842 h 1713864"/>
                <a:gd name="connsiteX620" fmla="*/ 1032068 w 1715332"/>
                <a:gd name="connsiteY620" fmla="*/ 204842 h 1713864"/>
                <a:gd name="connsiteX621" fmla="*/ 1028612 w 1715332"/>
                <a:gd name="connsiteY621" fmla="*/ 201353 h 1713864"/>
                <a:gd name="connsiteX622" fmla="*/ 1028612 w 1715332"/>
                <a:gd name="connsiteY622" fmla="*/ 139072 h 1713864"/>
                <a:gd name="connsiteX623" fmla="*/ 1032166 w 1715332"/>
                <a:gd name="connsiteY623" fmla="*/ 135518 h 1713864"/>
                <a:gd name="connsiteX624" fmla="*/ 1103121 w 1715332"/>
                <a:gd name="connsiteY624" fmla="*/ 135518 h 1713864"/>
                <a:gd name="connsiteX625" fmla="*/ 1103121 w 1715332"/>
                <a:gd name="connsiteY625" fmla="*/ 74769 h 1713864"/>
                <a:gd name="connsiteX626" fmla="*/ 1106610 w 1715332"/>
                <a:gd name="connsiteY626" fmla="*/ 71280 h 1713864"/>
                <a:gd name="connsiteX627" fmla="*/ 1636029 w 1715332"/>
                <a:gd name="connsiteY627" fmla="*/ 69324 h 1713864"/>
                <a:gd name="connsiteX628" fmla="*/ 1305941 w 1715332"/>
                <a:gd name="connsiteY628" fmla="*/ 69357 h 1713864"/>
                <a:gd name="connsiteX629" fmla="*/ 1299680 w 1715332"/>
                <a:gd name="connsiteY629" fmla="*/ 76106 h 1713864"/>
                <a:gd name="connsiteX630" fmla="*/ 1299647 w 1715332"/>
                <a:gd name="connsiteY630" fmla="*/ 406227 h 1713864"/>
                <a:gd name="connsiteX631" fmla="*/ 1306332 w 1715332"/>
                <a:gd name="connsiteY631" fmla="*/ 413075 h 1713864"/>
                <a:gd name="connsiteX632" fmla="*/ 1636420 w 1715332"/>
                <a:gd name="connsiteY632" fmla="*/ 413042 h 1713864"/>
                <a:gd name="connsiteX633" fmla="*/ 1643268 w 1715332"/>
                <a:gd name="connsiteY633" fmla="*/ 406390 h 1713864"/>
                <a:gd name="connsiteX634" fmla="*/ 1643138 w 1715332"/>
                <a:gd name="connsiteY634" fmla="*/ 241623 h 1713864"/>
                <a:gd name="connsiteX635" fmla="*/ 1643268 w 1715332"/>
                <a:gd name="connsiteY635" fmla="*/ 76857 h 1713864"/>
                <a:gd name="connsiteX636" fmla="*/ 1636029 w 1715332"/>
                <a:gd name="connsiteY636" fmla="*/ 69324 h 1713864"/>
                <a:gd name="connsiteX637" fmla="*/ 403521 w 1715332"/>
                <a:gd name="connsiteY637" fmla="*/ 69324 h 1713864"/>
                <a:gd name="connsiteX638" fmla="*/ 73433 w 1715332"/>
                <a:gd name="connsiteY638" fmla="*/ 69357 h 1713864"/>
                <a:gd name="connsiteX639" fmla="*/ 67172 w 1715332"/>
                <a:gd name="connsiteY639" fmla="*/ 76106 h 1713864"/>
                <a:gd name="connsiteX640" fmla="*/ 67139 w 1715332"/>
                <a:gd name="connsiteY640" fmla="*/ 406227 h 1713864"/>
                <a:gd name="connsiteX641" fmla="*/ 73824 w 1715332"/>
                <a:gd name="connsiteY641" fmla="*/ 413075 h 1713864"/>
                <a:gd name="connsiteX642" fmla="*/ 403912 w 1715332"/>
                <a:gd name="connsiteY642" fmla="*/ 413042 h 1713864"/>
                <a:gd name="connsiteX643" fmla="*/ 410760 w 1715332"/>
                <a:gd name="connsiteY643" fmla="*/ 406390 h 1713864"/>
                <a:gd name="connsiteX644" fmla="*/ 410630 w 1715332"/>
                <a:gd name="connsiteY644" fmla="*/ 241623 h 1713864"/>
                <a:gd name="connsiteX645" fmla="*/ 410760 w 1715332"/>
                <a:gd name="connsiteY645" fmla="*/ 76857 h 1713864"/>
                <a:gd name="connsiteX646" fmla="*/ 403521 w 1715332"/>
                <a:gd name="connsiteY646" fmla="*/ 69324 h 1713864"/>
                <a:gd name="connsiteX647" fmla="*/ 1239291 w 1715332"/>
                <a:gd name="connsiteY647" fmla="*/ 1924 h 1713864"/>
                <a:gd name="connsiteX648" fmla="*/ 1712136 w 1715332"/>
                <a:gd name="connsiteY648" fmla="*/ 1924 h 1713864"/>
                <a:gd name="connsiteX649" fmla="*/ 1712861 w 1715332"/>
                <a:gd name="connsiteY649" fmla="*/ 2656 h 1713864"/>
                <a:gd name="connsiteX650" fmla="*/ 1715006 w 1715332"/>
                <a:gd name="connsiteY650" fmla="*/ 3782 h 1713864"/>
                <a:gd name="connsiteX651" fmla="*/ 1715028 w 1715332"/>
                <a:gd name="connsiteY651" fmla="*/ 4846 h 1713864"/>
                <a:gd name="connsiteX652" fmla="*/ 1715331 w 1715332"/>
                <a:gd name="connsiteY652" fmla="*/ 5152 h 1713864"/>
                <a:gd name="connsiteX653" fmla="*/ 1715331 w 1715332"/>
                <a:gd name="connsiteY653" fmla="*/ 477964 h 1713864"/>
                <a:gd name="connsiteX654" fmla="*/ 1712136 w 1715332"/>
                <a:gd name="connsiteY654" fmla="*/ 481160 h 1713864"/>
                <a:gd name="connsiteX655" fmla="*/ 1239291 w 1715332"/>
                <a:gd name="connsiteY655" fmla="*/ 481160 h 1713864"/>
                <a:gd name="connsiteX656" fmla="*/ 1238731 w 1715332"/>
                <a:gd name="connsiteY656" fmla="*/ 480600 h 1713864"/>
                <a:gd name="connsiteX657" fmla="*/ 1238349 w 1715332"/>
                <a:gd name="connsiteY657" fmla="*/ 480655 h 1713864"/>
                <a:gd name="connsiteX658" fmla="*/ 1237431 w 1715332"/>
                <a:gd name="connsiteY658" fmla="*/ 479300 h 1713864"/>
                <a:gd name="connsiteX659" fmla="*/ 1236095 w 1715332"/>
                <a:gd name="connsiteY659" fmla="*/ 477964 h 1713864"/>
                <a:gd name="connsiteX660" fmla="*/ 1236095 w 1715332"/>
                <a:gd name="connsiteY660" fmla="*/ 5119 h 1713864"/>
                <a:gd name="connsiteX661" fmla="*/ 1239291 w 1715332"/>
                <a:gd name="connsiteY661" fmla="*/ 1924 h 1713864"/>
                <a:gd name="connsiteX662" fmla="*/ 662884 w 1715332"/>
                <a:gd name="connsiteY662" fmla="*/ 1924 h 1713864"/>
                <a:gd name="connsiteX663" fmla="*/ 748609 w 1715332"/>
                <a:gd name="connsiteY663" fmla="*/ 1924 h 1713864"/>
                <a:gd name="connsiteX664" fmla="*/ 754218 w 1715332"/>
                <a:gd name="connsiteY664" fmla="*/ 7532 h 1713864"/>
                <a:gd name="connsiteX665" fmla="*/ 754218 w 1715332"/>
                <a:gd name="connsiteY665" fmla="*/ 134735 h 1713864"/>
                <a:gd name="connsiteX666" fmla="*/ 686198 w 1715332"/>
                <a:gd name="connsiteY666" fmla="*/ 134735 h 1713864"/>
                <a:gd name="connsiteX667" fmla="*/ 686198 w 1715332"/>
                <a:gd name="connsiteY667" fmla="*/ 271427 h 1713864"/>
                <a:gd name="connsiteX668" fmla="*/ 682709 w 1715332"/>
                <a:gd name="connsiteY668" fmla="*/ 274916 h 1713864"/>
                <a:gd name="connsiteX669" fmla="*/ 621961 w 1715332"/>
                <a:gd name="connsiteY669" fmla="*/ 274916 h 1713864"/>
                <a:gd name="connsiteX670" fmla="*/ 618341 w 1715332"/>
                <a:gd name="connsiteY670" fmla="*/ 271297 h 1713864"/>
                <a:gd name="connsiteX671" fmla="*/ 618341 w 1715332"/>
                <a:gd name="connsiteY671" fmla="*/ 204874 h 1713864"/>
                <a:gd name="connsiteX672" fmla="*/ 552473 w 1715332"/>
                <a:gd name="connsiteY672" fmla="*/ 204874 h 1713864"/>
                <a:gd name="connsiteX673" fmla="*/ 549017 w 1715332"/>
                <a:gd name="connsiteY673" fmla="*/ 201385 h 1713864"/>
                <a:gd name="connsiteX674" fmla="*/ 549017 w 1715332"/>
                <a:gd name="connsiteY674" fmla="*/ 139072 h 1713864"/>
                <a:gd name="connsiteX675" fmla="*/ 552571 w 1715332"/>
                <a:gd name="connsiteY675" fmla="*/ 135518 h 1713864"/>
                <a:gd name="connsiteX676" fmla="*/ 618341 w 1715332"/>
                <a:gd name="connsiteY676" fmla="*/ 135518 h 1713864"/>
                <a:gd name="connsiteX677" fmla="*/ 618341 w 1715332"/>
                <a:gd name="connsiteY677" fmla="*/ 71312 h 1713864"/>
                <a:gd name="connsiteX678" fmla="*/ 552506 w 1715332"/>
                <a:gd name="connsiteY678" fmla="*/ 71312 h 1713864"/>
                <a:gd name="connsiteX679" fmla="*/ 549017 w 1715332"/>
                <a:gd name="connsiteY679" fmla="*/ 67790 h 1713864"/>
                <a:gd name="connsiteX680" fmla="*/ 549017 w 1715332"/>
                <a:gd name="connsiteY680" fmla="*/ 5510 h 1713864"/>
                <a:gd name="connsiteX681" fmla="*/ 552571 w 1715332"/>
                <a:gd name="connsiteY681" fmla="*/ 1956 h 1713864"/>
                <a:gd name="connsiteX682" fmla="*/ 662852 w 1715332"/>
                <a:gd name="connsiteY682" fmla="*/ 1956 h 1713864"/>
                <a:gd name="connsiteX683" fmla="*/ 6782 w 1715332"/>
                <a:gd name="connsiteY683" fmla="*/ 1924 h 1713864"/>
                <a:gd name="connsiteX684" fmla="*/ 479628 w 1715332"/>
                <a:gd name="connsiteY684" fmla="*/ 1924 h 1713864"/>
                <a:gd name="connsiteX685" fmla="*/ 480379 w 1715332"/>
                <a:gd name="connsiteY685" fmla="*/ 2683 h 1713864"/>
                <a:gd name="connsiteX686" fmla="*/ 481551 w 1715332"/>
                <a:gd name="connsiteY686" fmla="*/ 3456 h 1713864"/>
                <a:gd name="connsiteX687" fmla="*/ 481571 w 1715332"/>
                <a:gd name="connsiteY687" fmla="*/ 3887 h 1713864"/>
                <a:gd name="connsiteX688" fmla="*/ 482823 w 1715332"/>
                <a:gd name="connsiteY688" fmla="*/ 5152 h 1713864"/>
                <a:gd name="connsiteX689" fmla="*/ 482823 w 1715332"/>
                <a:gd name="connsiteY689" fmla="*/ 477964 h 1713864"/>
                <a:gd name="connsiteX690" fmla="*/ 481272 w 1715332"/>
                <a:gd name="connsiteY690" fmla="*/ 479515 h 1713864"/>
                <a:gd name="connsiteX691" fmla="*/ 481258 w 1715332"/>
                <a:gd name="connsiteY691" fmla="*/ 479693 h 1713864"/>
                <a:gd name="connsiteX692" fmla="*/ 481081 w 1715332"/>
                <a:gd name="connsiteY692" fmla="*/ 479707 h 1713864"/>
                <a:gd name="connsiteX693" fmla="*/ 479628 w 1715332"/>
                <a:gd name="connsiteY693" fmla="*/ 481160 h 1713864"/>
                <a:gd name="connsiteX694" fmla="*/ 6782 w 1715332"/>
                <a:gd name="connsiteY694" fmla="*/ 481160 h 1713864"/>
                <a:gd name="connsiteX695" fmla="*/ 5416 w 1715332"/>
                <a:gd name="connsiteY695" fmla="*/ 479794 h 1713864"/>
                <a:gd name="connsiteX696" fmla="*/ 4467 w 1715332"/>
                <a:gd name="connsiteY696" fmla="*/ 479726 h 1713864"/>
                <a:gd name="connsiteX697" fmla="*/ 4473 w 1715332"/>
                <a:gd name="connsiteY697" fmla="*/ 478850 h 1713864"/>
                <a:gd name="connsiteX698" fmla="*/ 3587 w 1715332"/>
                <a:gd name="connsiteY698" fmla="*/ 477964 h 1713864"/>
                <a:gd name="connsiteX699" fmla="*/ 3587 w 1715332"/>
                <a:gd name="connsiteY699" fmla="*/ 5119 h 1713864"/>
                <a:gd name="connsiteX700" fmla="*/ 6782 w 1715332"/>
                <a:gd name="connsiteY700" fmla="*/ 1924 h 1713864"/>
                <a:gd name="connsiteX701" fmla="*/ 832509 w 1715332"/>
                <a:gd name="connsiteY701" fmla="*/ 0 h 1713864"/>
                <a:gd name="connsiteX702" fmla="*/ 885790 w 1715332"/>
                <a:gd name="connsiteY702" fmla="*/ 0 h 1713864"/>
                <a:gd name="connsiteX703" fmla="*/ 893779 w 1715332"/>
                <a:gd name="connsiteY703" fmla="*/ 7989 h 1713864"/>
                <a:gd name="connsiteX704" fmla="*/ 893779 w 1715332"/>
                <a:gd name="connsiteY704" fmla="*/ 62085 h 1713864"/>
                <a:gd name="connsiteX705" fmla="*/ 886508 w 1715332"/>
                <a:gd name="connsiteY705" fmla="*/ 69356 h 1713864"/>
                <a:gd name="connsiteX706" fmla="*/ 832411 w 1715332"/>
                <a:gd name="connsiteY706" fmla="*/ 69356 h 1713864"/>
                <a:gd name="connsiteX707" fmla="*/ 824455 w 1715332"/>
                <a:gd name="connsiteY707" fmla="*/ 61367 h 1713864"/>
                <a:gd name="connsiteX708" fmla="*/ 824455 w 1715332"/>
                <a:gd name="connsiteY708" fmla="*/ 8054 h 1713864"/>
                <a:gd name="connsiteX709" fmla="*/ 832509 w 1715332"/>
                <a:gd name="connsiteY709" fmla="*/ 0 h 171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</a:cxnLst>
              <a:rect l="l" t="t" r="r" b="b"/>
              <a:pathLst>
                <a:path w="1715332" h="1713864">
                  <a:moveTo>
                    <a:pt x="553778" y="1647181"/>
                  </a:moveTo>
                  <a:lnTo>
                    <a:pt x="617428" y="1647181"/>
                  </a:lnTo>
                  <a:cubicBezTo>
                    <a:pt x="618309" y="1647181"/>
                    <a:pt x="619026" y="1647899"/>
                    <a:pt x="619026" y="1648779"/>
                  </a:cubicBezTo>
                  <a:lnTo>
                    <a:pt x="619026" y="1708354"/>
                  </a:lnTo>
                  <a:cubicBezTo>
                    <a:pt x="619026" y="1711386"/>
                    <a:pt x="616548" y="1713864"/>
                    <a:pt x="613515" y="1713864"/>
                  </a:cubicBezTo>
                  <a:lnTo>
                    <a:pt x="555115" y="1713864"/>
                  </a:lnTo>
                  <a:cubicBezTo>
                    <a:pt x="551332" y="1713864"/>
                    <a:pt x="548267" y="1710799"/>
                    <a:pt x="548267" y="1707017"/>
                  </a:cubicBezTo>
                  <a:lnTo>
                    <a:pt x="548267" y="1652725"/>
                  </a:lnTo>
                  <a:cubicBezTo>
                    <a:pt x="548267" y="1649659"/>
                    <a:pt x="550745" y="1647181"/>
                    <a:pt x="553778" y="1647181"/>
                  </a:cubicBezTo>
                  <a:close/>
                  <a:moveTo>
                    <a:pt x="1651617" y="1642779"/>
                  </a:moveTo>
                  <a:lnTo>
                    <a:pt x="1709724" y="1642779"/>
                  </a:lnTo>
                  <a:cubicBezTo>
                    <a:pt x="1712822" y="1642779"/>
                    <a:pt x="1715332" y="1645290"/>
                    <a:pt x="1715332" y="1648388"/>
                  </a:cubicBezTo>
                  <a:lnTo>
                    <a:pt x="1715332" y="1706495"/>
                  </a:lnTo>
                  <a:cubicBezTo>
                    <a:pt x="1715332" y="1709527"/>
                    <a:pt x="1712854" y="1712005"/>
                    <a:pt x="1709821" y="1712005"/>
                  </a:cubicBezTo>
                  <a:lnTo>
                    <a:pt x="1652954" y="1712005"/>
                  </a:lnTo>
                  <a:cubicBezTo>
                    <a:pt x="1649171" y="1712005"/>
                    <a:pt x="1646106" y="1708940"/>
                    <a:pt x="1646106" y="1705157"/>
                  </a:cubicBezTo>
                  <a:lnTo>
                    <a:pt x="1646106" y="1648290"/>
                  </a:lnTo>
                  <a:cubicBezTo>
                    <a:pt x="1646106" y="1645257"/>
                    <a:pt x="1648552" y="1642779"/>
                    <a:pt x="1651617" y="1642779"/>
                  </a:cubicBezTo>
                  <a:close/>
                  <a:moveTo>
                    <a:pt x="1449904" y="1642779"/>
                  </a:moveTo>
                  <a:lnTo>
                    <a:pt x="1507327" y="1642779"/>
                  </a:lnTo>
                  <a:cubicBezTo>
                    <a:pt x="1510424" y="1642779"/>
                    <a:pt x="1512935" y="1645290"/>
                    <a:pt x="1512935" y="1648388"/>
                  </a:cubicBezTo>
                  <a:lnTo>
                    <a:pt x="1512935" y="1706495"/>
                  </a:lnTo>
                  <a:cubicBezTo>
                    <a:pt x="1512935" y="1709527"/>
                    <a:pt x="1510457" y="1712005"/>
                    <a:pt x="1507425" y="1712005"/>
                  </a:cubicBezTo>
                  <a:lnTo>
                    <a:pt x="1450557" y="1712005"/>
                  </a:lnTo>
                  <a:cubicBezTo>
                    <a:pt x="1446774" y="1712005"/>
                    <a:pt x="1443709" y="1708940"/>
                    <a:pt x="1443709" y="1705157"/>
                  </a:cubicBezTo>
                  <a:lnTo>
                    <a:pt x="1443709" y="1648975"/>
                  </a:lnTo>
                  <a:cubicBezTo>
                    <a:pt x="1443709" y="1645551"/>
                    <a:pt x="1446481" y="1642779"/>
                    <a:pt x="1449904" y="1642779"/>
                  </a:cubicBezTo>
                  <a:close/>
                  <a:moveTo>
                    <a:pt x="897399" y="1579292"/>
                  </a:moveTo>
                  <a:lnTo>
                    <a:pt x="956158" y="1579292"/>
                  </a:lnTo>
                  <a:cubicBezTo>
                    <a:pt x="959256" y="1579292"/>
                    <a:pt x="961766" y="1581803"/>
                    <a:pt x="961766" y="1584901"/>
                  </a:cubicBezTo>
                  <a:lnTo>
                    <a:pt x="961766" y="1658725"/>
                  </a:lnTo>
                  <a:lnTo>
                    <a:pt x="961765" y="1658726"/>
                  </a:lnTo>
                  <a:lnTo>
                    <a:pt x="961765" y="1708354"/>
                  </a:lnTo>
                  <a:cubicBezTo>
                    <a:pt x="961765" y="1711386"/>
                    <a:pt x="959287" y="1713864"/>
                    <a:pt x="956255" y="1713864"/>
                  </a:cubicBezTo>
                  <a:lnTo>
                    <a:pt x="763087" y="1713864"/>
                  </a:lnTo>
                  <a:cubicBezTo>
                    <a:pt x="759304" y="1713864"/>
                    <a:pt x="756239" y="1710799"/>
                    <a:pt x="756239" y="1707017"/>
                  </a:cubicBezTo>
                  <a:lnTo>
                    <a:pt x="756239" y="1648159"/>
                  </a:lnTo>
                  <a:cubicBezTo>
                    <a:pt x="756206" y="1647833"/>
                    <a:pt x="756467" y="1647572"/>
                    <a:pt x="756793" y="1647572"/>
                  </a:cubicBezTo>
                  <a:lnTo>
                    <a:pt x="891888" y="1647572"/>
                  </a:lnTo>
                  <a:lnTo>
                    <a:pt x="891888" y="1584803"/>
                  </a:lnTo>
                  <a:cubicBezTo>
                    <a:pt x="891888" y="1581770"/>
                    <a:pt x="894366" y="1579292"/>
                    <a:pt x="897399" y="1579292"/>
                  </a:cubicBezTo>
                  <a:close/>
                  <a:moveTo>
                    <a:pt x="627830" y="1440905"/>
                  </a:moveTo>
                  <a:lnTo>
                    <a:pt x="747500" y="1440905"/>
                  </a:lnTo>
                  <a:cubicBezTo>
                    <a:pt x="752424" y="1440905"/>
                    <a:pt x="756402" y="1444883"/>
                    <a:pt x="756402" y="1449807"/>
                  </a:cubicBezTo>
                  <a:lnTo>
                    <a:pt x="756402" y="1508761"/>
                  </a:lnTo>
                  <a:lnTo>
                    <a:pt x="819303" y="1508761"/>
                  </a:lnTo>
                  <a:cubicBezTo>
                    <a:pt x="822401" y="1508761"/>
                    <a:pt x="824911" y="1511272"/>
                    <a:pt x="824911" y="1514370"/>
                  </a:cubicBezTo>
                  <a:lnTo>
                    <a:pt x="824911" y="1569543"/>
                  </a:lnTo>
                  <a:cubicBezTo>
                    <a:pt x="824911" y="1572575"/>
                    <a:pt x="822433" y="1575053"/>
                    <a:pt x="819400" y="1575053"/>
                  </a:cubicBezTo>
                  <a:lnTo>
                    <a:pt x="756402" y="1575053"/>
                  </a:lnTo>
                  <a:lnTo>
                    <a:pt x="756402" y="1642715"/>
                  </a:lnTo>
                  <a:cubicBezTo>
                    <a:pt x="756402" y="1644541"/>
                    <a:pt x="754935" y="1646008"/>
                    <a:pt x="753109" y="1646008"/>
                  </a:cubicBezTo>
                  <a:lnTo>
                    <a:pt x="622580" y="1646008"/>
                  </a:lnTo>
                  <a:cubicBezTo>
                    <a:pt x="620624" y="1646008"/>
                    <a:pt x="619026" y="1644411"/>
                    <a:pt x="619026" y="1642454"/>
                  </a:cubicBezTo>
                  <a:lnTo>
                    <a:pt x="619026" y="1575053"/>
                  </a:lnTo>
                  <a:lnTo>
                    <a:pt x="555147" y="1575053"/>
                  </a:lnTo>
                  <a:cubicBezTo>
                    <a:pt x="551364" y="1575053"/>
                    <a:pt x="548299" y="1571988"/>
                    <a:pt x="548299" y="1568206"/>
                  </a:cubicBezTo>
                  <a:lnTo>
                    <a:pt x="548299" y="1514304"/>
                  </a:lnTo>
                  <a:cubicBezTo>
                    <a:pt x="548267" y="1511239"/>
                    <a:pt x="550745" y="1508761"/>
                    <a:pt x="553777" y="1508761"/>
                  </a:cubicBezTo>
                  <a:lnTo>
                    <a:pt x="619026" y="1508761"/>
                  </a:lnTo>
                  <a:lnTo>
                    <a:pt x="619026" y="1449709"/>
                  </a:lnTo>
                  <a:cubicBezTo>
                    <a:pt x="619026" y="1444851"/>
                    <a:pt x="622971" y="1440905"/>
                    <a:pt x="627830" y="1440905"/>
                  </a:cubicBezTo>
                  <a:close/>
                  <a:moveTo>
                    <a:pt x="140148" y="1371580"/>
                  </a:moveTo>
                  <a:lnTo>
                    <a:pt x="339088" y="1371580"/>
                  </a:lnTo>
                  <a:cubicBezTo>
                    <a:pt x="340849" y="1371580"/>
                    <a:pt x="342284" y="1373015"/>
                    <a:pt x="342284" y="1374776"/>
                  </a:cubicBezTo>
                  <a:lnTo>
                    <a:pt x="342284" y="1573716"/>
                  </a:lnTo>
                  <a:cubicBezTo>
                    <a:pt x="342317" y="1575477"/>
                    <a:pt x="340882" y="1576911"/>
                    <a:pt x="339088" y="1576911"/>
                  </a:cubicBezTo>
                  <a:lnTo>
                    <a:pt x="140148" y="1576911"/>
                  </a:lnTo>
                  <a:cubicBezTo>
                    <a:pt x="138388" y="1576911"/>
                    <a:pt x="136953" y="1575477"/>
                    <a:pt x="136953" y="1573716"/>
                  </a:cubicBezTo>
                  <a:lnTo>
                    <a:pt x="136953" y="1374776"/>
                  </a:lnTo>
                  <a:cubicBezTo>
                    <a:pt x="136953" y="1373015"/>
                    <a:pt x="138388" y="1371580"/>
                    <a:pt x="140148" y="1371580"/>
                  </a:cubicBezTo>
                  <a:close/>
                  <a:moveTo>
                    <a:pt x="71085" y="1302485"/>
                  </a:moveTo>
                  <a:cubicBezTo>
                    <a:pt x="69324" y="1302485"/>
                    <a:pt x="67890" y="1303919"/>
                    <a:pt x="67890" y="1305680"/>
                  </a:cubicBezTo>
                  <a:lnTo>
                    <a:pt x="67890" y="1642779"/>
                  </a:lnTo>
                  <a:cubicBezTo>
                    <a:pt x="67890" y="1644540"/>
                    <a:pt x="69324" y="1645975"/>
                    <a:pt x="71085" y="1645975"/>
                  </a:cubicBezTo>
                  <a:lnTo>
                    <a:pt x="408185" y="1645975"/>
                  </a:lnTo>
                  <a:cubicBezTo>
                    <a:pt x="409945" y="1645975"/>
                    <a:pt x="411380" y="1644540"/>
                    <a:pt x="411380" y="1642779"/>
                  </a:cubicBezTo>
                  <a:lnTo>
                    <a:pt x="411380" y="1305680"/>
                  </a:lnTo>
                  <a:cubicBezTo>
                    <a:pt x="411380" y="1303919"/>
                    <a:pt x="409945" y="1302485"/>
                    <a:pt x="408185" y="1302485"/>
                  </a:cubicBezTo>
                  <a:close/>
                  <a:moveTo>
                    <a:pt x="3196" y="1234595"/>
                  </a:moveTo>
                  <a:lnTo>
                    <a:pt x="476041" y="1234595"/>
                  </a:lnTo>
                  <a:cubicBezTo>
                    <a:pt x="477834" y="1234595"/>
                    <a:pt x="479270" y="1236030"/>
                    <a:pt x="479237" y="1237824"/>
                  </a:cubicBezTo>
                  <a:lnTo>
                    <a:pt x="479237" y="1710636"/>
                  </a:lnTo>
                  <a:cubicBezTo>
                    <a:pt x="479237" y="1712397"/>
                    <a:pt x="477802" y="1713832"/>
                    <a:pt x="476041" y="1713832"/>
                  </a:cubicBezTo>
                  <a:lnTo>
                    <a:pt x="3196" y="1713832"/>
                  </a:lnTo>
                  <a:cubicBezTo>
                    <a:pt x="1435" y="1713832"/>
                    <a:pt x="0" y="1712397"/>
                    <a:pt x="0" y="1710636"/>
                  </a:cubicBezTo>
                  <a:lnTo>
                    <a:pt x="0" y="1237791"/>
                  </a:lnTo>
                  <a:cubicBezTo>
                    <a:pt x="0" y="1236030"/>
                    <a:pt x="1435" y="1234595"/>
                    <a:pt x="3196" y="1234595"/>
                  </a:cubicBezTo>
                  <a:close/>
                  <a:moveTo>
                    <a:pt x="1296388" y="1234400"/>
                  </a:moveTo>
                  <a:cubicBezTo>
                    <a:pt x="1300301" y="1234367"/>
                    <a:pt x="1300855" y="1235932"/>
                    <a:pt x="1300790" y="1239226"/>
                  </a:cubicBezTo>
                  <a:cubicBezTo>
                    <a:pt x="1300594" y="1249204"/>
                    <a:pt x="1300529" y="1288790"/>
                    <a:pt x="1300790" y="1298572"/>
                  </a:cubicBezTo>
                  <a:cubicBezTo>
                    <a:pt x="1300888" y="1302290"/>
                    <a:pt x="1299681" y="1303170"/>
                    <a:pt x="1296127" y="1303138"/>
                  </a:cubicBezTo>
                  <a:cubicBezTo>
                    <a:pt x="1276334" y="1302974"/>
                    <a:pt x="1256574" y="1302974"/>
                    <a:pt x="1236781" y="1303138"/>
                  </a:cubicBezTo>
                  <a:cubicBezTo>
                    <a:pt x="1233324" y="1303170"/>
                    <a:pt x="1232020" y="1302420"/>
                    <a:pt x="1232053" y="1298637"/>
                  </a:cubicBezTo>
                  <a:cubicBezTo>
                    <a:pt x="1232248" y="1278649"/>
                    <a:pt x="1232216" y="1258693"/>
                    <a:pt x="1232085" y="1238704"/>
                  </a:cubicBezTo>
                  <a:cubicBezTo>
                    <a:pt x="1232053" y="1235313"/>
                    <a:pt x="1233161" y="1234432"/>
                    <a:pt x="1236455" y="1234432"/>
                  </a:cubicBezTo>
                  <a:cubicBezTo>
                    <a:pt x="1256443" y="1234563"/>
                    <a:pt x="1276399" y="1234595"/>
                    <a:pt x="1296388" y="1234400"/>
                  </a:cubicBezTo>
                  <a:close/>
                  <a:moveTo>
                    <a:pt x="1645943" y="1166021"/>
                  </a:moveTo>
                  <a:lnTo>
                    <a:pt x="1709723" y="1166021"/>
                  </a:lnTo>
                  <a:cubicBezTo>
                    <a:pt x="1712821" y="1166021"/>
                    <a:pt x="1715332" y="1168532"/>
                    <a:pt x="1715332" y="1171630"/>
                  </a:cubicBezTo>
                  <a:lnTo>
                    <a:pt x="1715332" y="1435166"/>
                  </a:lnTo>
                  <a:cubicBezTo>
                    <a:pt x="1715332" y="1438198"/>
                    <a:pt x="1712854" y="1440677"/>
                    <a:pt x="1709821" y="1440677"/>
                  </a:cubicBezTo>
                  <a:lnTo>
                    <a:pt x="1652628" y="1440677"/>
                  </a:lnTo>
                  <a:cubicBezTo>
                    <a:pt x="1648845" y="1440677"/>
                    <a:pt x="1645780" y="1437611"/>
                    <a:pt x="1645780" y="1433829"/>
                  </a:cubicBezTo>
                  <a:lnTo>
                    <a:pt x="1645780" y="1166217"/>
                  </a:lnTo>
                  <a:cubicBezTo>
                    <a:pt x="1645780" y="1166086"/>
                    <a:pt x="1645845" y="1166021"/>
                    <a:pt x="1645943" y="1166021"/>
                  </a:cubicBezTo>
                  <a:close/>
                  <a:moveTo>
                    <a:pt x="692622" y="1165369"/>
                  </a:moveTo>
                  <a:lnTo>
                    <a:pt x="752750" y="1165369"/>
                  </a:lnTo>
                  <a:cubicBezTo>
                    <a:pt x="753305" y="1165369"/>
                    <a:pt x="753761" y="1165826"/>
                    <a:pt x="753761" y="1166380"/>
                  </a:cubicBezTo>
                  <a:lnTo>
                    <a:pt x="753761" y="1226509"/>
                  </a:lnTo>
                  <a:cubicBezTo>
                    <a:pt x="753761" y="1229541"/>
                    <a:pt x="751283" y="1232020"/>
                    <a:pt x="748250" y="1232020"/>
                  </a:cubicBezTo>
                  <a:lnTo>
                    <a:pt x="693959" y="1232020"/>
                  </a:lnTo>
                  <a:cubicBezTo>
                    <a:pt x="690176" y="1232020"/>
                    <a:pt x="687111" y="1228955"/>
                    <a:pt x="687111" y="1225172"/>
                  </a:cubicBezTo>
                  <a:lnTo>
                    <a:pt x="687111" y="1170880"/>
                  </a:lnTo>
                  <a:cubicBezTo>
                    <a:pt x="687111" y="1167847"/>
                    <a:pt x="689557" y="1165369"/>
                    <a:pt x="692622" y="1165369"/>
                  </a:cubicBezTo>
                  <a:close/>
                  <a:moveTo>
                    <a:pt x="549669" y="1165369"/>
                  </a:moveTo>
                  <a:lnTo>
                    <a:pt x="613449" y="1165369"/>
                  </a:lnTo>
                  <a:cubicBezTo>
                    <a:pt x="616547" y="1165369"/>
                    <a:pt x="619058" y="1167880"/>
                    <a:pt x="619058" y="1170978"/>
                  </a:cubicBezTo>
                  <a:lnTo>
                    <a:pt x="619058" y="1296975"/>
                  </a:lnTo>
                  <a:cubicBezTo>
                    <a:pt x="619058" y="1300007"/>
                    <a:pt x="616580" y="1302485"/>
                    <a:pt x="613547" y="1302485"/>
                  </a:cubicBezTo>
                  <a:lnTo>
                    <a:pt x="556516" y="1302485"/>
                  </a:lnTo>
                  <a:cubicBezTo>
                    <a:pt x="552734" y="1302485"/>
                    <a:pt x="549669" y="1299420"/>
                    <a:pt x="549669" y="1295638"/>
                  </a:cubicBezTo>
                  <a:close/>
                  <a:moveTo>
                    <a:pt x="1168761" y="1165206"/>
                  </a:moveTo>
                  <a:cubicBezTo>
                    <a:pt x="1164098" y="1165174"/>
                    <a:pt x="1162891" y="1166445"/>
                    <a:pt x="1162924" y="1171076"/>
                  </a:cubicBezTo>
                  <a:cubicBezTo>
                    <a:pt x="1163119" y="1203618"/>
                    <a:pt x="1163152" y="1333462"/>
                    <a:pt x="1162891" y="1365809"/>
                  </a:cubicBezTo>
                  <a:cubicBezTo>
                    <a:pt x="1162826" y="1371092"/>
                    <a:pt x="1164261" y="1372265"/>
                    <a:pt x="1169380" y="1372265"/>
                  </a:cubicBezTo>
                  <a:cubicBezTo>
                    <a:pt x="1234302" y="1372102"/>
                    <a:pt x="1299192" y="1372102"/>
                    <a:pt x="1364114" y="1372265"/>
                  </a:cubicBezTo>
                  <a:cubicBezTo>
                    <a:pt x="1368842" y="1372298"/>
                    <a:pt x="1369950" y="1370994"/>
                    <a:pt x="1369950" y="1366396"/>
                  </a:cubicBezTo>
                  <a:cubicBezTo>
                    <a:pt x="1369787" y="1301278"/>
                    <a:pt x="1369787" y="1236161"/>
                    <a:pt x="1369950" y="1171043"/>
                  </a:cubicBezTo>
                  <a:cubicBezTo>
                    <a:pt x="1369950" y="1166380"/>
                    <a:pt x="1368711" y="1165206"/>
                    <a:pt x="1364081" y="1165206"/>
                  </a:cubicBezTo>
                  <a:cubicBezTo>
                    <a:pt x="1298963" y="1165369"/>
                    <a:pt x="1233878" y="1165369"/>
                    <a:pt x="1168761" y="1165206"/>
                  </a:cubicBezTo>
                  <a:close/>
                  <a:moveTo>
                    <a:pt x="887616" y="1099273"/>
                  </a:moveTo>
                  <a:lnTo>
                    <a:pt x="887634" y="1099338"/>
                  </a:lnTo>
                  <a:lnTo>
                    <a:pt x="888432" y="1099338"/>
                  </a:lnTo>
                  <a:cubicBezTo>
                    <a:pt x="891529" y="1099338"/>
                    <a:pt x="894040" y="1101849"/>
                    <a:pt x="894040" y="1104947"/>
                  </a:cubicBezTo>
                  <a:lnTo>
                    <a:pt x="894040" y="1165369"/>
                  </a:lnTo>
                  <a:lnTo>
                    <a:pt x="956157" y="1165369"/>
                  </a:lnTo>
                  <a:cubicBezTo>
                    <a:pt x="959255" y="1165369"/>
                    <a:pt x="961766" y="1167880"/>
                    <a:pt x="961766" y="1170978"/>
                  </a:cubicBezTo>
                  <a:lnTo>
                    <a:pt x="961766" y="1296975"/>
                  </a:lnTo>
                  <a:cubicBezTo>
                    <a:pt x="961766" y="1300007"/>
                    <a:pt x="959288" y="1302485"/>
                    <a:pt x="956255" y="1302485"/>
                  </a:cubicBezTo>
                  <a:lnTo>
                    <a:pt x="890094" y="1302485"/>
                  </a:lnTo>
                  <a:cubicBezTo>
                    <a:pt x="890877" y="1302485"/>
                    <a:pt x="891496" y="1303105"/>
                    <a:pt x="891496" y="1303887"/>
                  </a:cubicBezTo>
                  <a:lnTo>
                    <a:pt x="891496" y="1364310"/>
                  </a:lnTo>
                  <a:cubicBezTo>
                    <a:pt x="891496" y="1367342"/>
                    <a:pt x="889018" y="1369820"/>
                    <a:pt x="885986" y="1369820"/>
                  </a:cubicBezTo>
                  <a:lnTo>
                    <a:pt x="693959" y="1369820"/>
                  </a:lnTo>
                  <a:cubicBezTo>
                    <a:pt x="690176" y="1369820"/>
                    <a:pt x="687111" y="1366755"/>
                    <a:pt x="687111" y="1362973"/>
                  </a:cubicBezTo>
                  <a:lnTo>
                    <a:pt x="687111" y="1308029"/>
                  </a:lnTo>
                  <a:cubicBezTo>
                    <a:pt x="687111" y="1304963"/>
                    <a:pt x="689557" y="1302485"/>
                    <a:pt x="692622" y="1302485"/>
                  </a:cubicBezTo>
                  <a:lnTo>
                    <a:pt x="824650" y="1302485"/>
                  </a:lnTo>
                  <a:lnTo>
                    <a:pt x="824650" y="1168304"/>
                  </a:lnTo>
                  <a:lnTo>
                    <a:pt x="826907" y="1166021"/>
                  </a:lnTo>
                  <a:lnTo>
                    <a:pt x="755327" y="1166021"/>
                  </a:lnTo>
                  <a:cubicBezTo>
                    <a:pt x="754805" y="1166021"/>
                    <a:pt x="754381" y="1165597"/>
                    <a:pt x="754381" y="1165076"/>
                  </a:cubicBezTo>
                  <a:lnTo>
                    <a:pt x="754381" y="1104881"/>
                  </a:lnTo>
                  <a:lnTo>
                    <a:pt x="756698" y="1102550"/>
                  </a:lnTo>
                  <a:lnTo>
                    <a:pt x="756500" y="1102599"/>
                  </a:lnTo>
                  <a:cubicBezTo>
                    <a:pt x="756239" y="1102403"/>
                    <a:pt x="756142" y="1101295"/>
                    <a:pt x="756337" y="1101132"/>
                  </a:cubicBezTo>
                  <a:lnTo>
                    <a:pt x="757969" y="1101273"/>
                  </a:lnTo>
                  <a:lnTo>
                    <a:pt x="759892" y="1099338"/>
                  </a:lnTo>
                  <a:lnTo>
                    <a:pt x="887496" y="1099338"/>
                  </a:lnTo>
                  <a:close/>
                  <a:moveTo>
                    <a:pt x="5967" y="1027373"/>
                  </a:moveTo>
                  <a:lnTo>
                    <a:pt x="134735" y="1027373"/>
                  </a:lnTo>
                  <a:cubicBezTo>
                    <a:pt x="137800" y="1027373"/>
                    <a:pt x="140245" y="1029851"/>
                    <a:pt x="140245" y="1032884"/>
                  </a:cubicBezTo>
                  <a:lnTo>
                    <a:pt x="140245" y="1093372"/>
                  </a:lnTo>
                  <a:cubicBezTo>
                    <a:pt x="140245" y="1096404"/>
                    <a:pt x="137767" y="1098882"/>
                    <a:pt x="134735" y="1098882"/>
                  </a:cubicBezTo>
                  <a:lnTo>
                    <a:pt x="5967" y="1098882"/>
                  </a:lnTo>
                  <a:cubicBezTo>
                    <a:pt x="2934" y="1098882"/>
                    <a:pt x="456" y="1096404"/>
                    <a:pt x="456" y="1093372"/>
                  </a:cubicBezTo>
                  <a:lnTo>
                    <a:pt x="456" y="1032884"/>
                  </a:lnTo>
                  <a:cubicBezTo>
                    <a:pt x="456" y="1029851"/>
                    <a:pt x="2934" y="1027373"/>
                    <a:pt x="5967" y="1027373"/>
                  </a:cubicBezTo>
                  <a:close/>
                  <a:moveTo>
                    <a:pt x="964538" y="1026590"/>
                  </a:moveTo>
                  <a:lnTo>
                    <a:pt x="1028221" y="1026590"/>
                  </a:lnTo>
                  <a:cubicBezTo>
                    <a:pt x="1028286" y="1026590"/>
                    <a:pt x="1028351" y="1026656"/>
                    <a:pt x="1028351" y="1026721"/>
                  </a:cubicBezTo>
                  <a:lnTo>
                    <a:pt x="1028351" y="1094839"/>
                  </a:lnTo>
                  <a:cubicBezTo>
                    <a:pt x="1028351" y="1097871"/>
                    <a:pt x="1025873" y="1100350"/>
                    <a:pt x="1022840" y="1100350"/>
                  </a:cubicBezTo>
                  <a:lnTo>
                    <a:pt x="965875" y="1100350"/>
                  </a:lnTo>
                  <a:cubicBezTo>
                    <a:pt x="962092" y="1100350"/>
                    <a:pt x="959027" y="1097284"/>
                    <a:pt x="959027" y="1093502"/>
                  </a:cubicBezTo>
                  <a:lnTo>
                    <a:pt x="959027" y="1032101"/>
                  </a:lnTo>
                  <a:cubicBezTo>
                    <a:pt x="959027" y="1029036"/>
                    <a:pt x="961505" y="1026590"/>
                    <a:pt x="964538" y="1026590"/>
                  </a:cubicBezTo>
                  <a:close/>
                  <a:moveTo>
                    <a:pt x="1237530" y="1026558"/>
                  </a:moveTo>
                  <a:lnTo>
                    <a:pt x="1368255" y="1026558"/>
                  </a:lnTo>
                  <a:cubicBezTo>
                    <a:pt x="1371353" y="1026558"/>
                    <a:pt x="1373863" y="1029069"/>
                    <a:pt x="1373863" y="1032167"/>
                  </a:cubicBezTo>
                  <a:lnTo>
                    <a:pt x="1373863" y="1098230"/>
                  </a:lnTo>
                  <a:lnTo>
                    <a:pt x="1435362" y="1098230"/>
                  </a:lnTo>
                  <a:cubicBezTo>
                    <a:pt x="1438460" y="1098230"/>
                    <a:pt x="1440970" y="1100741"/>
                    <a:pt x="1440970" y="1103838"/>
                  </a:cubicBezTo>
                  <a:lnTo>
                    <a:pt x="1440970" y="1234139"/>
                  </a:lnTo>
                  <a:lnTo>
                    <a:pt x="1506251" y="1234139"/>
                  </a:lnTo>
                  <a:lnTo>
                    <a:pt x="1506251" y="1171923"/>
                  </a:lnTo>
                  <a:cubicBezTo>
                    <a:pt x="1506251" y="1168890"/>
                    <a:pt x="1508697" y="1166412"/>
                    <a:pt x="1511762" y="1166412"/>
                  </a:cubicBezTo>
                  <a:lnTo>
                    <a:pt x="1578803" y="1166412"/>
                  </a:lnTo>
                  <a:lnTo>
                    <a:pt x="1578803" y="1102143"/>
                  </a:lnTo>
                  <a:cubicBezTo>
                    <a:pt x="1578803" y="1099077"/>
                    <a:pt x="1581249" y="1096599"/>
                    <a:pt x="1584314" y="1096599"/>
                  </a:cubicBezTo>
                  <a:lnTo>
                    <a:pt x="1640171" y="1096599"/>
                  </a:lnTo>
                  <a:cubicBezTo>
                    <a:pt x="1643268" y="1096599"/>
                    <a:pt x="1645779" y="1099110"/>
                    <a:pt x="1645779" y="1102208"/>
                  </a:cubicBezTo>
                  <a:lnTo>
                    <a:pt x="1645779" y="1371255"/>
                  </a:lnTo>
                  <a:lnTo>
                    <a:pt x="1585651" y="1371255"/>
                  </a:lnTo>
                  <a:cubicBezTo>
                    <a:pt x="1581868" y="1371255"/>
                    <a:pt x="1578803" y="1368189"/>
                    <a:pt x="1578803" y="1364407"/>
                  </a:cubicBezTo>
                  <a:lnTo>
                    <a:pt x="1578803" y="1235639"/>
                  </a:lnTo>
                  <a:lnTo>
                    <a:pt x="1508631" y="1235639"/>
                  </a:lnTo>
                  <a:lnTo>
                    <a:pt x="1508632" y="1235639"/>
                  </a:lnTo>
                  <a:lnTo>
                    <a:pt x="1508632" y="1301963"/>
                  </a:lnTo>
                  <a:cubicBezTo>
                    <a:pt x="1508632" y="1302746"/>
                    <a:pt x="1508012" y="1303365"/>
                    <a:pt x="1507229" y="1303365"/>
                  </a:cubicBezTo>
                  <a:lnTo>
                    <a:pt x="1441003" y="1303365"/>
                  </a:lnTo>
                  <a:lnTo>
                    <a:pt x="1441003" y="1369787"/>
                  </a:lnTo>
                  <a:lnTo>
                    <a:pt x="1504425" y="1369787"/>
                  </a:lnTo>
                  <a:cubicBezTo>
                    <a:pt x="1507523" y="1369787"/>
                    <a:pt x="1510033" y="1372298"/>
                    <a:pt x="1510033" y="1375396"/>
                  </a:cubicBezTo>
                  <a:lnTo>
                    <a:pt x="1510033" y="1439014"/>
                  </a:lnTo>
                  <a:lnTo>
                    <a:pt x="1640171" y="1439209"/>
                  </a:lnTo>
                  <a:cubicBezTo>
                    <a:pt x="1643269" y="1439209"/>
                    <a:pt x="1645780" y="1441720"/>
                    <a:pt x="1645780" y="1444818"/>
                  </a:cubicBezTo>
                  <a:lnTo>
                    <a:pt x="1645780" y="1507294"/>
                  </a:lnTo>
                  <a:lnTo>
                    <a:pt x="1709724" y="1507294"/>
                  </a:lnTo>
                  <a:cubicBezTo>
                    <a:pt x="1712822" y="1507294"/>
                    <a:pt x="1715332" y="1509805"/>
                    <a:pt x="1715332" y="1512935"/>
                  </a:cubicBezTo>
                  <a:lnTo>
                    <a:pt x="1715332" y="1571042"/>
                  </a:lnTo>
                  <a:cubicBezTo>
                    <a:pt x="1715332" y="1574075"/>
                    <a:pt x="1712854" y="1576553"/>
                    <a:pt x="1709821" y="1576553"/>
                  </a:cubicBezTo>
                  <a:lnTo>
                    <a:pt x="1583108" y="1576553"/>
                  </a:lnTo>
                  <a:cubicBezTo>
                    <a:pt x="1579325" y="1576553"/>
                    <a:pt x="1576260" y="1573488"/>
                    <a:pt x="1576260" y="1569705"/>
                  </a:cubicBezTo>
                  <a:lnTo>
                    <a:pt x="1576260" y="1508468"/>
                  </a:lnTo>
                  <a:lnTo>
                    <a:pt x="1441035" y="1508468"/>
                  </a:lnTo>
                  <a:lnTo>
                    <a:pt x="1441035" y="1646236"/>
                  </a:lnTo>
                  <a:lnTo>
                    <a:pt x="1304376" y="1646236"/>
                  </a:lnTo>
                  <a:cubicBezTo>
                    <a:pt x="1303528" y="1646236"/>
                    <a:pt x="1302811" y="1646921"/>
                    <a:pt x="1302811" y="1647801"/>
                  </a:cubicBezTo>
                  <a:lnTo>
                    <a:pt x="1302811" y="1713864"/>
                  </a:lnTo>
                  <a:lnTo>
                    <a:pt x="1102339" y="1713864"/>
                  </a:lnTo>
                  <a:cubicBezTo>
                    <a:pt x="1098556" y="1713864"/>
                    <a:pt x="1095491" y="1710799"/>
                    <a:pt x="1095491" y="1707017"/>
                  </a:cubicBezTo>
                  <a:lnTo>
                    <a:pt x="1095491" y="1576912"/>
                  </a:lnTo>
                  <a:lnTo>
                    <a:pt x="1162891" y="1576912"/>
                  </a:lnTo>
                  <a:lnTo>
                    <a:pt x="1162891" y="1641377"/>
                  </a:lnTo>
                  <a:cubicBezTo>
                    <a:pt x="1162891" y="1645160"/>
                    <a:pt x="1165956" y="1648225"/>
                    <a:pt x="1169739" y="1648225"/>
                  </a:cubicBezTo>
                  <a:lnTo>
                    <a:pt x="1295246" y="1648225"/>
                  </a:lnTo>
                  <a:cubicBezTo>
                    <a:pt x="1298279" y="1648225"/>
                    <a:pt x="1300757" y="1645747"/>
                    <a:pt x="1300757" y="1642714"/>
                  </a:cubicBezTo>
                  <a:lnTo>
                    <a:pt x="1300757" y="1579684"/>
                  </a:lnTo>
                  <a:lnTo>
                    <a:pt x="1364896" y="1579684"/>
                  </a:lnTo>
                  <a:cubicBezTo>
                    <a:pt x="1367929" y="1579684"/>
                    <a:pt x="1370407" y="1577205"/>
                    <a:pt x="1370407" y="1574173"/>
                  </a:cubicBezTo>
                  <a:lnTo>
                    <a:pt x="1370407" y="1515935"/>
                  </a:lnTo>
                  <a:cubicBezTo>
                    <a:pt x="1370407" y="1512838"/>
                    <a:pt x="1367896" y="1510327"/>
                    <a:pt x="1364799" y="1510327"/>
                  </a:cubicBezTo>
                  <a:lnTo>
                    <a:pt x="1301050" y="1510327"/>
                  </a:lnTo>
                  <a:lnTo>
                    <a:pt x="1301050" y="1444590"/>
                  </a:lnTo>
                  <a:cubicBezTo>
                    <a:pt x="1301050" y="1441492"/>
                    <a:pt x="1298540" y="1438981"/>
                    <a:pt x="1295442" y="1438981"/>
                  </a:cubicBezTo>
                  <a:lnTo>
                    <a:pt x="1237204" y="1438981"/>
                  </a:lnTo>
                  <a:cubicBezTo>
                    <a:pt x="1234172" y="1438981"/>
                    <a:pt x="1231693" y="1441459"/>
                    <a:pt x="1231693" y="1444492"/>
                  </a:cubicBezTo>
                  <a:lnTo>
                    <a:pt x="1231693" y="1510294"/>
                  </a:lnTo>
                  <a:lnTo>
                    <a:pt x="1164587" y="1510294"/>
                  </a:lnTo>
                  <a:lnTo>
                    <a:pt x="1164587" y="1444557"/>
                  </a:lnTo>
                  <a:cubicBezTo>
                    <a:pt x="1164587" y="1441459"/>
                    <a:pt x="1162076" y="1438949"/>
                    <a:pt x="1158978" y="1438949"/>
                  </a:cubicBezTo>
                  <a:lnTo>
                    <a:pt x="1100741" y="1438949"/>
                  </a:lnTo>
                  <a:cubicBezTo>
                    <a:pt x="1097708" y="1438949"/>
                    <a:pt x="1095230" y="1441427"/>
                    <a:pt x="1095230" y="1444459"/>
                  </a:cubicBezTo>
                  <a:lnTo>
                    <a:pt x="1095230" y="1576684"/>
                  </a:lnTo>
                  <a:lnTo>
                    <a:pt x="1035264" y="1576684"/>
                  </a:lnTo>
                  <a:cubicBezTo>
                    <a:pt x="1031482" y="1576684"/>
                    <a:pt x="1028417" y="1573618"/>
                    <a:pt x="1028417" y="1569836"/>
                  </a:cubicBezTo>
                  <a:lnTo>
                    <a:pt x="1028417" y="1440807"/>
                  </a:lnTo>
                  <a:lnTo>
                    <a:pt x="962549" y="1440807"/>
                  </a:lnTo>
                  <a:cubicBezTo>
                    <a:pt x="962092" y="1440807"/>
                    <a:pt x="961701" y="1440448"/>
                    <a:pt x="961701" y="1439959"/>
                  </a:cubicBezTo>
                  <a:lnTo>
                    <a:pt x="961701" y="1503186"/>
                  </a:lnTo>
                  <a:cubicBezTo>
                    <a:pt x="961701" y="1506218"/>
                    <a:pt x="959223" y="1508696"/>
                    <a:pt x="956190" y="1508696"/>
                  </a:cubicBezTo>
                  <a:lnTo>
                    <a:pt x="898311" y="1508696"/>
                  </a:lnTo>
                  <a:cubicBezTo>
                    <a:pt x="894529" y="1508696"/>
                    <a:pt x="891464" y="1505631"/>
                    <a:pt x="891464" y="1501849"/>
                  </a:cubicBezTo>
                  <a:lnTo>
                    <a:pt x="891464" y="1376896"/>
                  </a:lnTo>
                  <a:cubicBezTo>
                    <a:pt x="891464" y="1373863"/>
                    <a:pt x="893942" y="1371385"/>
                    <a:pt x="896975" y="1371385"/>
                  </a:cubicBezTo>
                  <a:lnTo>
                    <a:pt x="961734" y="1371385"/>
                  </a:lnTo>
                  <a:lnTo>
                    <a:pt x="961734" y="1305550"/>
                  </a:lnTo>
                  <a:cubicBezTo>
                    <a:pt x="961734" y="1304180"/>
                    <a:pt x="962842" y="1303072"/>
                    <a:pt x="964212" y="1303072"/>
                  </a:cubicBezTo>
                  <a:lnTo>
                    <a:pt x="1095426" y="1303072"/>
                  </a:lnTo>
                  <a:lnTo>
                    <a:pt x="1095426" y="1234563"/>
                  </a:lnTo>
                  <a:lnTo>
                    <a:pt x="1035851" y="1234563"/>
                  </a:lnTo>
                  <a:cubicBezTo>
                    <a:pt x="1032069" y="1234563"/>
                    <a:pt x="1029003" y="1231498"/>
                    <a:pt x="1029003" y="1227715"/>
                  </a:cubicBezTo>
                  <a:lnTo>
                    <a:pt x="1029003" y="1170847"/>
                  </a:lnTo>
                  <a:cubicBezTo>
                    <a:pt x="1029003" y="1167815"/>
                    <a:pt x="1031482" y="1165337"/>
                    <a:pt x="1034514" y="1165337"/>
                  </a:cubicBezTo>
                  <a:lnTo>
                    <a:pt x="1095426" y="1165337"/>
                  </a:lnTo>
                  <a:lnTo>
                    <a:pt x="1095426" y="1103741"/>
                  </a:lnTo>
                  <a:cubicBezTo>
                    <a:pt x="1095426" y="1100708"/>
                    <a:pt x="1097904" y="1098230"/>
                    <a:pt x="1100936" y="1098230"/>
                  </a:cubicBezTo>
                  <a:lnTo>
                    <a:pt x="1232020" y="1098230"/>
                  </a:lnTo>
                  <a:lnTo>
                    <a:pt x="1232020" y="1032069"/>
                  </a:lnTo>
                  <a:cubicBezTo>
                    <a:pt x="1232020" y="1029036"/>
                    <a:pt x="1234498" y="1026558"/>
                    <a:pt x="1237530" y="1026558"/>
                  </a:cubicBezTo>
                  <a:close/>
                  <a:moveTo>
                    <a:pt x="210613" y="960821"/>
                  </a:moveTo>
                  <a:cubicBezTo>
                    <a:pt x="208689" y="960821"/>
                    <a:pt x="207124" y="962386"/>
                    <a:pt x="207124" y="964309"/>
                  </a:cubicBezTo>
                  <a:lnTo>
                    <a:pt x="207124" y="1029199"/>
                  </a:lnTo>
                  <a:lnTo>
                    <a:pt x="272013" y="1029199"/>
                  </a:lnTo>
                  <a:cubicBezTo>
                    <a:pt x="273937" y="1029199"/>
                    <a:pt x="275503" y="1027634"/>
                    <a:pt x="275503" y="1025710"/>
                  </a:cubicBezTo>
                  <a:lnTo>
                    <a:pt x="275535" y="1025710"/>
                  </a:lnTo>
                  <a:lnTo>
                    <a:pt x="275535" y="964309"/>
                  </a:lnTo>
                  <a:cubicBezTo>
                    <a:pt x="275535" y="962386"/>
                    <a:pt x="273970" y="960821"/>
                    <a:pt x="272046" y="960821"/>
                  </a:cubicBezTo>
                  <a:lnTo>
                    <a:pt x="271868" y="960821"/>
                  </a:lnTo>
                  <a:lnTo>
                    <a:pt x="272863" y="963918"/>
                  </a:lnTo>
                  <a:cubicBezTo>
                    <a:pt x="272895" y="984266"/>
                    <a:pt x="272895" y="1004646"/>
                    <a:pt x="272863" y="1024993"/>
                  </a:cubicBezTo>
                  <a:cubicBezTo>
                    <a:pt x="272830" y="1026232"/>
                    <a:pt x="273450" y="1027798"/>
                    <a:pt x="271721" y="1028548"/>
                  </a:cubicBezTo>
                  <a:lnTo>
                    <a:pt x="271721" y="960821"/>
                  </a:lnTo>
                  <a:close/>
                  <a:moveTo>
                    <a:pt x="1444036" y="958799"/>
                  </a:moveTo>
                  <a:lnTo>
                    <a:pt x="1577271" y="958799"/>
                  </a:lnTo>
                  <a:cubicBezTo>
                    <a:pt x="1578086" y="958799"/>
                    <a:pt x="1578771" y="959484"/>
                    <a:pt x="1578771" y="960299"/>
                  </a:cubicBezTo>
                  <a:lnTo>
                    <a:pt x="1578771" y="1022515"/>
                  </a:lnTo>
                  <a:cubicBezTo>
                    <a:pt x="1578771" y="1025547"/>
                    <a:pt x="1576293" y="1028026"/>
                    <a:pt x="1573260" y="1028026"/>
                  </a:cubicBezTo>
                  <a:lnTo>
                    <a:pt x="1444851" y="1028026"/>
                  </a:lnTo>
                  <a:cubicBezTo>
                    <a:pt x="1441362" y="1028026"/>
                    <a:pt x="1438525" y="1025189"/>
                    <a:pt x="1438525" y="1021700"/>
                  </a:cubicBezTo>
                  <a:lnTo>
                    <a:pt x="1438525" y="964310"/>
                  </a:lnTo>
                  <a:cubicBezTo>
                    <a:pt x="1438525" y="961277"/>
                    <a:pt x="1441003" y="958799"/>
                    <a:pt x="1444036" y="958799"/>
                  </a:cubicBezTo>
                  <a:close/>
                  <a:moveTo>
                    <a:pt x="897431" y="890127"/>
                  </a:moveTo>
                  <a:lnTo>
                    <a:pt x="955669" y="890127"/>
                  </a:lnTo>
                  <a:cubicBezTo>
                    <a:pt x="958767" y="890127"/>
                    <a:pt x="961277" y="892638"/>
                    <a:pt x="961277" y="895736"/>
                  </a:cubicBezTo>
                  <a:lnTo>
                    <a:pt x="961277" y="951300"/>
                  </a:lnTo>
                  <a:cubicBezTo>
                    <a:pt x="961277" y="954332"/>
                    <a:pt x="958799" y="956810"/>
                    <a:pt x="955767" y="956810"/>
                  </a:cubicBezTo>
                  <a:lnTo>
                    <a:pt x="898801" y="956810"/>
                  </a:lnTo>
                  <a:cubicBezTo>
                    <a:pt x="895018" y="956810"/>
                    <a:pt x="891953" y="953745"/>
                    <a:pt x="891953" y="949963"/>
                  </a:cubicBezTo>
                  <a:lnTo>
                    <a:pt x="891953" y="895670"/>
                  </a:lnTo>
                  <a:cubicBezTo>
                    <a:pt x="891888" y="892573"/>
                    <a:pt x="894366" y="890127"/>
                    <a:pt x="897431" y="890127"/>
                  </a:cubicBezTo>
                  <a:close/>
                  <a:moveTo>
                    <a:pt x="1651291" y="822498"/>
                  </a:moveTo>
                  <a:lnTo>
                    <a:pt x="1709398" y="822498"/>
                  </a:lnTo>
                  <a:cubicBezTo>
                    <a:pt x="1712495" y="822498"/>
                    <a:pt x="1715006" y="825009"/>
                    <a:pt x="1715006" y="828107"/>
                  </a:cubicBezTo>
                  <a:lnTo>
                    <a:pt x="1715006" y="1021080"/>
                  </a:lnTo>
                  <a:cubicBezTo>
                    <a:pt x="1715006" y="1024112"/>
                    <a:pt x="1712528" y="1026591"/>
                    <a:pt x="1709496" y="1026591"/>
                  </a:cubicBezTo>
                  <a:lnTo>
                    <a:pt x="1645780" y="1026591"/>
                  </a:lnTo>
                  <a:lnTo>
                    <a:pt x="1645780" y="959843"/>
                  </a:lnTo>
                  <a:lnTo>
                    <a:pt x="1578966" y="959843"/>
                  </a:lnTo>
                  <a:lnTo>
                    <a:pt x="1578966" y="896127"/>
                  </a:lnTo>
                  <a:cubicBezTo>
                    <a:pt x="1578901" y="893094"/>
                    <a:pt x="1581379" y="890616"/>
                    <a:pt x="1584444" y="890616"/>
                  </a:cubicBezTo>
                  <a:lnTo>
                    <a:pt x="1645780" y="890616"/>
                  </a:lnTo>
                  <a:lnTo>
                    <a:pt x="1645780" y="828041"/>
                  </a:lnTo>
                  <a:cubicBezTo>
                    <a:pt x="1645780" y="824976"/>
                    <a:pt x="1648258" y="822498"/>
                    <a:pt x="1651291" y="822498"/>
                  </a:cubicBezTo>
                  <a:close/>
                  <a:moveTo>
                    <a:pt x="758293" y="754804"/>
                  </a:moveTo>
                  <a:lnTo>
                    <a:pt x="820606" y="754804"/>
                  </a:lnTo>
                  <a:cubicBezTo>
                    <a:pt x="822562" y="754804"/>
                    <a:pt x="824160" y="756402"/>
                    <a:pt x="824160" y="758358"/>
                  </a:cubicBezTo>
                  <a:lnTo>
                    <a:pt x="824160" y="886605"/>
                  </a:lnTo>
                  <a:cubicBezTo>
                    <a:pt x="824160" y="888529"/>
                    <a:pt x="822595" y="890094"/>
                    <a:pt x="820671" y="890094"/>
                  </a:cubicBezTo>
                  <a:lnTo>
                    <a:pt x="756434" y="890094"/>
                  </a:lnTo>
                  <a:lnTo>
                    <a:pt x="756434" y="960690"/>
                  </a:lnTo>
                  <a:lnTo>
                    <a:pt x="756336" y="960788"/>
                  </a:lnTo>
                  <a:lnTo>
                    <a:pt x="817575" y="960788"/>
                  </a:lnTo>
                  <a:cubicBezTo>
                    <a:pt x="819499" y="960821"/>
                    <a:pt x="821064" y="962353"/>
                    <a:pt x="821064" y="964277"/>
                  </a:cubicBezTo>
                  <a:lnTo>
                    <a:pt x="821064" y="1025091"/>
                  </a:lnTo>
                  <a:cubicBezTo>
                    <a:pt x="821064" y="1027048"/>
                    <a:pt x="819466" y="1028645"/>
                    <a:pt x="817510" y="1028645"/>
                  </a:cubicBezTo>
                  <a:lnTo>
                    <a:pt x="620526" y="1028645"/>
                  </a:lnTo>
                  <a:cubicBezTo>
                    <a:pt x="618602" y="1028645"/>
                    <a:pt x="617037" y="1027080"/>
                    <a:pt x="617037" y="1025156"/>
                  </a:cubicBezTo>
                  <a:lnTo>
                    <a:pt x="617037" y="960788"/>
                  </a:lnTo>
                  <a:lnTo>
                    <a:pt x="687078" y="960788"/>
                  </a:lnTo>
                  <a:lnTo>
                    <a:pt x="687078" y="889768"/>
                  </a:lnTo>
                  <a:cubicBezTo>
                    <a:pt x="687111" y="887844"/>
                    <a:pt x="688643" y="886279"/>
                    <a:pt x="690567" y="886279"/>
                  </a:cubicBezTo>
                  <a:lnTo>
                    <a:pt x="752880" y="886279"/>
                  </a:lnTo>
                  <a:lnTo>
                    <a:pt x="754804" y="888204"/>
                  </a:lnTo>
                  <a:lnTo>
                    <a:pt x="754804" y="758293"/>
                  </a:lnTo>
                  <a:cubicBezTo>
                    <a:pt x="754804" y="756369"/>
                    <a:pt x="756369" y="754804"/>
                    <a:pt x="758293" y="754804"/>
                  </a:cubicBezTo>
                  <a:close/>
                  <a:moveTo>
                    <a:pt x="343196" y="752522"/>
                  </a:moveTo>
                  <a:lnTo>
                    <a:pt x="343196" y="820216"/>
                  </a:lnTo>
                  <a:cubicBezTo>
                    <a:pt x="343196" y="822107"/>
                    <a:pt x="344729" y="823672"/>
                    <a:pt x="346652" y="823672"/>
                  </a:cubicBezTo>
                  <a:lnTo>
                    <a:pt x="477931" y="823672"/>
                  </a:lnTo>
                  <a:lnTo>
                    <a:pt x="477931" y="890159"/>
                  </a:lnTo>
                  <a:lnTo>
                    <a:pt x="413042" y="890159"/>
                  </a:lnTo>
                  <a:cubicBezTo>
                    <a:pt x="411118" y="890159"/>
                    <a:pt x="409553" y="891725"/>
                    <a:pt x="409553" y="893648"/>
                  </a:cubicBezTo>
                  <a:lnTo>
                    <a:pt x="409553" y="954984"/>
                  </a:lnTo>
                  <a:cubicBezTo>
                    <a:pt x="409553" y="956940"/>
                    <a:pt x="411151" y="958538"/>
                    <a:pt x="413107" y="958538"/>
                  </a:cubicBezTo>
                  <a:lnTo>
                    <a:pt x="474442" y="958538"/>
                  </a:lnTo>
                  <a:cubicBezTo>
                    <a:pt x="476366" y="958538"/>
                    <a:pt x="477931" y="956973"/>
                    <a:pt x="477931" y="955049"/>
                  </a:cubicBezTo>
                  <a:lnTo>
                    <a:pt x="477931" y="890616"/>
                  </a:lnTo>
                  <a:lnTo>
                    <a:pt x="543799" y="890616"/>
                  </a:lnTo>
                  <a:cubicBezTo>
                    <a:pt x="545723" y="890616"/>
                    <a:pt x="547288" y="889051"/>
                    <a:pt x="547288" y="887127"/>
                  </a:cubicBezTo>
                  <a:lnTo>
                    <a:pt x="547288" y="816270"/>
                  </a:lnTo>
                  <a:cubicBezTo>
                    <a:pt x="547288" y="816172"/>
                    <a:pt x="547223" y="816075"/>
                    <a:pt x="547223" y="815944"/>
                  </a:cubicBezTo>
                  <a:lnTo>
                    <a:pt x="547223" y="756011"/>
                  </a:lnTo>
                  <a:cubicBezTo>
                    <a:pt x="547223" y="754087"/>
                    <a:pt x="545658" y="752522"/>
                    <a:pt x="543734" y="752522"/>
                  </a:cubicBezTo>
                  <a:close/>
                  <a:moveTo>
                    <a:pt x="141191" y="752359"/>
                  </a:moveTo>
                  <a:lnTo>
                    <a:pt x="205461" y="752359"/>
                  </a:lnTo>
                  <a:cubicBezTo>
                    <a:pt x="207385" y="752359"/>
                    <a:pt x="208950" y="753924"/>
                    <a:pt x="208950" y="755848"/>
                  </a:cubicBezTo>
                  <a:lnTo>
                    <a:pt x="208950" y="820118"/>
                  </a:lnTo>
                  <a:cubicBezTo>
                    <a:pt x="208950" y="822042"/>
                    <a:pt x="207418" y="823607"/>
                    <a:pt x="205494" y="823607"/>
                  </a:cubicBezTo>
                  <a:lnTo>
                    <a:pt x="141191" y="823607"/>
                  </a:lnTo>
                  <a:cubicBezTo>
                    <a:pt x="139267" y="823607"/>
                    <a:pt x="137702" y="822042"/>
                    <a:pt x="137702" y="820118"/>
                  </a:cubicBezTo>
                  <a:lnTo>
                    <a:pt x="137702" y="755848"/>
                  </a:lnTo>
                  <a:cubicBezTo>
                    <a:pt x="137702" y="753924"/>
                    <a:pt x="139267" y="752359"/>
                    <a:pt x="141191" y="752359"/>
                  </a:cubicBezTo>
                  <a:close/>
                  <a:moveTo>
                    <a:pt x="1101230" y="687535"/>
                  </a:moveTo>
                  <a:cubicBezTo>
                    <a:pt x="1098198" y="687535"/>
                    <a:pt x="1095720" y="690013"/>
                    <a:pt x="1095720" y="693046"/>
                  </a:cubicBezTo>
                  <a:lnTo>
                    <a:pt x="1095720" y="754088"/>
                  </a:lnTo>
                  <a:cubicBezTo>
                    <a:pt x="1095720" y="754381"/>
                    <a:pt x="1095980" y="754642"/>
                    <a:pt x="1096274" y="754642"/>
                  </a:cubicBezTo>
                  <a:lnTo>
                    <a:pt x="1034547" y="754642"/>
                  </a:lnTo>
                  <a:cubicBezTo>
                    <a:pt x="1031515" y="754642"/>
                    <a:pt x="1029036" y="757120"/>
                    <a:pt x="1029036" y="760152"/>
                  </a:cubicBezTo>
                  <a:lnTo>
                    <a:pt x="1029036" y="820868"/>
                  </a:lnTo>
                  <a:cubicBezTo>
                    <a:pt x="1029036" y="821097"/>
                    <a:pt x="1029232" y="821292"/>
                    <a:pt x="1029461" y="821292"/>
                  </a:cubicBezTo>
                  <a:lnTo>
                    <a:pt x="1161489" y="821292"/>
                  </a:lnTo>
                  <a:cubicBezTo>
                    <a:pt x="1164522" y="821292"/>
                    <a:pt x="1167000" y="818814"/>
                    <a:pt x="1167000" y="815781"/>
                  </a:cubicBezTo>
                  <a:lnTo>
                    <a:pt x="1167000" y="755033"/>
                  </a:lnTo>
                  <a:cubicBezTo>
                    <a:pt x="1167000" y="754838"/>
                    <a:pt x="1166837" y="754642"/>
                    <a:pt x="1166609" y="754642"/>
                  </a:cubicBezTo>
                  <a:lnTo>
                    <a:pt x="1230552" y="754642"/>
                  </a:lnTo>
                  <a:cubicBezTo>
                    <a:pt x="1233585" y="754642"/>
                    <a:pt x="1236063" y="752164"/>
                    <a:pt x="1236063" y="749131"/>
                  </a:cubicBezTo>
                  <a:lnTo>
                    <a:pt x="1236063" y="693144"/>
                  </a:lnTo>
                  <a:cubicBezTo>
                    <a:pt x="1236063" y="690046"/>
                    <a:pt x="1233552" y="687535"/>
                    <a:pt x="1230455" y="687535"/>
                  </a:cubicBezTo>
                  <a:close/>
                  <a:moveTo>
                    <a:pt x="1445829" y="619026"/>
                  </a:moveTo>
                  <a:lnTo>
                    <a:pt x="1509544" y="619026"/>
                  </a:lnTo>
                  <a:lnTo>
                    <a:pt x="1509544" y="686589"/>
                  </a:lnTo>
                  <a:lnTo>
                    <a:pt x="1578868" y="686589"/>
                  </a:lnTo>
                  <a:lnTo>
                    <a:pt x="1578868" y="753990"/>
                  </a:lnTo>
                  <a:lnTo>
                    <a:pt x="1509544" y="753990"/>
                  </a:lnTo>
                  <a:lnTo>
                    <a:pt x="1509544" y="815782"/>
                  </a:lnTo>
                  <a:cubicBezTo>
                    <a:pt x="1509544" y="818847"/>
                    <a:pt x="1507066" y="821325"/>
                    <a:pt x="1504034" y="821325"/>
                  </a:cubicBezTo>
                  <a:lnTo>
                    <a:pt x="1445927" y="821325"/>
                  </a:lnTo>
                  <a:cubicBezTo>
                    <a:pt x="1442829" y="821325"/>
                    <a:pt x="1440318" y="818815"/>
                    <a:pt x="1440318" y="815717"/>
                  </a:cubicBezTo>
                  <a:lnTo>
                    <a:pt x="1440318" y="624537"/>
                  </a:lnTo>
                  <a:cubicBezTo>
                    <a:pt x="1440318" y="621504"/>
                    <a:pt x="1442796" y="619026"/>
                    <a:pt x="1445829" y="619026"/>
                  </a:cubicBezTo>
                  <a:close/>
                  <a:moveTo>
                    <a:pt x="412292" y="617526"/>
                  </a:moveTo>
                  <a:lnTo>
                    <a:pt x="412292" y="683850"/>
                  </a:lnTo>
                  <a:cubicBezTo>
                    <a:pt x="412292" y="685774"/>
                    <a:pt x="413857" y="687339"/>
                    <a:pt x="415781" y="687339"/>
                  </a:cubicBezTo>
                  <a:lnTo>
                    <a:pt x="478551" y="687339"/>
                  </a:lnTo>
                  <a:cubicBezTo>
                    <a:pt x="480508" y="687339"/>
                    <a:pt x="482105" y="685741"/>
                    <a:pt x="482105" y="683785"/>
                  </a:cubicBezTo>
                  <a:lnTo>
                    <a:pt x="482105" y="621015"/>
                  </a:lnTo>
                  <a:cubicBezTo>
                    <a:pt x="482105" y="619091"/>
                    <a:pt x="480540" y="617526"/>
                    <a:pt x="478616" y="617526"/>
                  </a:cubicBezTo>
                  <a:close/>
                  <a:moveTo>
                    <a:pt x="1515153" y="549702"/>
                  </a:moveTo>
                  <a:lnTo>
                    <a:pt x="1572217" y="549702"/>
                  </a:lnTo>
                  <a:cubicBezTo>
                    <a:pt x="1575249" y="549702"/>
                    <a:pt x="1577727" y="552180"/>
                    <a:pt x="1577727" y="555213"/>
                  </a:cubicBezTo>
                  <a:lnTo>
                    <a:pt x="1577727" y="617950"/>
                  </a:lnTo>
                  <a:lnTo>
                    <a:pt x="1509544" y="617950"/>
                  </a:lnTo>
                  <a:lnTo>
                    <a:pt x="1509544" y="555311"/>
                  </a:lnTo>
                  <a:cubicBezTo>
                    <a:pt x="1509544" y="552213"/>
                    <a:pt x="1512055" y="549702"/>
                    <a:pt x="1515153" y="549702"/>
                  </a:cubicBezTo>
                  <a:close/>
                  <a:moveTo>
                    <a:pt x="5576" y="549702"/>
                  </a:moveTo>
                  <a:lnTo>
                    <a:pt x="66813" y="549702"/>
                  </a:lnTo>
                  <a:cubicBezTo>
                    <a:pt x="68737" y="549702"/>
                    <a:pt x="70302" y="551267"/>
                    <a:pt x="70302" y="553191"/>
                  </a:cubicBezTo>
                  <a:lnTo>
                    <a:pt x="70302" y="614428"/>
                  </a:lnTo>
                  <a:cubicBezTo>
                    <a:pt x="70302" y="616352"/>
                    <a:pt x="68737" y="617918"/>
                    <a:pt x="66813" y="617918"/>
                  </a:cubicBezTo>
                  <a:lnTo>
                    <a:pt x="5576" y="617918"/>
                  </a:lnTo>
                  <a:cubicBezTo>
                    <a:pt x="3652" y="617918"/>
                    <a:pt x="2087" y="616352"/>
                    <a:pt x="2087" y="614428"/>
                  </a:cubicBezTo>
                  <a:lnTo>
                    <a:pt x="2087" y="553191"/>
                  </a:lnTo>
                  <a:cubicBezTo>
                    <a:pt x="2087" y="551267"/>
                    <a:pt x="3652" y="549702"/>
                    <a:pt x="5576" y="549702"/>
                  </a:cubicBezTo>
                  <a:close/>
                  <a:moveTo>
                    <a:pt x="829966" y="549636"/>
                  </a:moveTo>
                  <a:lnTo>
                    <a:pt x="888496" y="549636"/>
                  </a:lnTo>
                  <a:cubicBezTo>
                    <a:pt x="891594" y="549636"/>
                    <a:pt x="894105" y="552147"/>
                    <a:pt x="894105" y="555245"/>
                  </a:cubicBezTo>
                  <a:lnTo>
                    <a:pt x="894105" y="613776"/>
                  </a:lnTo>
                  <a:cubicBezTo>
                    <a:pt x="894105" y="616808"/>
                    <a:pt x="891627" y="619286"/>
                    <a:pt x="888594" y="619286"/>
                  </a:cubicBezTo>
                  <a:lnTo>
                    <a:pt x="824455" y="619286"/>
                  </a:lnTo>
                  <a:lnTo>
                    <a:pt x="824455" y="555147"/>
                  </a:lnTo>
                  <a:cubicBezTo>
                    <a:pt x="824455" y="552114"/>
                    <a:pt x="826933" y="549636"/>
                    <a:pt x="829966" y="549636"/>
                  </a:cubicBezTo>
                  <a:close/>
                  <a:moveTo>
                    <a:pt x="1651291" y="549343"/>
                  </a:moveTo>
                  <a:lnTo>
                    <a:pt x="1709398" y="549343"/>
                  </a:lnTo>
                  <a:cubicBezTo>
                    <a:pt x="1712495" y="549343"/>
                    <a:pt x="1715006" y="551854"/>
                    <a:pt x="1715006" y="554952"/>
                  </a:cubicBezTo>
                  <a:lnTo>
                    <a:pt x="1715006" y="747925"/>
                  </a:lnTo>
                  <a:cubicBezTo>
                    <a:pt x="1715006" y="750957"/>
                    <a:pt x="1712528" y="753436"/>
                    <a:pt x="1709496" y="753436"/>
                  </a:cubicBezTo>
                  <a:lnTo>
                    <a:pt x="1645780" y="753436"/>
                  </a:lnTo>
                  <a:lnTo>
                    <a:pt x="1645780" y="686623"/>
                  </a:lnTo>
                  <a:lnTo>
                    <a:pt x="1578934" y="686623"/>
                  </a:lnTo>
                  <a:lnTo>
                    <a:pt x="1578934" y="618439"/>
                  </a:lnTo>
                  <a:lnTo>
                    <a:pt x="1645780" y="618439"/>
                  </a:lnTo>
                  <a:lnTo>
                    <a:pt x="1645780" y="554886"/>
                  </a:lnTo>
                  <a:cubicBezTo>
                    <a:pt x="1645780" y="551821"/>
                    <a:pt x="1648258" y="549343"/>
                    <a:pt x="1651291" y="549343"/>
                  </a:cubicBezTo>
                  <a:close/>
                  <a:moveTo>
                    <a:pt x="417803" y="548071"/>
                  </a:moveTo>
                  <a:lnTo>
                    <a:pt x="545495" y="548071"/>
                  </a:lnTo>
                  <a:cubicBezTo>
                    <a:pt x="548527" y="548071"/>
                    <a:pt x="551005" y="550549"/>
                    <a:pt x="551005" y="553582"/>
                  </a:cubicBezTo>
                  <a:lnTo>
                    <a:pt x="551005" y="685089"/>
                  </a:lnTo>
                  <a:lnTo>
                    <a:pt x="613514" y="685089"/>
                  </a:lnTo>
                  <a:cubicBezTo>
                    <a:pt x="616547" y="685089"/>
                    <a:pt x="619025" y="687567"/>
                    <a:pt x="619025" y="690600"/>
                  </a:cubicBezTo>
                  <a:lnTo>
                    <a:pt x="619025" y="960266"/>
                  </a:lnTo>
                  <a:lnTo>
                    <a:pt x="549310" y="960266"/>
                  </a:lnTo>
                  <a:lnTo>
                    <a:pt x="549310" y="1027699"/>
                  </a:lnTo>
                  <a:lnTo>
                    <a:pt x="413107" y="1027699"/>
                  </a:lnTo>
                  <a:cubicBezTo>
                    <a:pt x="411151" y="1027699"/>
                    <a:pt x="409553" y="1029297"/>
                    <a:pt x="409553" y="1031253"/>
                  </a:cubicBezTo>
                  <a:lnTo>
                    <a:pt x="409553" y="1095393"/>
                  </a:lnTo>
                  <a:cubicBezTo>
                    <a:pt x="409553" y="1097316"/>
                    <a:pt x="411118" y="1098882"/>
                    <a:pt x="413042" y="1098882"/>
                  </a:cubicBezTo>
                  <a:lnTo>
                    <a:pt x="549636" y="1098882"/>
                  </a:lnTo>
                  <a:lnTo>
                    <a:pt x="549636" y="1028644"/>
                  </a:lnTo>
                  <a:lnTo>
                    <a:pt x="619025" y="1028644"/>
                  </a:lnTo>
                  <a:lnTo>
                    <a:pt x="619025" y="1094838"/>
                  </a:lnTo>
                  <a:cubicBezTo>
                    <a:pt x="619025" y="1097871"/>
                    <a:pt x="616547" y="1100349"/>
                    <a:pt x="613514" y="1100349"/>
                  </a:cubicBezTo>
                  <a:lnTo>
                    <a:pt x="549603" y="1100349"/>
                  </a:lnTo>
                  <a:lnTo>
                    <a:pt x="549603" y="1160641"/>
                  </a:lnTo>
                  <a:cubicBezTo>
                    <a:pt x="549603" y="1163673"/>
                    <a:pt x="547125" y="1166152"/>
                    <a:pt x="544093" y="1166152"/>
                  </a:cubicBezTo>
                  <a:lnTo>
                    <a:pt x="212635" y="1166152"/>
                  </a:lnTo>
                  <a:cubicBezTo>
                    <a:pt x="209602" y="1166152"/>
                    <a:pt x="207124" y="1163673"/>
                    <a:pt x="207124" y="1160641"/>
                  </a:cubicBezTo>
                  <a:lnTo>
                    <a:pt x="207124" y="1032558"/>
                  </a:lnTo>
                  <a:lnTo>
                    <a:pt x="143702" y="1032558"/>
                  </a:lnTo>
                  <a:cubicBezTo>
                    <a:pt x="140669" y="1032558"/>
                    <a:pt x="138191" y="1030079"/>
                    <a:pt x="138191" y="1027047"/>
                  </a:cubicBezTo>
                  <a:lnTo>
                    <a:pt x="138191" y="960788"/>
                  </a:lnTo>
                  <a:lnTo>
                    <a:pt x="5967" y="960788"/>
                  </a:lnTo>
                  <a:cubicBezTo>
                    <a:pt x="2934" y="960788"/>
                    <a:pt x="456" y="958309"/>
                    <a:pt x="456" y="955277"/>
                  </a:cubicBezTo>
                  <a:lnTo>
                    <a:pt x="456" y="894790"/>
                  </a:lnTo>
                  <a:cubicBezTo>
                    <a:pt x="456" y="891757"/>
                    <a:pt x="2934" y="889279"/>
                    <a:pt x="5967" y="889279"/>
                  </a:cubicBezTo>
                  <a:lnTo>
                    <a:pt x="207124" y="889279"/>
                  </a:lnTo>
                  <a:lnTo>
                    <a:pt x="207124" y="829183"/>
                  </a:lnTo>
                  <a:cubicBezTo>
                    <a:pt x="207124" y="826150"/>
                    <a:pt x="209602" y="823672"/>
                    <a:pt x="212635" y="823672"/>
                  </a:cubicBezTo>
                  <a:lnTo>
                    <a:pt x="273350" y="823672"/>
                  </a:lnTo>
                  <a:lnTo>
                    <a:pt x="273350" y="758000"/>
                  </a:lnTo>
                  <a:cubicBezTo>
                    <a:pt x="273350" y="754967"/>
                    <a:pt x="275828" y="752489"/>
                    <a:pt x="278861" y="752489"/>
                  </a:cubicBezTo>
                  <a:lnTo>
                    <a:pt x="343196" y="752489"/>
                  </a:lnTo>
                  <a:lnTo>
                    <a:pt x="343196" y="690600"/>
                  </a:lnTo>
                  <a:cubicBezTo>
                    <a:pt x="343196" y="689719"/>
                    <a:pt x="343425" y="688904"/>
                    <a:pt x="343783" y="688187"/>
                  </a:cubicBezTo>
                  <a:lnTo>
                    <a:pt x="278861" y="688187"/>
                  </a:lnTo>
                  <a:cubicBezTo>
                    <a:pt x="275828" y="688187"/>
                    <a:pt x="273350" y="685709"/>
                    <a:pt x="273350" y="682676"/>
                  </a:cubicBezTo>
                  <a:lnTo>
                    <a:pt x="273350" y="622189"/>
                  </a:lnTo>
                  <a:cubicBezTo>
                    <a:pt x="273350" y="619156"/>
                    <a:pt x="275828" y="616678"/>
                    <a:pt x="278861" y="616678"/>
                  </a:cubicBezTo>
                  <a:lnTo>
                    <a:pt x="412292" y="616678"/>
                  </a:lnTo>
                  <a:lnTo>
                    <a:pt x="412292" y="553582"/>
                  </a:lnTo>
                  <a:cubicBezTo>
                    <a:pt x="412292" y="550549"/>
                    <a:pt x="414770" y="548071"/>
                    <a:pt x="417803" y="548071"/>
                  </a:cubicBezTo>
                  <a:close/>
                  <a:moveTo>
                    <a:pt x="142985" y="547288"/>
                  </a:moveTo>
                  <a:lnTo>
                    <a:pt x="203472" y="547288"/>
                  </a:lnTo>
                  <a:cubicBezTo>
                    <a:pt x="206505" y="547288"/>
                    <a:pt x="208983" y="549766"/>
                    <a:pt x="208983" y="552799"/>
                  </a:cubicBezTo>
                  <a:lnTo>
                    <a:pt x="208983" y="681567"/>
                  </a:lnTo>
                  <a:cubicBezTo>
                    <a:pt x="208983" y="684599"/>
                    <a:pt x="206538" y="687078"/>
                    <a:pt x="203472" y="687078"/>
                  </a:cubicBezTo>
                  <a:lnTo>
                    <a:pt x="142985" y="687078"/>
                  </a:lnTo>
                  <a:cubicBezTo>
                    <a:pt x="139952" y="687078"/>
                    <a:pt x="137474" y="684599"/>
                    <a:pt x="137474" y="681567"/>
                  </a:cubicBezTo>
                  <a:lnTo>
                    <a:pt x="137474" y="552799"/>
                  </a:lnTo>
                  <a:cubicBezTo>
                    <a:pt x="137474" y="549766"/>
                    <a:pt x="139952" y="547288"/>
                    <a:pt x="142985" y="547288"/>
                  </a:cubicBezTo>
                  <a:close/>
                  <a:moveTo>
                    <a:pt x="691383" y="413010"/>
                  </a:moveTo>
                  <a:lnTo>
                    <a:pt x="749196" y="413010"/>
                  </a:lnTo>
                  <a:cubicBezTo>
                    <a:pt x="752294" y="413010"/>
                    <a:pt x="754805" y="415520"/>
                    <a:pt x="754805" y="418618"/>
                  </a:cubicBezTo>
                  <a:lnTo>
                    <a:pt x="754805" y="617526"/>
                  </a:lnTo>
                  <a:lnTo>
                    <a:pt x="824454" y="617526"/>
                  </a:lnTo>
                  <a:lnTo>
                    <a:pt x="824454" y="681666"/>
                  </a:lnTo>
                  <a:cubicBezTo>
                    <a:pt x="824454" y="684698"/>
                    <a:pt x="821976" y="687176"/>
                    <a:pt x="818943" y="687176"/>
                  </a:cubicBezTo>
                  <a:lnTo>
                    <a:pt x="761652" y="687176"/>
                  </a:lnTo>
                  <a:cubicBezTo>
                    <a:pt x="757869" y="687176"/>
                    <a:pt x="754804" y="684111"/>
                    <a:pt x="754804" y="680328"/>
                  </a:cubicBezTo>
                  <a:lnTo>
                    <a:pt x="754804" y="617592"/>
                  </a:lnTo>
                  <a:lnTo>
                    <a:pt x="754349" y="618048"/>
                  </a:lnTo>
                  <a:lnTo>
                    <a:pt x="692720" y="618048"/>
                  </a:lnTo>
                  <a:cubicBezTo>
                    <a:pt x="688937" y="618048"/>
                    <a:pt x="685872" y="614983"/>
                    <a:pt x="685872" y="611200"/>
                  </a:cubicBezTo>
                  <a:lnTo>
                    <a:pt x="685872" y="418553"/>
                  </a:lnTo>
                  <a:cubicBezTo>
                    <a:pt x="685872" y="415455"/>
                    <a:pt x="688318" y="413010"/>
                    <a:pt x="691383" y="413010"/>
                  </a:cubicBezTo>
                  <a:close/>
                  <a:moveTo>
                    <a:pt x="1103186" y="408543"/>
                  </a:moveTo>
                  <a:lnTo>
                    <a:pt x="1160152" y="408543"/>
                  </a:lnTo>
                  <a:cubicBezTo>
                    <a:pt x="1163934" y="408543"/>
                    <a:pt x="1166999" y="411608"/>
                    <a:pt x="1166999" y="415390"/>
                  </a:cubicBezTo>
                  <a:lnTo>
                    <a:pt x="1166999" y="475128"/>
                  </a:lnTo>
                  <a:cubicBezTo>
                    <a:pt x="1166999" y="478193"/>
                    <a:pt x="1164521" y="480639"/>
                    <a:pt x="1161488" y="480639"/>
                  </a:cubicBezTo>
                  <a:lnTo>
                    <a:pt x="1098328" y="480639"/>
                  </a:lnTo>
                  <a:lnTo>
                    <a:pt x="1098328" y="549702"/>
                  </a:lnTo>
                  <a:lnTo>
                    <a:pt x="1161359" y="549702"/>
                  </a:lnTo>
                  <a:cubicBezTo>
                    <a:pt x="1164457" y="549702"/>
                    <a:pt x="1166967" y="552213"/>
                    <a:pt x="1166967" y="555311"/>
                  </a:cubicBezTo>
                  <a:lnTo>
                    <a:pt x="1166967" y="619124"/>
                  </a:lnTo>
                  <a:lnTo>
                    <a:pt x="1302420" y="619124"/>
                  </a:lnTo>
                  <a:lnTo>
                    <a:pt x="1302420" y="554854"/>
                  </a:lnTo>
                  <a:cubicBezTo>
                    <a:pt x="1302420" y="551822"/>
                    <a:pt x="1304898" y="549343"/>
                    <a:pt x="1307931" y="549343"/>
                  </a:cubicBezTo>
                  <a:lnTo>
                    <a:pt x="1366168" y="549343"/>
                  </a:lnTo>
                  <a:cubicBezTo>
                    <a:pt x="1369266" y="549343"/>
                    <a:pt x="1371777" y="551854"/>
                    <a:pt x="1371777" y="554952"/>
                  </a:cubicBezTo>
                  <a:lnTo>
                    <a:pt x="1371777" y="681112"/>
                  </a:lnTo>
                  <a:cubicBezTo>
                    <a:pt x="1371777" y="684144"/>
                    <a:pt x="1369298" y="686622"/>
                    <a:pt x="1366266" y="686622"/>
                  </a:cubicBezTo>
                  <a:lnTo>
                    <a:pt x="1304540" y="686622"/>
                  </a:lnTo>
                  <a:lnTo>
                    <a:pt x="1304540" y="754642"/>
                  </a:lnTo>
                  <a:lnTo>
                    <a:pt x="1368287" y="754642"/>
                  </a:lnTo>
                  <a:cubicBezTo>
                    <a:pt x="1371385" y="754642"/>
                    <a:pt x="1373896" y="757153"/>
                    <a:pt x="1373896" y="760250"/>
                  </a:cubicBezTo>
                  <a:lnTo>
                    <a:pt x="1373896" y="815814"/>
                  </a:lnTo>
                  <a:cubicBezTo>
                    <a:pt x="1373896" y="818846"/>
                    <a:pt x="1371418" y="821325"/>
                    <a:pt x="1368385" y="821325"/>
                  </a:cubicBezTo>
                  <a:lnTo>
                    <a:pt x="1368385" y="821260"/>
                  </a:lnTo>
                  <a:lnTo>
                    <a:pt x="1304507" y="821260"/>
                  </a:lnTo>
                  <a:lnTo>
                    <a:pt x="1304507" y="890062"/>
                  </a:lnTo>
                  <a:lnTo>
                    <a:pt x="1368255" y="890062"/>
                  </a:lnTo>
                  <a:cubicBezTo>
                    <a:pt x="1371353" y="890062"/>
                    <a:pt x="1373863" y="892573"/>
                    <a:pt x="1373863" y="895671"/>
                  </a:cubicBezTo>
                  <a:lnTo>
                    <a:pt x="1373863" y="953027"/>
                  </a:lnTo>
                  <a:cubicBezTo>
                    <a:pt x="1373863" y="956060"/>
                    <a:pt x="1371385" y="958538"/>
                    <a:pt x="1368353" y="958538"/>
                  </a:cubicBezTo>
                  <a:lnTo>
                    <a:pt x="1242878" y="958538"/>
                  </a:lnTo>
                  <a:cubicBezTo>
                    <a:pt x="1239096" y="958538"/>
                    <a:pt x="1236030" y="955473"/>
                    <a:pt x="1236030" y="951691"/>
                  </a:cubicBezTo>
                  <a:lnTo>
                    <a:pt x="1236030" y="891203"/>
                  </a:lnTo>
                  <a:cubicBezTo>
                    <a:pt x="1236030" y="890584"/>
                    <a:pt x="1236520" y="890095"/>
                    <a:pt x="1237139" y="890095"/>
                  </a:cubicBezTo>
                  <a:lnTo>
                    <a:pt x="1166967" y="890095"/>
                  </a:lnTo>
                  <a:lnTo>
                    <a:pt x="1166967" y="1008558"/>
                  </a:lnTo>
                  <a:cubicBezTo>
                    <a:pt x="1166967" y="1019319"/>
                    <a:pt x="1158229" y="1028025"/>
                    <a:pt x="1147501" y="1028025"/>
                  </a:cubicBezTo>
                  <a:lnTo>
                    <a:pt x="1035852" y="1028025"/>
                  </a:lnTo>
                  <a:cubicBezTo>
                    <a:pt x="1032069" y="1028025"/>
                    <a:pt x="1029004" y="1024960"/>
                    <a:pt x="1029004" y="1021178"/>
                  </a:cubicBezTo>
                  <a:lnTo>
                    <a:pt x="1029004" y="823020"/>
                  </a:lnTo>
                  <a:lnTo>
                    <a:pt x="965680" y="823020"/>
                  </a:lnTo>
                  <a:cubicBezTo>
                    <a:pt x="961897" y="823020"/>
                    <a:pt x="958832" y="819955"/>
                    <a:pt x="958832" y="816173"/>
                  </a:cubicBezTo>
                  <a:lnTo>
                    <a:pt x="958832" y="692133"/>
                  </a:lnTo>
                  <a:cubicBezTo>
                    <a:pt x="958832" y="689100"/>
                    <a:pt x="961310" y="686622"/>
                    <a:pt x="964343" y="686622"/>
                  </a:cubicBezTo>
                  <a:lnTo>
                    <a:pt x="1029004" y="686622"/>
                  </a:lnTo>
                  <a:lnTo>
                    <a:pt x="1029004" y="594570"/>
                  </a:lnTo>
                  <a:lnTo>
                    <a:pt x="1029004" y="555246"/>
                  </a:lnTo>
                  <a:lnTo>
                    <a:pt x="1029004" y="478617"/>
                  </a:lnTo>
                  <a:lnTo>
                    <a:pt x="1097675" y="478617"/>
                  </a:lnTo>
                  <a:lnTo>
                    <a:pt x="1097675" y="414053"/>
                  </a:lnTo>
                  <a:cubicBezTo>
                    <a:pt x="1097675" y="411021"/>
                    <a:pt x="1100153" y="408543"/>
                    <a:pt x="1103186" y="408543"/>
                  </a:cubicBezTo>
                  <a:close/>
                  <a:moveTo>
                    <a:pt x="554886" y="343294"/>
                  </a:moveTo>
                  <a:lnTo>
                    <a:pt x="613416" y="343294"/>
                  </a:lnTo>
                  <a:cubicBezTo>
                    <a:pt x="616514" y="343294"/>
                    <a:pt x="619025" y="345804"/>
                    <a:pt x="619025" y="348902"/>
                  </a:cubicBezTo>
                  <a:lnTo>
                    <a:pt x="619025" y="474181"/>
                  </a:lnTo>
                  <a:cubicBezTo>
                    <a:pt x="619025" y="477214"/>
                    <a:pt x="616547" y="479692"/>
                    <a:pt x="613514" y="479692"/>
                  </a:cubicBezTo>
                  <a:lnTo>
                    <a:pt x="556223" y="479692"/>
                  </a:lnTo>
                  <a:cubicBezTo>
                    <a:pt x="552440" y="479692"/>
                    <a:pt x="549375" y="476627"/>
                    <a:pt x="549375" y="472844"/>
                  </a:cubicBezTo>
                  <a:lnTo>
                    <a:pt x="549375" y="348804"/>
                  </a:lnTo>
                  <a:cubicBezTo>
                    <a:pt x="549375" y="345739"/>
                    <a:pt x="551853" y="343294"/>
                    <a:pt x="554886" y="343294"/>
                  </a:cubicBezTo>
                  <a:close/>
                  <a:moveTo>
                    <a:pt x="963430" y="272894"/>
                  </a:moveTo>
                  <a:lnTo>
                    <a:pt x="1025026" y="272894"/>
                  </a:lnTo>
                  <a:cubicBezTo>
                    <a:pt x="1026982" y="272894"/>
                    <a:pt x="1028580" y="274491"/>
                    <a:pt x="1028580" y="276448"/>
                  </a:cubicBezTo>
                  <a:lnTo>
                    <a:pt x="1028580" y="478616"/>
                  </a:lnTo>
                  <a:lnTo>
                    <a:pt x="964343" y="478616"/>
                  </a:lnTo>
                  <a:cubicBezTo>
                    <a:pt x="962354" y="478616"/>
                    <a:pt x="960723" y="476986"/>
                    <a:pt x="960723" y="474996"/>
                  </a:cubicBezTo>
                  <a:lnTo>
                    <a:pt x="960723" y="275600"/>
                  </a:lnTo>
                  <a:cubicBezTo>
                    <a:pt x="960756" y="274100"/>
                    <a:pt x="961962" y="272894"/>
                    <a:pt x="963430" y="272894"/>
                  </a:cubicBezTo>
                  <a:close/>
                  <a:moveTo>
                    <a:pt x="1374353" y="138517"/>
                  </a:moveTo>
                  <a:cubicBezTo>
                    <a:pt x="1439079" y="138647"/>
                    <a:pt x="1503773" y="138647"/>
                    <a:pt x="1568499" y="138517"/>
                  </a:cubicBezTo>
                  <a:cubicBezTo>
                    <a:pt x="1572771" y="138517"/>
                    <a:pt x="1574173" y="139462"/>
                    <a:pt x="1574173" y="143995"/>
                  </a:cubicBezTo>
                  <a:cubicBezTo>
                    <a:pt x="1574010" y="208917"/>
                    <a:pt x="1574010" y="273839"/>
                    <a:pt x="1574140" y="338761"/>
                  </a:cubicBezTo>
                  <a:cubicBezTo>
                    <a:pt x="1574140" y="342935"/>
                    <a:pt x="1572934" y="343946"/>
                    <a:pt x="1568891" y="343913"/>
                  </a:cubicBezTo>
                  <a:cubicBezTo>
                    <a:pt x="1536348" y="343717"/>
                    <a:pt x="1503806" y="343783"/>
                    <a:pt x="1471230" y="343815"/>
                  </a:cubicBezTo>
                  <a:cubicBezTo>
                    <a:pt x="1439275" y="343815"/>
                    <a:pt x="1407286" y="343717"/>
                    <a:pt x="1375331" y="343913"/>
                  </a:cubicBezTo>
                  <a:cubicBezTo>
                    <a:pt x="1370505" y="343946"/>
                    <a:pt x="1368679" y="343130"/>
                    <a:pt x="1368711" y="337620"/>
                  </a:cubicBezTo>
                  <a:cubicBezTo>
                    <a:pt x="1368940" y="273089"/>
                    <a:pt x="1368907" y="208558"/>
                    <a:pt x="1368777" y="144060"/>
                  </a:cubicBezTo>
                  <a:cubicBezTo>
                    <a:pt x="1368777" y="139626"/>
                    <a:pt x="1369983" y="138517"/>
                    <a:pt x="1374353" y="138517"/>
                  </a:cubicBezTo>
                  <a:close/>
                  <a:moveTo>
                    <a:pt x="141843" y="138517"/>
                  </a:moveTo>
                  <a:cubicBezTo>
                    <a:pt x="206570" y="138647"/>
                    <a:pt x="271264" y="138647"/>
                    <a:pt x="335990" y="138517"/>
                  </a:cubicBezTo>
                  <a:cubicBezTo>
                    <a:pt x="340262" y="138517"/>
                    <a:pt x="341664" y="139462"/>
                    <a:pt x="341664" y="143995"/>
                  </a:cubicBezTo>
                  <a:cubicBezTo>
                    <a:pt x="341501" y="208917"/>
                    <a:pt x="341501" y="273839"/>
                    <a:pt x="341631" y="338761"/>
                  </a:cubicBezTo>
                  <a:cubicBezTo>
                    <a:pt x="341631" y="342935"/>
                    <a:pt x="340425" y="343946"/>
                    <a:pt x="336382" y="343913"/>
                  </a:cubicBezTo>
                  <a:cubicBezTo>
                    <a:pt x="303839" y="343717"/>
                    <a:pt x="271297" y="343783"/>
                    <a:pt x="238721" y="343815"/>
                  </a:cubicBezTo>
                  <a:cubicBezTo>
                    <a:pt x="206766" y="343815"/>
                    <a:pt x="174777" y="343717"/>
                    <a:pt x="142822" y="343913"/>
                  </a:cubicBezTo>
                  <a:cubicBezTo>
                    <a:pt x="137996" y="343946"/>
                    <a:pt x="136170" y="343130"/>
                    <a:pt x="136202" y="337620"/>
                  </a:cubicBezTo>
                  <a:cubicBezTo>
                    <a:pt x="136431" y="273089"/>
                    <a:pt x="136398" y="208558"/>
                    <a:pt x="136268" y="144060"/>
                  </a:cubicBezTo>
                  <a:cubicBezTo>
                    <a:pt x="136268" y="139626"/>
                    <a:pt x="137474" y="138517"/>
                    <a:pt x="141843" y="138517"/>
                  </a:cubicBezTo>
                  <a:close/>
                  <a:moveTo>
                    <a:pt x="754218" y="135518"/>
                  </a:moveTo>
                  <a:lnTo>
                    <a:pt x="953419" y="135518"/>
                  </a:lnTo>
                  <a:cubicBezTo>
                    <a:pt x="956516" y="135518"/>
                    <a:pt x="959027" y="138028"/>
                    <a:pt x="959027" y="141126"/>
                  </a:cubicBezTo>
                  <a:lnTo>
                    <a:pt x="959027" y="274199"/>
                  </a:lnTo>
                  <a:lnTo>
                    <a:pt x="894073" y="274199"/>
                  </a:lnTo>
                  <a:lnTo>
                    <a:pt x="894073" y="475128"/>
                  </a:lnTo>
                  <a:cubicBezTo>
                    <a:pt x="894073" y="477052"/>
                    <a:pt x="892508" y="478617"/>
                    <a:pt x="890584" y="478617"/>
                  </a:cubicBezTo>
                  <a:lnTo>
                    <a:pt x="829868" y="478617"/>
                  </a:lnTo>
                  <a:cubicBezTo>
                    <a:pt x="827879" y="478617"/>
                    <a:pt x="826248" y="476987"/>
                    <a:pt x="826248" y="474998"/>
                  </a:cubicBezTo>
                  <a:lnTo>
                    <a:pt x="826248" y="408574"/>
                  </a:lnTo>
                  <a:lnTo>
                    <a:pt x="755196" y="408574"/>
                  </a:lnTo>
                  <a:cubicBezTo>
                    <a:pt x="753272" y="408574"/>
                    <a:pt x="751707" y="407009"/>
                    <a:pt x="751707" y="405085"/>
                  </a:cubicBezTo>
                  <a:lnTo>
                    <a:pt x="751707" y="342772"/>
                  </a:lnTo>
                  <a:cubicBezTo>
                    <a:pt x="751707" y="340815"/>
                    <a:pt x="753305" y="339218"/>
                    <a:pt x="755261" y="339218"/>
                  </a:cubicBezTo>
                  <a:lnTo>
                    <a:pt x="826248" y="339218"/>
                  </a:lnTo>
                  <a:lnTo>
                    <a:pt x="826248" y="274199"/>
                  </a:lnTo>
                  <a:lnTo>
                    <a:pt x="761065" y="274199"/>
                  </a:lnTo>
                  <a:cubicBezTo>
                    <a:pt x="757283" y="274199"/>
                    <a:pt x="754218" y="271134"/>
                    <a:pt x="754218" y="267351"/>
                  </a:cubicBezTo>
                  <a:close/>
                  <a:moveTo>
                    <a:pt x="1106610" y="71280"/>
                  </a:moveTo>
                  <a:lnTo>
                    <a:pt x="1167424" y="71280"/>
                  </a:lnTo>
                  <a:cubicBezTo>
                    <a:pt x="1169380" y="71280"/>
                    <a:pt x="1170978" y="72877"/>
                    <a:pt x="1170978" y="74834"/>
                  </a:cubicBezTo>
                  <a:lnTo>
                    <a:pt x="1170978" y="201352"/>
                  </a:lnTo>
                  <a:cubicBezTo>
                    <a:pt x="1170978" y="203276"/>
                    <a:pt x="1169413" y="204841"/>
                    <a:pt x="1167489" y="204841"/>
                  </a:cubicBezTo>
                  <a:lnTo>
                    <a:pt x="1117468" y="204841"/>
                  </a:lnTo>
                  <a:lnTo>
                    <a:pt x="1117468" y="204842"/>
                  </a:lnTo>
                  <a:lnTo>
                    <a:pt x="1032068" y="204842"/>
                  </a:lnTo>
                  <a:cubicBezTo>
                    <a:pt x="1030177" y="204842"/>
                    <a:pt x="1028612" y="203277"/>
                    <a:pt x="1028612" y="201353"/>
                  </a:cubicBezTo>
                  <a:lnTo>
                    <a:pt x="1028612" y="139072"/>
                  </a:lnTo>
                  <a:cubicBezTo>
                    <a:pt x="1028612" y="137115"/>
                    <a:pt x="1030210" y="135518"/>
                    <a:pt x="1032166" y="135518"/>
                  </a:cubicBezTo>
                  <a:lnTo>
                    <a:pt x="1103121" y="135518"/>
                  </a:lnTo>
                  <a:lnTo>
                    <a:pt x="1103121" y="74769"/>
                  </a:lnTo>
                  <a:cubicBezTo>
                    <a:pt x="1103121" y="72845"/>
                    <a:pt x="1104686" y="71280"/>
                    <a:pt x="1106610" y="71280"/>
                  </a:cubicBezTo>
                  <a:close/>
                  <a:moveTo>
                    <a:pt x="1636029" y="69324"/>
                  </a:moveTo>
                  <a:cubicBezTo>
                    <a:pt x="1526011" y="69552"/>
                    <a:pt x="1415959" y="69520"/>
                    <a:pt x="1305941" y="69357"/>
                  </a:cubicBezTo>
                  <a:cubicBezTo>
                    <a:pt x="1300397" y="69357"/>
                    <a:pt x="1299680" y="71248"/>
                    <a:pt x="1299680" y="76106"/>
                  </a:cubicBezTo>
                  <a:cubicBezTo>
                    <a:pt x="1299811" y="186158"/>
                    <a:pt x="1299811" y="296176"/>
                    <a:pt x="1299647" y="406227"/>
                  </a:cubicBezTo>
                  <a:cubicBezTo>
                    <a:pt x="1299647" y="411510"/>
                    <a:pt x="1300821" y="413075"/>
                    <a:pt x="1306332" y="413075"/>
                  </a:cubicBezTo>
                  <a:cubicBezTo>
                    <a:pt x="1416351" y="412879"/>
                    <a:pt x="1526402" y="412912"/>
                    <a:pt x="1636420" y="413042"/>
                  </a:cubicBezTo>
                  <a:cubicBezTo>
                    <a:pt x="1641605" y="413042"/>
                    <a:pt x="1643333" y="411966"/>
                    <a:pt x="1643268" y="406390"/>
                  </a:cubicBezTo>
                  <a:cubicBezTo>
                    <a:pt x="1643040" y="351479"/>
                    <a:pt x="1643138" y="296535"/>
                    <a:pt x="1643138" y="241623"/>
                  </a:cubicBezTo>
                  <a:cubicBezTo>
                    <a:pt x="1643138" y="186712"/>
                    <a:pt x="1643073" y="131768"/>
                    <a:pt x="1643268" y="76857"/>
                  </a:cubicBezTo>
                  <a:cubicBezTo>
                    <a:pt x="1643301" y="71183"/>
                    <a:pt x="1642290" y="69324"/>
                    <a:pt x="1636029" y="69324"/>
                  </a:cubicBezTo>
                  <a:close/>
                  <a:moveTo>
                    <a:pt x="403521" y="69324"/>
                  </a:moveTo>
                  <a:cubicBezTo>
                    <a:pt x="293503" y="69552"/>
                    <a:pt x="183451" y="69520"/>
                    <a:pt x="73433" y="69357"/>
                  </a:cubicBezTo>
                  <a:cubicBezTo>
                    <a:pt x="67889" y="69357"/>
                    <a:pt x="67172" y="71248"/>
                    <a:pt x="67172" y="76106"/>
                  </a:cubicBezTo>
                  <a:cubicBezTo>
                    <a:pt x="67303" y="186158"/>
                    <a:pt x="67303" y="296176"/>
                    <a:pt x="67139" y="406227"/>
                  </a:cubicBezTo>
                  <a:cubicBezTo>
                    <a:pt x="67139" y="411510"/>
                    <a:pt x="68313" y="413075"/>
                    <a:pt x="73824" y="413075"/>
                  </a:cubicBezTo>
                  <a:cubicBezTo>
                    <a:pt x="183843" y="412879"/>
                    <a:pt x="293894" y="412912"/>
                    <a:pt x="403912" y="413042"/>
                  </a:cubicBezTo>
                  <a:cubicBezTo>
                    <a:pt x="409097" y="413042"/>
                    <a:pt x="410825" y="411966"/>
                    <a:pt x="410760" y="406390"/>
                  </a:cubicBezTo>
                  <a:cubicBezTo>
                    <a:pt x="410532" y="351479"/>
                    <a:pt x="410630" y="296535"/>
                    <a:pt x="410630" y="241623"/>
                  </a:cubicBezTo>
                  <a:cubicBezTo>
                    <a:pt x="410630" y="186712"/>
                    <a:pt x="410564" y="131768"/>
                    <a:pt x="410760" y="76857"/>
                  </a:cubicBezTo>
                  <a:cubicBezTo>
                    <a:pt x="410793" y="71183"/>
                    <a:pt x="409782" y="69324"/>
                    <a:pt x="403521" y="69324"/>
                  </a:cubicBezTo>
                  <a:close/>
                  <a:moveTo>
                    <a:pt x="1239291" y="1924"/>
                  </a:moveTo>
                  <a:lnTo>
                    <a:pt x="1712136" y="1924"/>
                  </a:lnTo>
                  <a:lnTo>
                    <a:pt x="1712861" y="2656"/>
                  </a:lnTo>
                  <a:lnTo>
                    <a:pt x="1715006" y="3782"/>
                  </a:lnTo>
                  <a:lnTo>
                    <a:pt x="1715028" y="4846"/>
                  </a:lnTo>
                  <a:lnTo>
                    <a:pt x="1715331" y="5152"/>
                  </a:lnTo>
                  <a:lnTo>
                    <a:pt x="1715331" y="477964"/>
                  </a:lnTo>
                  <a:cubicBezTo>
                    <a:pt x="1715331" y="479725"/>
                    <a:pt x="1713896" y="481160"/>
                    <a:pt x="1712136" y="481160"/>
                  </a:cubicBezTo>
                  <a:lnTo>
                    <a:pt x="1239291" y="481160"/>
                  </a:lnTo>
                  <a:lnTo>
                    <a:pt x="1238731" y="480600"/>
                  </a:lnTo>
                  <a:lnTo>
                    <a:pt x="1238349" y="480655"/>
                  </a:lnTo>
                  <a:lnTo>
                    <a:pt x="1237431" y="479300"/>
                  </a:lnTo>
                  <a:lnTo>
                    <a:pt x="1236095" y="477964"/>
                  </a:lnTo>
                  <a:lnTo>
                    <a:pt x="1236095" y="5119"/>
                  </a:lnTo>
                  <a:cubicBezTo>
                    <a:pt x="1236095" y="3358"/>
                    <a:pt x="1237530" y="1924"/>
                    <a:pt x="1239291" y="1924"/>
                  </a:cubicBezTo>
                  <a:close/>
                  <a:moveTo>
                    <a:pt x="662884" y="1924"/>
                  </a:moveTo>
                  <a:lnTo>
                    <a:pt x="748609" y="1924"/>
                  </a:lnTo>
                  <a:cubicBezTo>
                    <a:pt x="751707" y="1924"/>
                    <a:pt x="754218" y="4434"/>
                    <a:pt x="754218" y="7532"/>
                  </a:cubicBezTo>
                  <a:lnTo>
                    <a:pt x="754218" y="134735"/>
                  </a:lnTo>
                  <a:lnTo>
                    <a:pt x="686198" y="134735"/>
                  </a:lnTo>
                  <a:lnTo>
                    <a:pt x="686198" y="271427"/>
                  </a:lnTo>
                  <a:cubicBezTo>
                    <a:pt x="686198" y="273351"/>
                    <a:pt x="684633" y="274916"/>
                    <a:pt x="682709" y="274916"/>
                  </a:cubicBezTo>
                  <a:lnTo>
                    <a:pt x="621961" y="274916"/>
                  </a:lnTo>
                  <a:cubicBezTo>
                    <a:pt x="619972" y="274916"/>
                    <a:pt x="618341" y="273286"/>
                    <a:pt x="618341" y="271297"/>
                  </a:cubicBezTo>
                  <a:lnTo>
                    <a:pt x="618341" y="204874"/>
                  </a:lnTo>
                  <a:lnTo>
                    <a:pt x="552473" y="204874"/>
                  </a:lnTo>
                  <a:cubicBezTo>
                    <a:pt x="550582" y="204841"/>
                    <a:pt x="549017" y="203276"/>
                    <a:pt x="549017" y="201385"/>
                  </a:cubicBezTo>
                  <a:lnTo>
                    <a:pt x="549017" y="139072"/>
                  </a:lnTo>
                  <a:cubicBezTo>
                    <a:pt x="549017" y="137115"/>
                    <a:pt x="550615" y="135518"/>
                    <a:pt x="552571" y="135518"/>
                  </a:cubicBezTo>
                  <a:lnTo>
                    <a:pt x="618341" y="135518"/>
                  </a:lnTo>
                  <a:lnTo>
                    <a:pt x="618341" y="71312"/>
                  </a:lnTo>
                  <a:lnTo>
                    <a:pt x="552506" y="71312"/>
                  </a:lnTo>
                  <a:cubicBezTo>
                    <a:pt x="550582" y="71280"/>
                    <a:pt x="549017" y="69714"/>
                    <a:pt x="549017" y="67790"/>
                  </a:cubicBezTo>
                  <a:lnTo>
                    <a:pt x="549017" y="5510"/>
                  </a:lnTo>
                  <a:cubicBezTo>
                    <a:pt x="549017" y="3553"/>
                    <a:pt x="550615" y="1956"/>
                    <a:pt x="552571" y="1956"/>
                  </a:cubicBezTo>
                  <a:lnTo>
                    <a:pt x="662852" y="1956"/>
                  </a:lnTo>
                  <a:close/>
                  <a:moveTo>
                    <a:pt x="6782" y="1924"/>
                  </a:moveTo>
                  <a:lnTo>
                    <a:pt x="479628" y="1924"/>
                  </a:lnTo>
                  <a:lnTo>
                    <a:pt x="480379" y="2683"/>
                  </a:lnTo>
                  <a:lnTo>
                    <a:pt x="481551" y="3456"/>
                  </a:lnTo>
                  <a:lnTo>
                    <a:pt x="481571" y="3887"/>
                  </a:lnTo>
                  <a:lnTo>
                    <a:pt x="482823" y="5152"/>
                  </a:lnTo>
                  <a:lnTo>
                    <a:pt x="482823" y="477964"/>
                  </a:lnTo>
                  <a:lnTo>
                    <a:pt x="481272" y="479515"/>
                  </a:lnTo>
                  <a:lnTo>
                    <a:pt x="481258" y="479693"/>
                  </a:lnTo>
                  <a:lnTo>
                    <a:pt x="481081" y="479707"/>
                  </a:lnTo>
                  <a:lnTo>
                    <a:pt x="479628" y="481160"/>
                  </a:lnTo>
                  <a:lnTo>
                    <a:pt x="6782" y="481160"/>
                  </a:lnTo>
                  <a:lnTo>
                    <a:pt x="5416" y="479794"/>
                  </a:lnTo>
                  <a:lnTo>
                    <a:pt x="4467" y="479726"/>
                  </a:lnTo>
                  <a:lnTo>
                    <a:pt x="4473" y="478850"/>
                  </a:lnTo>
                  <a:lnTo>
                    <a:pt x="3587" y="477964"/>
                  </a:lnTo>
                  <a:lnTo>
                    <a:pt x="3587" y="5119"/>
                  </a:lnTo>
                  <a:cubicBezTo>
                    <a:pt x="3587" y="3358"/>
                    <a:pt x="5022" y="1924"/>
                    <a:pt x="6782" y="1924"/>
                  </a:cubicBezTo>
                  <a:close/>
                  <a:moveTo>
                    <a:pt x="832509" y="0"/>
                  </a:moveTo>
                  <a:lnTo>
                    <a:pt x="885790" y="0"/>
                  </a:lnTo>
                  <a:cubicBezTo>
                    <a:pt x="890192" y="0"/>
                    <a:pt x="893779" y="3587"/>
                    <a:pt x="893779" y="7989"/>
                  </a:cubicBezTo>
                  <a:lnTo>
                    <a:pt x="893779" y="62085"/>
                  </a:lnTo>
                  <a:cubicBezTo>
                    <a:pt x="893779" y="66095"/>
                    <a:pt x="890519" y="69356"/>
                    <a:pt x="886508" y="69356"/>
                  </a:cubicBezTo>
                  <a:lnTo>
                    <a:pt x="832411" y="69356"/>
                  </a:lnTo>
                  <a:cubicBezTo>
                    <a:pt x="828042" y="69324"/>
                    <a:pt x="824455" y="65769"/>
                    <a:pt x="824455" y="61367"/>
                  </a:cubicBezTo>
                  <a:lnTo>
                    <a:pt x="824455" y="8054"/>
                  </a:lnTo>
                  <a:cubicBezTo>
                    <a:pt x="824455" y="3587"/>
                    <a:pt x="828075" y="0"/>
                    <a:pt x="832509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scene3d>
              <a:camera prst="orthographicFront">
                <a:rot lat="19200000" lon="18300000" rev="4020000"/>
              </a:camera>
              <a:lightRig rig="threePt" dir="t"/>
            </a:scene3d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552CC31-D53B-435A-BD11-D2FECB63BAEA}"/>
                </a:ext>
              </a:extLst>
            </p:cNvPr>
            <p:cNvGrpSpPr/>
            <p:nvPr/>
          </p:nvGrpSpPr>
          <p:grpSpPr>
            <a:xfrm rot="20659100" flipH="1">
              <a:off x="459985" y="1447350"/>
              <a:ext cx="3629557" cy="3903436"/>
              <a:chOff x="5496240" y="2795518"/>
              <a:chExt cx="1190937" cy="1280803"/>
            </a:xfrm>
          </p:grpSpPr>
          <p:sp>
            <p:nvSpPr>
              <p:cNvPr id="25" name="Graphic 39">
                <a:extLst>
                  <a:ext uri="{FF2B5EF4-FFF2-40B4-BE49-F238E27FC236}">
                    <a16:creationId xmlns:a16="http://schemas.microsoft.com/office/drawing/2014/main" id="{B11006FD-18C6-445E-BE9C-3F438307B1CE}"/>
                  </a:ext>
                </a:extLst>
              </p:cNvPr>
              <p:cNvSpPr/>
              <p:nvPr/>
            </p:nvSpPr>
            <p:spPr>
              <a:xfrm rot="21443200">
                <a:off x="5511448" y="3821523"/>
                <a:ext cx="525567" cy="254798"/>
              </a:xfrm>
              <a:custGeom>
                <a:avLst/>
                <a:gdLst>
                  <a:gd name="connsiteX0" fmla="*/ 3905 w 526065"/>
                  <a:gd name="connsiteY0" fmla="*/ 78640 h 220847"/>
                  <a:gd name="connsiteX1" fmla="*/ 0 w 526065"/>
                  <a:gd name="connsiteY1" fmla="*/ 15203 h 220847"/>
                  <a:gd name="connsiteX2" fmla="*/ 520065 w 526065"/>
                  <a:gd name="connsiteY2" fmla="*/ 112072 h 220847"/>
                  <a:gd name="connsiteX3" fmla="*/ 526066 w 526065"/>
                  <a:gd name="connsiteY3" fmla="*/ 220848 h 220847"/>
                  <a:gd name="connsiteX4" fmla="*/ 25622 w 526065"/>
                  <a:gd name="connsiteY4" fmla="*/ 95213 h 220847"/>
                  <a:gd name="connsiteX5" fmla="*/ 3905 w 526065"/>
                  <a:gd name="connsiteY5" fmla="*/ 78640 h 220847"/>
                  <a:gd name="connsiteX0" fmla="*/ 3905 w 526066"/>
                  <a:gd name="connsiteY0" fmla="*/ 101433 h 243641"/>
                  <a:gd name="connsiteX1" fmla="*/ 0 w 526066"/>
                  <a:gd name="connsiteY1" fmla="*/ 11934 h 243641"/>
                  <a:gd name="connsiteX2" fmla="*/ 520065 w 526066"/>
                  <a:gd name="connsiteY2" fmla="*/ 134865 h 243641"/>
                  <a:gd name="connsiteX3" fmla="*/ 526066 w 526066"/>
                  <a:gd name="connsiteY3" fmla="*/ 243641 h 243641"/>
                  <a:gd name="connsiteX4" fmla="*/ 25622 w 526066"/>
                  <a:gd name="connsiteY4" fmla="*/ 118006 h 243641"/>
                  <a:gd name="connsiteX5" fmla="*/ 3905 w 526066"/>
                  <a:gd name="connsiteY5" fmla="*/ 101433 h 243641"/>
                  <a:gd name="connsiteX0" fmla="*/ 3905 w 526066"/>
                  <a:gd name="connsiteY0" fmla="*/ 101557 h 243765"/>
                  <a:gd name="connsiteX1" fmla="*/ 0 w 526066"/>
                  <a:gd name="connsiteY1" fmla="*/ 12058 h 243765"/>
                  <a:gd name="connsiteX2" fmla="*/ 520932 w 526066"/>
                  <a:gd name="connsiteY2" fmla="*/ 133769 h 243765"/>
                  <a:gd name="connsiteX3" fmla="*/ 526066 w 526066"/>
                  <a:gd name="connsiteY3" fmla="*/ 243765 h 243765"/>
                  <a:gd name="connsiteX4" fmla="*/ 25622 w 526066"/>
                  <a:gd name="connsiteY4" fmla="*/ 118130 h 243765"/>
                  <a:gd name="connsiteX5" fmla="*/ 3905 w 526066"/>
                  <a:gd name="connsiteY5" fmla="*/ 101557 h 243765"/>
                  <a:gd name="connsiteX0" fmla="*/ 3905 w 529372"/>
                  <a:gd name="connsiteY0" fmla="*/ 101557 h 244279"/>
                  <a:gd name="connsiteX1" fmla="*/ 0 w 529372"/>
                  <a:gd name="connsiteY1" fmla="*/ 12058 h 244279"/>
                  <a:gd name="connsiteX2" fmla="*/ 520932 w 529372"/>
                  <a:gd name="connsiteY2" fmla="*/ 133769 h 244279"/>
                  <a:gd name="connsiteX3" fmla="*/ 529372 w 529372"/>
                  <a:gd name="connsiteY3" fmla="*/ 244279 h 244279"/>
                  <a:gd name="connsiteX4" fmla="*/ 25622 w 529372"/>
                  <a:gd name="connsiteY4" fmla="*/ 118130 h 244279"/>
                  <a:gd name="connsiteX5" fmla="*/ 3905 w 529372"/>
                  <a:gd name="connsiteY5" fmla="*/ 101557 h 244279"/>
                  <a:gd name="connsiteX0" fmla="*/ 3905 w 521065"/>
                  <a:gd name="connsiteY0" fmla="*/ 101557 h 243267"/>
                  <a:gd name="connsiteX1" fmla="*/ 0 w 521065"/>
                  <a:gd name="connsiteY1" fmla="*/ 12058 h 243267"/>
                  <a:gd name="connsiteX2" fmla="*/ 520932 w 521065"/>
                  <a:gd name="connsiteY2" fmla="*/ 133769 h 243267"/>
                  <a:gd name="connsiteX3" fmla="*/ 516321 w 521065"/>
                  <a:gd name="connsiteY3" fmla="*/ 243267 h 243267"/>
                  <a:gd name="connsiteX4" fmla="*/ 25622 w 521065"/>
                  <a:gd name="connsiteY4" fmla="*/ 118130 h 243267"/>
                  <a:gd name="connsiteX5" fmla="*/ 3905 w 521065"/>
                  <a:gd name="connsiteY5" fmla="*/ 101557 h 243267"/>
                  <a:gd name="connsiteX0" fmla="*/ 3905 w 528505"/>
                  <a:gd name="connsiteY0" fmla="*/ 101557 h 245499"/>
                  <a:gd name="connsiteX1" fmla="*/ 0 w 528505"/>
                  <a:gd name="connsiteY1" fmla="*/ 12058 h 245499"/>
                  <a:gd name="connsiteX2" fmla="*/ 520932 w 528505"/>
                  <a:gd name="connsiteY2" fmla="*/ 133769 h 245499"/>
                  <a:gd name="connsiteX3" fmla="*/ 528505 w 528505"/>
                  <a:gd name="connsiteY3" fmla="*/ 245499 h 245499"/>
                  <a:gd name="connsiteX4" fmla="*/ 25622 w 528505"/>
                  <a:gd name="connsiteY4" fmla="*/ 118130 h 245499"/>
                  <a:gd name="connsiteX5" fmla="*/ 3905 w 528505"/>
                  <a:gd name="connsiteY5" fmla="*/ 101557 h 245499"/>
                  <a:gd name="connsiteX0" fmla="*/ 967 w 525567"/>
                  <a:gd name="connsiteY0" fmla="*/ 108793 h 252735"/>
                  <a:gd name="connsiteX1" fmla="*/ 0 w 525567"/>
                  <a:gd name="connsiteY1" fmla="*/ 11283 h 252735"/>
                  <a:gd name="connsiteX2" fmla="*/ 517994 w 525567"/>
                  <a:gd name="connsiteY2" fmla="*/ 141005 h 252735"/>
                  <a:gd name="connsiteX3" fmla="*/ 525567 w 525567"/>
                  <a:gd name="connsiteY3" fmla="*/ 252735 h 252735"/>
                  <a:gd name="connsiteX4" fmla="*/ 22684 w 525567"/>
                  <a:gd name="connsiteY4" fmla="*/ 125366 h 252735"/>
                  <a:gd name="connsiteX5" fmla="*/ 967 w 525567"/>
                  <a:gd name="connsiteY5" fmla="*/ 108793 h 252735"/>
                  <a:gd name="connsiteX0" fmla="*/ 967 w 525567"/>
                  <a:gd name="connsiteY0" fmla="*/ 110083 h 254025"/>
                  <a:gd name="connsiteX1" fmla="*/ 0 w 525567"/>
                  <a:gd name="connsiteY1" fmla="*/ 12573 h 254025"/>
                  <a:gd name="connsiteX2" fmla="*/ 517994 w 525567"/>
                  <a:gd name="connsiteY2" fmla="*/ 142295 h 254025"/>
                  <a:gd name="connsiteX3" fmla="*/ 525567 w 525567"/>
                  <a:gd name="connsiteY3" fmla="*/ 254025 h 254025"/>
                  <a:gd name="connsiteX4" fmla="*/ 22684 w 525567"/>
                  <a:gd name="connsiteY4" fmla="*/ 126656 h 254025"/>
                  <a:gd name="connsiteX5" fmla="*/ 967 w 525567"/>
                  <a:gd name="connsiteY5" fmla="*/ 110083 h 254025"/>
                  <a:gd name="connsiteX0" fmla="*/ 967 w 525567"/>
                  <a:gd name="connsiteY0" fmla="*/ 110856 h 254798"/>
                  <a:gd name="connsiteX1" fmla="*/ 0 w 525567"/>
                  <a:gd name="connsiteY1" fmla="*/ 13346 h 254798"/>
                  <a:gd name="connsiteX2" fmla="*/ 517994 w 525567"/>
                  <a:gd name="connsiteY2" fmla="*/ 143068 h 254798"/>
                  <a:gd name="connsiteX3" fmla="*/ 525567 w 525567"/>
                  <a:gd name="connsiteY3" fmla="*/ 254798 h 254798"/>
                  <a:gd name="connsiteX4" fmla="*/ 22684 w 525567"/>
                  <a:gd name="connsiteY4" fmla="*/ 127429 h 254798"/>
                  <a:gd name="connsiteX5" fmla="*/ 967 w 525567"/>
                  <a:gd name="connsiteY5" fmla="*/ 110856 h 25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5567" h="254798">
                    <a:moveTo>
                      <a:pt x="967" y="110856"/>
                    </a:moveTo>
                    <a:cubicBezTo>
                      <a:pt x="-366" y="90948"/>
                      <a:pt x="381" y="26681"/>
                      <a:pt x="0" y="13346"/>
                    </a:cubicBezTo>
                    <a:cubicBezTo>
                      <a:pt x="152802" y="-30349"/>
                      <a:pt x="372258" y="38537"/>
                      <a:pt x="517994" y="143068"/>
                    </a:cubicBezTo>
                    <a:cubicBezTo>
                      <a:pt x="519137" y="166405"/>
                      <a:pt x="524710" y="242701"/>
                      <a:pt x="525567" y="254798"/>
                    </a:cubicBezTo>
                    <a:cubicBezTo>
                      <a:pt x="505469" y="248892"/>
                      <a:pt x="39448" y="131334"/>
                      <a:pt x="22684" y="127429"/>
                    </a:cubicBezTo>
                    <a:cubicBezTo>
                      <a:pt x="4777" y="122095"/>
                      <a:pt x="2110" y="123619"/>
                      <a:pt x="967" y="110856"/>
                    </a:cubicBezTo>
                    <a:close/>
                  </a:path>
                </a:pathLst>
              </a:custGeom>
              <a:solidFill>
                <a:srgbClr val="7E7E8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Graphic 39">
                <a:extLst>
                  <a:ext uri="{FF2B5EF4-FFF2-40B4-BE49-F238E27FC236}">
                    <a16:creationId xmlns:a16="http://schemas.microsoft.com/office/drawing/2014/main" id="{0A40AA15-76E2-4DF4-8B97-74A6538C8A8E}"/>
                  </a:ext>
                </a:extLst>
              </p:cNvPr>
              <p:cNvSpPr/>
              <p:nvPr/>
            </p:nvSpPr>
            <p:spPr>
              <a:xfrm>
                <a:off x="6260590" y="2795518"/>
                <a:ext cx="423100" cy="284104"/>
              </a:xfrm>
              <a:custGeom>
                <a:avLst/>
                <a:gdLst>
                  <a:gd name="connsiteX0" fmla="*/ 270224 w 423100"/>
                  <a:gd name="connsiteY0" fmla="*/ 284105 h 284104"/>
                  <a:gd name="connsiteX1" fmla="*/ 0 w 423100"/>
                  <a:gd name="connsiteY1" fmla="*/ 106463 h 284104"/>
                  <a:gd name="connsiteX2" fmla="*/ 61531 w 423100"/>
                  <a:gd name="connsiteY2" fmla="*/ 48075 h 284104"/>
                  <a:gd name="connsiteX3" fmla="*/ 224314 w 423100"/>
                  <a:gd name="connsiteY3" fmla="*/ 24739 h 284104"/>
                  <a:gd name="connsiteX4" fmla="*/ 390430 w 423100"/>
                  <a:gd name="connsiteY4" fmla="*/ 142944 h 284104"/>
                  <a:gd name="connsiteX5" fmla="*/ 423100 w 423100"/>
                  <a:gd name="connsiteY5" fmla="*/ 205428 h 284104"/>
                  <a:gd name="connsiteX6" fmla="*/ 270224 w 423100"/>
                  <a:gd name="connsiteY6" fmla="*/ 284105 h 28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100" h="284104">
                    <a:moveTo>
                      <a:pt x="270224" y="284105"/>
                    </a:moveTo>
                    <a:cubicBezTo>
                      <a:pt x="235077" y="232765"/>
                      <a:pt x="163544" y="129514"/>
                      <a:pt x="0" y="106463"/>
                    </a:cubicBezTo>
                    <a:cubicBezTo>
                      <a:pt x="12764" y="94271"/>
                      <a:pt x="47816" y="59124"/>
                      <a:pt x="61531" y="48075"/>
                    </a:cubicBezTo>
                    <a:cubicBezTo>
                      <a:pt x="115252" y="8832"/>
                      <a:pt x="141542" y="-24696"/>
                      <a:pt x="224314" y="24739"/>
                    </a:cubicBezTo>
                    <a:cubicBezTo>
                      <a:pt x="274511" y="55886"/>
                      <a:pt x="346615" y="93224"/>
                      <a:pt x="390430" y="142944"/>
                    </a:cubicBezTo>
                    <a:cubicBezTo>
                      <a:pt x="411861" y="168281"/>
                      <a:pt x="419862" y="173329"/>
                      <a:pt x="423100" y="205428"/>
                    </a:cubicBezTo>
                    <a:cubicBezTo>
                      <a:pt x="387382" y="228669"/>
                      <a:pt x="286226" y="272865"/>
                      <a:pt x="270224" y="284105"/>
                    </a:cubicBezTo>
                    <a:close/>
                  </a:path>
                </a:pathLst>
              </a:custGeom>
              <a:solidFill>
                <a:srgbClr val="95949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Graphic 39">
                <a:extLst>
                  <a:ext uri="{FF2B5EF4-FFF2-40B4-BE49-F238E27FC236}">
                    <a16:creationId xmlns:a16="http://schemas.microsoft.com/office/drawing/2014/main" id="{C8FE5D93-8830-42CB-A262-CF34DDDA16D3}"/>
                  </a:ext>
                </a:extLst>
              </p:cNvPr>
              <p:cNvSpPr/>
              <p:nvPr/>
            </p:nvSpPr>
            <p:spPr>
              <a:xfrm>
                <a:off x="6530814" y="3000946"/>
                <a:ext cx="156363" cy="193452"/>
              </a:xfrm>
              <a:custGeom>
                <a:avLst/>
                <a:gdLst>
                  <a:gd name="connsiteX0" fmla="*/ 0 w 156363"/>
                  <a:gd name="connsiteY0" fmla="*/ 78677 h 193452"/>
                  <a:gd name="connsiteX1" fmla="*/ 152781 w 156363"/>
                  <a:gd name="connsiteY1" fmla="*/ 0 h 193452"/>
                  <a:gd name="connsiteX2" fmla="*/ 9049 w 156363"/>
                  <a:gd name="connsiteY2" fmla="*/ 193453 h 193452"/>
                  <a:gd name="connsiteX3" fmla="*/ 0 w 156363"/>
                  <a:gd name="connsiteY3" fmla="*/ 78677 h 193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363" h="193452">
                    <a:moveTo>
                      <a:pt x="0" y="78677"/>
                    </a:moveTo>
                    <a:cubicBezTo>
                      <a:pt x="17145" y="66104"/>
                      <a:pt x="126682" y="12859"/>
                      <a:pt x="152781" y="0"/>
                    </a:cubicBezTo>
                    <a:cubicBezTo>
                      <a:pt x="164211" y="132207"/>
                      <a:pt x="156115" y="120301"/>
                      <a:pt x="9049" y="193453"/>
                    </a:cubicBezTo>
                    <a:cubicBezTo>
                      <a:pt x="7525" y="159544"/>
                      <a:pt x="3905" y="114014"/>
                      <a:pt x="0" y="78677"/>
                    </a:cubicBezTo>
                    <a:close/>
                  </a:path>
                </a:pathLst>
              </a:custGeom>
              <a:solidFill>
                <a:srgbClr val="89898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Graphic 39">
                <a:extLst>
                  <a:ext uri="{FF2B5EF4-FFF2-40B4-BE49-F238E27FC236}">
                    <a16:creationId xmlns:a16="http://schemas.microsoft.com/office/drawing/2014/main" id="{3C971B18-7175-42AE-AF1B-1EB8B3DF3570}"/>
                  </a:ext>
                </a:extLst>
              </p:cNvPr>
              <p:cNvSpPr/>
              <p:nvPr/>
            </p:nvSpPr>
            <p:spPr>
              <a:xfrm>
                <a:off x="6027988" y="3868865"/>
                <a:ext cx="114016" cy="194699"/>
              </a:xfrm>
              <a:custGeom>
                <a:avLst/>
                <a:gdLst>
                  <a:gd name="connsiteX0" fmla="*/ 6002 w 114015"/>
                  <a:gd name="connsiteY0" fmla="*/ 190500 h 190499"/>
                  <a:gd name="connsiteX1" fmla="*/ 1 w 114015"/>
                  <a:gd name="connsiteY1" fmla="*/ 81725 h 190499"/>
                  <a:gd name="connsiteX2" fmla="*/ 104491 w 114015"/>
                  <a:gd name="connsiteY2" fmla="*/ 0 h 190499"/>
                  <a:gd name="connsiteX3" fmla="*/ 114016 w 114015"/>
                  <a:gd name="connsiteY3" fmla="*/ 111347 h 190499"/>
                  <a:gd name="connsiteX4" fmla="*/ 6002 w 114015"/>
                  <a:gd name="connsiteY4" fmla="*/ 190500 h 190499"/>
                  <a:gd name="connsiteX0" fmla="*/ 3561 w 114018"/>
                  <a:gd name="connsiteY0" fmla="*/ 192129 h 192129"/>
                  <a:gd name="connsiteX1" fmla="*/ 3 w 114018"/>
                  <a:gd name="connsiteY1" fmla="*/ 81725 h 192129"/>
                  <a:gd name="connsiteX2" fmla="*/ 104493 w 114018"/>
                  <a:gd name="connsiteY2" fmla="*/ 0 h 192129"/>
                  <a:gd name="connsiteX3" fmla="*/ 114018 w 114018"/>
                  <a:gd name="connsiteY3" fmla="*/ 111347 h 192129"/>
                  <a:gd name="connsiteX4" fmla="*/ 3561 w 114018"/>
                  <a:gd name="connsiteY4" fmla="*/ 192129 h 192129"/>
                  <a:gd name="connsiteX0" fmla="*/ 11695 w 114016"/>
                  <a:gd name="connsiteY0" fmla="*/ 194699 h 194699"/>
                  <a:gd name="connsiteX1" fmla="*/ 1 w 114016"/>
                  <a:gd name="connsiteY1" fmla="*/ 81725 h 194699"/>
                  <a:gd name="connsiteX2" fmla="*/ 104491 w 114016"/>
                  <a:gd name="connsiteY2" fmla="*/ 0 h 194699"/>
                  <a:gd name="connsiteX3" fmla="*/ 114016 w 114016"/>
                  <a:gd name="connsiteY3" fmla="*/ 111347 h 194699"/>
                  <a:gd name="connsiteX4" fmla="*/ 11695 w 114016"/>
                  <a:gd name="connsiteY4" fmla="*/ 194699 h 194699"/>
                  <a:gd name="connsiteX0" fmla="*/ 11695 w 114016"/>
                  <a:gd name="connsiteY0" fmla="*/ 194699 h 194699"/>
                  <a:gd name="connsiteX1" fmla="*/ 1 w 114016"/>
                  <a:gd name="connsiteY1" fmla="*/ 81725 h 194699"/>
                  <a:gd name="connsiteX2" fmla="*/ 104491 w 114016"/>
                  <a:gd name="connsiteY2" fmla="*/ 0 h 194699"/>
                  <a:gd name="connsiteX3" fmla="*/ 114016 w 114016"/>
                  <a:gd name="connsiteY3" fmla="*/ 111347 h 194699"/>
                  <a:gd name="connsiteX4" fmla="*/ 11695 w 114016"/>
                  <a:gd name="connsiteY4" fmla="*/ 194699 h 194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016" h="194699">
                    <a:moveTo>
                      <a:pt x="11695" y="194699"/>
                    </a:moveTo>
                    <a:cubicBezTo>
                      <a:pt x="10171" y="169934"/>
                      <a:pt x="-94" y="82486"/>
                      <a:pt x="1" y="81725"/>
                    </a:cubicBezTo>
                    <a:lnTo>
                      <a:pt x="104491" y="0"/>
                    </a:lnTo>
                    <a:cubicBezTo>
                      <a:pt x="105729" y="24003"/>
                      <a:pt x="113063" y="106013"/>
                      <a:pt x="114016" y="111347"/>
                    </a:cubicBezTo>
                    <a:cubicBezTo>
                      <a:pt x="105253" y="124587"/>
                      <a:pt x="27960" y="183983"/>
                      <a:pt x="11695" y="194699"/>
                    </a:cubicBezTo>
                    <a:close/>
                  </a:path>
                </a:pathLst>
              </a:custGeom>
              <a:solidFill>
                <a:srgbClr val="7673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Graphic 39">
                <a:extLst>
                  <a:ext uri="{FF2B5EF4-FFF2-40B4-BE49-F238E27FC236}">
                    <a16:creationId xmlns:a16="http://schemas.microsoft.com/office/drawing/2014/main" id="{D7CFBDE9-3103-4BDC-8ADA-30721356223E}"/>
                  </a:ext>
                </a:extLst>
              </p:cNvPr>
              <p:cNvSpPr/>
              <p:nvPr/>
            </p:nvSpPr>
            <p:spPr>
              <a:xfrm>
                <a:off x="6138470" y="3294983"/>
                <a:ext cx="218798" cy="252924"/>
              </a:xfrm>
              <a:custGeom>
                <a:avLst/>
                <a:gdLst>
                  <a:gd name="connsiteX0" fmla="*/ 68208 w 218798"/>
                  <a:gd name="connsiteY0" fmla="*/ 119729 h 252924"/>
                  <a:gd name="connsiteX1" fmla="*/ 9 w 218798"/>
                  <a:gd name="connsiteY1" fmla="*/ 252031 h 252924"/>
                  <a:gd name="connsiteX2" fmla="*/ 65065 w 218798"/>
                  <a:gd name="connsiteY2" fmla="*/ 241078 h 252924"/>
                  <a:gd name="connsiteX3" fmla="*/ 148123 w 218798"/>
                  <a:gd name="connsiteY3" fmla="*/ 186595 h 252924"/>
                  <a:gd name="connsiteX4" fmla="*/ 218798 w 218798"/>
                  <a:gd name="connsiteY4" fmla="*/ 0 h 252924"/>
                  <a:gd name="connsiteX5" fmla="*/ 68208 w 218798"/>
                  <a:gd name="connsiteY5" fmla="*/ 119729 h 25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8798" h="252924">
                    <a:moveTo>
                      <a:pt x="68208" y="119729"/>
                    </a:moveTo>
                    <a:cubicBezTo>
                      <a:pt x="25822" y="169545"/>
                      <a:pt x="9534" y="203644"/>
                      <a:pt x="9" y="252031"/>
                    </a:cubicBezTo>
                    <a:cubicBezTo>
                      <a:pt x="-848" y="256413"/>
                      <a:pt x="59731" y="243364"/>
                      <a:pt x="65065" y="241078"/>
                    </a:cubicBezTo>
                    <a:cubicBezTo>
                      <a:pt x="99355" y="226504"/>
                      <a:pt x="121357" y="212217"/>
                      <a:pt x="148123" y="186595"/>
                    </a:cubicBezTo>
                    <a:cubicBezTo>
                      <a:pt x="202511" y="134588"/>
                      <a:pt x="216893" y="41053"/>
                      <a:pt x="218798" y="0"/>
                    </a:cubicBezTo>
                    <a:cubicBezTo>
                      <a:pt x="108880" y="63818"/>
                      <a:pt x="113642" y="66294"/>
                      <a:pt x="68208" y="119729"/>
                    </a:cubicBezTo>
                    <a:close/>
                  </a:path>
                </a:pathLst>
              </a:custGeom>
              <a:solidFill>
                <a:srgbClr val="6F6F7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Graphic 39">
                <a:extLst>
                  <a:ext uri="{FF2B5EF4-FFF2-40B4-BE49-F238E27FC236}">
                    <a16:creationId xmlns:a16="http://schemas.microsoft.com/office/drawing/2014/main" id="{D84F1926-04CE-482E-B834-0A6639276204}"/>
                  </a:ext>
                </a:extLst>
              </p:cNvPr>
              <p:cNvSpPr/>
              <p:nvPr/>
            </p:nvSpPr>
            <p:spPr>
              <a:xfrm>
                <a:off x="5496240" y="2901981"/>
                <a:ext cx="1034574" cy="1048607"/>
              </a:xfrm>
              <a:custGeom>
                <a:avLst/>
                <a:gdLst>
                  <a:gd name="connsiteX0" fmla="*/ 759886 w 1030109"/>
                  <a:gd name="connsiteY0" fmla="*/ 0 h 1048607"/>
                  <a:gd name="connsiteX1" fmla="*/ 665207 w 1030109"/>
                  <a:gd name="connsiteY1" fmla="*/ 95917 h 1048607"/>
                  <a:gd name="connsiteX2" fmla="*/ 377743 w 1030109"/>
                  <a:gd name="connsiteY2" fmla="*/ 439769 h 1048607"/>
                  <a:gd name="connsiteX3" fmla="*/ 310687 w 1030109"/>
                  <a:gd name="connsiteY3" fmla="*/ 507683 h 1048607"/>
                  <a:gd name="connsiteX4" fmla="*/ 40272 w 1030109"/>
                  <a:gd name="connsiteY4" fmla="*/ 695611 h 1048607"/>
                  <a:gd name="connsiteX5" fmla="*/ 2362 w 1030109"/>
                  <a:gd name="connsiteY5" fmla="*/ 838962 h 1048607"/>
                  <a:gd name="connsiteX6" fmla="*/ 7315 w 1030109"/>
                  <a:gd name="connsiteY6" fmla="*/ 951738 h 1048607"/>
                  <a:gd name="connsiteX7" fmla="*/ 527380 w 1030109"/>
                  <a:gd name="connsiteY7" fmla="*/ 1048607 h 1048607"/>
                  <a:gd name="connsiteX8" fmla="*/ 552050 w 1030109"/>
                  <a:gd name="connsiteY8" fmla="*/ 607600 h 1048607"/>
                  <a:gd name="connsiteX9" fmla="*/ 755218 w 1030109"/>
                  <a:gd name="connsiteY9" fmla="*/ 351949 h 1048607"/>
                  <a:gd name="connsiteX10" fmla="*/ 1030110 w 1030109"/>
                  <a:gd name="connsiteY10" fmla="*/ 178975 h 1048607"/>
                  <a:gd name="connsiteX11" fmla="*/ 759886 w 1030109"/>
                  <a:gd name="connsiteY11" fmla="*/ 0 h 1048607"/>
                  <a:gd name="connsiteX0" fmla="*/ 759886 w 1030110"/>
                  <a:gd name="connsiteY0" fmla="*/ 0 h 1048607"/>
                  <a:gd name="connsiteX1" fmla="*/ 665207 w 1030110"/>
                  <a:gd name="connsiteY1" fmla="*/ 95917 h 1048607"/>
                  <a:gd name="connsiteX2" fmla="*/ 377743 w 1030110"/>
                  <a:gd name="connsiteY2" fmla="*/ 439769 h 1048607"/>
                  <a:gd name="connsiteX3" fmla="*/ 310687 w 1030110"/>
                  <a:gd name="connsiteY3" fmla="*/ 507683 h 1048607"/>
                  <a:gd name="connsiteX4" fmla="*/ 40272 w 1030110"/>
                  <a:gd name="connsiteY4" fmla="*/ 695611 h 1048607"/>
                  <a:gd name="connsiteX5" fmla="*/ 2362 w 1030110"/>
                  <a:gd name="connsiteY5" fmla="*/ 838962 h 1048607"/>
                  <a:gd name="connsiteX6" fmla="*/ 9758 w 1030110"/>
                  <a:gd name="connsiteY6" fmla="*/ 927304 h 1048607"/>
                  <a:gd name="connsiteX7" fmla="*/ 527380 w 1030110"/>
                  <a:gd name="connsiteY7" fmla="*/ 1048607 h 1048607"/>
                  <a:gd name="connsiteX8" fmla="*/ 552050 w 1030110"/>
                  <a:gd name="connsiteY8" fmla="*/ 607600 h 1048607"/>
                  <a:gd name="connsiteX9" fmla="*/ 755218 w 1030110"/>
                  <a:gd name="connsiteY9" fmla="*/ 351949 h 1048607"/>
                  <a:gd name="connsiteX10" fmla="*/ 1030110 w 1030110"/>
                  <a:gd name="connsiteY10" fmla="*/ 178975 h 1048607"/>
                  <a:gd name="connsiteX11" fmla="*/ 759886 w 1030110"/>
                  <a:gd name="connsiteY11" fmla="*/ 0 h 1048607"/>
                  <a:gd name="connsiteX0" fmla="*/ 759886 w 1030110"/>
                  <a:gd name="connsiteY0" fmla="*/ 0 h 1048607"/>
                  <a:gd name="connsiteX1" fmla="*/ 665207 w 1030110"/>
                  <a:gd name="connsiteY1" fmla="*/ 95917 h 1048607"/>
                  <a:gd name="connsiteX2" fmla="*/ 377743 w 1030110"/>
                  <a:gd name="connsiteY2" fmla="*/ 439769 h 1048607"/>
                  <a:gd name="connsiteX3" fmla="*/ 310687 w 1030110"/>
                  <a:gd name="connsiteY3" fmla="*/ 507683 h 1048607"/>
                  <a:gd name="connsiteX4" fmla="*/ 40272 w 1030110"/>
                  <a:gd name="connsiteY4" fmla="*/ 695611 h 1048607"/>
                  <a:gd name="connsiteX5" fmla="*/ 2362 w 1030110"/>
                  <a:gd name="connsiteY5" fmla="*/ 838962 h 1048607"/>
                  <a:gd name="connsiteX6" fmla="*/ 8129 w 1030110"/>
                  <a:gd name="connsiteY6" fmla="*/ 928933 h 1048607"/>
                  <a:gd name="connsiteX7" fmla="*/ 527380 w 1030110"/>
                  <a:gd name="connsiteY7" fmla="*/ 1048607 h 1048607"/>
                  <a:gd name="connsiteX8" fmla="*/ 552050 w 1030110"/>
                  <a:gd name="connsiteY8" fmla="*/ 607600 h 1048607"/>
                  <a:gd name="connsiteX9" fmla="*/ 755218 w 1030110"/>
                  <a:gd name="connsiteY9" fmla="*/ 351949 h 1048607"/>
                  <a:gd name="connsiteX10" fmla="*/ 1030110 w 1030110"/>
                  <a:gd name="connsiteY10" fmla="*/ 178975 h 1048607"/>
                  <a:gd name="connsiteX11" fmla="*/ 759886 w 1030110"/>
                  <a:gd name="connsiteY11" fmla="*/ 0 h 1048607"/>
                  <a:gd name="connsiteX0" fmla="*/ 759886 w 1030110"/>
                  <a:gd name="connsiteY0" fmla="*/ 0 h 1048607"/>
                  <a:gd name="connsiteX1" fmla="*/ 665207 w 1030110"/>
                  <a:gd name="connsiteY1" fmla="*/ 95917 h 1048607"/>
                  <a:gd name="connsiteX2" fmla="*/ 377743 w 1030110"/>
                  <a:gd name="connsiteY2" fmla="*/ 439769 h 1048607"/>
                  <a:gd name="connsiteX3" fmla="*/ 310687 w 1030110"/>
                  <a:gd name="connsiteY3" fmla="*/ 507683 h 1048607"/>
                  <a:gd name="connsiteX4" fmla="*/ 40272 w 1030110"/>
                  <a:gd name="connsiteY4" fmla="*/ 695611 h 1048607"/>
                  <a:gd name="connsiteX5" fmla="*/ 2362 w 1030110"/>
                  <a:gd name="connsiteY5" fmla="*/ 838962 h 1048607"/>
                  <a:gd name="connsiteX6" fmla="*/ 8129 w 1030110"/>
                  <a:gd name="connsiteY6" fmla="*/ 928933 h 1048607"/>
                  <a:gd name="connsiteX7" fmla="*/ 527380 w 1030110"/>
                  <a:gd name="connsiteY7" fmla="*/ 1048607 h 1048607"/>
                  <a:gd name="connsiteX8" fmla="*/ 552050 w 1030110"/>
                  <a:gd name="connsiteY8" fmla="*/ 607600 h 1048607"/>
                  <a:gd name="connsiteX9" fmla="*/ 755218 w 1030110"/>
                  <a:gd name="connsiteY9" fmla="*/ 351949 h 1048607"/>
                  <a:gd name="connsiteX10" fmla="*/ 1030110 w 1030110"/>
                  <a:gd name="connsiteY10" fmla="*/ 178975 h 1048607"/>
                  <a:gd name="connsiteX11" fmla="*/ 759886 w 1030110"/>
                  <a:gd name="connsiteY11" fmla="*/ 0 h 1048607"/>
                  <a:gd name="connsiteX0" fmla="*/ 759886 w 1030110"/>
                  <a:gd name="connsiteY0" fmla="*/ 0 h 1048607"/>
                  <a:gd name="connsiteX1" fmla="*/ 665207 w 1030110"/>
                  <a:gd name="connsiteY1" fmla="*/ 95917 h 1048607"/>
                  <a:gd name="connsiteX2" fmla="*/ 377743 w 1030110"/>
                  <a:gd name="connsiteY2" fmla="*/ 439769 h 1048607"/>
                  <a:gd name="connsiteX3" fmla="*/ 310687 w 1030110"/>
                  <a:gd name="connsiteY3" fmla="*/ 507683 h 1048607"/>
                  <a:gd name="connsiteX4" fmla="*/ 40272 w 1030110"/>
                  <a:gd name="connsiteY4" fmla="*/ 695611 h 1048607"/>
                  <a:gd name="connsiteX5" fmla="*/ 2362 w 1030110"/>
                  <a:gd name="connsiteY5" fmla="*/ 838962 h 1048607"/>
                  <a:gd name="connsiteX6" fmla="*/ 8609 w 1030110"/>
                  <a:gd name="connsiteY6" fmla="*/ 946153 h 1048607"/>
                  <a:gd name="connsiteX7" fmla="*/ 527380 w 1030110"/>
                  <a:gd name="connsiteY7" fmla="*/ 1048607 h 1048607"/>
                  <a:gd name="connsiteX8" fmla="*/ 552050 w 1030110"/>
                  <a:gd name="connsiteY8" fmla="*/ 607600 h 1048607"/>
                  <a:gd name="connsiteX9" fmla="*/ 755218 w 1030110"/>
                  <a:gd name="connsiteY9" fmla="*/ 351949 h 1048607"/>
                  <a:gd name="connsiteX10" fmla="*/ 1030110 w 1030110"/>
                  <a:gd name="connsiteY10" fmla="*/ 178975 h 1048607"/>
                  <a:gd name="connsiteX11" fmla="*/ 759886 w 1030110"/>
                  <a:gd name="connsiteY11" fmla="*/ 0 h 1048607"/>
                  <a:gd name="connsiteX0" fmla="*/ 759886 w 1030110"/>
                  <a:gd name="connsiteY0" fmla="*/ 0 h 1048607"/>
                  <a:gd name="connsiteX1" fmla="*/ 665207 w 1030110"/>
                  <a:gd name="connsiteY1" fmla="*/ 95917 h 1048607"/>
                  <a:gd name="connsiteX2" fmla="*/ 377743 w 1030110"/>
                  <a:gd name="connsiteY2" fmla="*/ 439769 h 1048607"/>
                  <a:gd name="connsiteX3" fmla="*/ 310687 w 1030110"/>
                  <a:gd name="connsiteY3" fmla="*/ 507683 h 1048607"/>
                  <a:gd name="connsiteX4" fmla="*/ 40272 w 1030110"/>
                  <a:gd name="connsiteY4" fmla="*/ 695611 h 1048607"/>
                  <a:gd name="connsiteX5" fmla="*/ 2362 w 1030110"/>
                  <a:gd name="connsiteY5" fmla="*/ 838962 h 1048607"/>
                  <a:gd name="connsiteX6" fmla="*/ 4695 w 1030110"/>
                  <a:gd name="connsiteY6" fmla="*/ 948083 h 1048607"/>
                  <a:gd name="connsiteX7" fmla="*/ 527380 w 1030110"/>
                  <a:gd name="connsiteY7" fmla="*/ 1048607 h 1048607"/>
                  <a:gd name="connsiteX8" fmla="*/ 552050 w 1030110"/>
                  <a:gd name="connsiteY8" fmla="*/ 607600 h 1048607"/>
                  <a:gd name="connsiteX9" fmla="*/ 755218 w 1030110"/>
                  <a:gd name="connsiteY9" fmla="*/ 351949 h 1048607"/>
                  <a:gd name="connsiteX10" fmla="*/ 1030110 w 1030110"/>
                  <a:gd name="connsiteY10" fmla="*/ 178975 h 1048607"/>
                  <a:gd name="connsiteX11" fmla="*/ 759886 w 1030110"/>
                  <a:gd name="connsiteY11" fmla="*/ 0 h 1048607"/>
                  <a:gd name="connsiteX0" fmla="*/ 759886 w 1030110"/>
                  <a:gd name="connsiteY0" fmla="*/ 0 h 1048607"/>
                  <a:gd name="connsiteX1" fmla="*/ 665207 w 1030110"/>
                  <a:gd name="connsiteY1" fmla="*/ 95917 h 1048607"/>
                  <a:gd name="connsiteX2" fmla="*/ 377743 w 1030110"/>
                  <a:gd name="connsiteY2" fmla="*/ 439769 h 1048607"/>
                  <a:gd name="connsiteX3" fmla="*/ 310687 w 1030110"/>
                  <a:gd name="connsiteY3" fmla="*/ 507683 h 1048607"/>
                  <a:gd name="connsiteX4" fmla="*/ 40272 w 1030110"/>
                  <a:gd name="connsiteY4" fmla="*/ 695611 h 1048607"/>
                  <a:gd name="connsiteX5" fmla="*/ 2362 w 1030110"/>
                  <a:gd name="connsiteY5" fmla="*/ 838962 h 1048607"/>
                  <a:gd name="connsiteX6" fmla="*/ 6401 w 1030110"/>
                  <a:gd name="connsiteY6" fmla="*/ 950962 h 1048607"/>
                  <a:gd name="connsiteX7" fmla="*/ 527380 w 1030110"/>
                  <a:gd name="connsiteY7" fmla="*/ 1048607 h 1048607"/>
                  <a:gd name="connsiteX8" fmla="*/ 552050 w 1030110"/>
                  <a:gd name="connsiteY8" fmla="*/ 607600 h 1048607"/>
                  <a:gd name="connsiteX9" fmla="*/ 755218 w 1030110"/>
                  <a:gd name="connsiteY9" fmla="*/ 351949 h 1048607"/>
                  <a:gd name="connsiteX10" fmla="*/ 1030110 w 1030110"/>
                  <a:gd name="connsiteY10" fmla="*/ 178975 h 1048607"/>
                  <a:gd name="connsiteX11" fmla="*/ 759886 w 1030110"/>
                  <a:gd name="connsiteY11" fmla="*/ 0 h 1048607"/>
                  <a:gd name="connsiteX0" fmla="*/ 759886 w 1030110"/>
                  <a:gd name="connsiteY0" fmla="*/ 0 h 1048607"/>
                  <a:gd name="connsiteX1" fmla="*/ 665207 w 1030110"/>
                  <a:gd name="connsiteY1" fmla="*/ 95917 h 1048607"/>
                  <a:gd name="connsiteX2" fmla="*/ 377743 w 1030110"/>
                  <a:gd name="connsiteY2" fmla="*/ 439769 h 1048607"/>
                  <a:gd name="connsiteX3" fmla="*/ 310687 w 1030110"/>
                  <a:gd name="connsiteY3" fmla="*/ 507683 h 1048607"/>
                  <a:gd name="connsiteX4" fmla="*/ 40272 w 1030110"/>
                  <a:gd name="connsiteY4" fmla="*/ 695611 h 1048607"/>
                  <a:gd name="connsiteX5" fmla="*/ 2362 w 1030110"/>
                  <a:gd name="connsiteY5" fmla="*/ 838962 h 1048607"/>
                  <a:gd name="connsiteX6" fmla="*/ 6401 w 1030110"/>
                  <a:gd name="connsiteY6" fmla="*/ 950962 h 1048607"/>
                  <a:gd name="connsiteX7" fmla="*/ 527380 w 1030110"/>
                  <a:gd name="connsiteY7" fmla="*/ 1048607 h 1048607"/>
                  <a:gd name="connsiteX8" fmla="*/ 552050 w 1030110"/>
                  <a:gd name="connsiteY8" fmla="*/ 607600 h 1048607"/>
                  <a:gd name="connsiteX9" fmla="*/ 755218 w 1030110"/>
                  <a:gd name="connsiteY9" fmla="*/ 351949 h 1048607"/>
                  <a:gd name="connsiteX10" fmla="*/ 1030110 w 1030110"/>
                  <a:gd name="connsiteY10" fmla="*/ 178975 h 1048607"/>
                  <a:gd name="connsiteX11" fmla="*/ 759886 w 1030110"/>
                  <a:gd name="connsiteY11" fmla="*/ 0 h 1048607"/>
                  <a:gd name="connsiteX0" fmla="*/ 764350 w 1034574"/>
                  <a:gd name="connsiteY0" fmla="*/ 0 h 1048607"/>
                  <a:gd name="connsiteX1" fmla="*/ 669671 w 1034574"/>
                  <a:gd name="connsiteY1" fmla="*/ 95917 h 1048607"/>
                  <a:gd name="connsiteX2" fmla="*/ 382207 w 1034574"/>
                  <a:gd name="connsiteY2" fmla="*/ 439769 h 1048607"/>
                  <a:gd name="connsiteX3" fmla="*/ 315151 w 1034574"/>
                  <a:gd name="connsiteY3" fmla="*/ 507683 h 1048607"/>
                  <a:gd name="connsiteX4" fmla="*/ 44736 w 1034574"/>
                  <a:gd name="connsiteY4" fmla="*/ 695611 h 1048607"/>
                  <a:gd name="connsiteX5" fmla="*/ 1655 w 1034574"/>
                  <a:gd name="connsiteY5" fmla="*/ 840082 h 1048607"/>
                  <a:gd name="connsiteX6" fmla="*/ 10865 w 1034574"/>
                  <a:gd name="connsiteY6" fmla="*/ 950962 h 1048607"/>
                  <a:gd name="connsiteX7" fmla="*/ 531844 w 1034574"/>
                  <a:gd name="connsiteY7" fmla="*/ 1048607 h 1048607"/>
                  <a:gd name="connsiteX8" fmla="*/ 556514 w 1034574"/>
                  <a:gd name="connsiteY8" fmla="*/ 607600 h 1048607"/>
                  <a:gd name="connsiteX9" fmla="*/ 759682 w 1034574"/>
                  <a:gd name="connsiteY9" fmla="*/ 351949 h 1048607"/>
                  <a:gd name="connsiteX10" fmla="*/ 1034574 w 1034574"/>
                  <a:gd name="connsiteY10" fmla="*/ 178975 h 1048607"/>
                  <a:gd name="connsiteX11" fmla="*/ 764350 w 1034574"/>
                  <a:gd name="connsiteY11" fmla="*/ 0 h 1048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34574" h="1048607">
                    <a:moveTo>
                      <a:pt x="764350" y="0"/>
                    </a:moveTo>
                    <a:cubicBezTo>
                      <a:pt x="750729" y="11811"/>
                      <a:pt x="695103" y="68104"/>
                      <a:pt x="669671" y="95917"/>
                    </a:cubicBezTo>
                    <a:cubicBezTo>
                      <a:pt x="636238" y="132302"/>
                      <a:pt x="442119" y="360331"/>
                      <a:pt x="382207" y="439769"/>
                    </a:cubicBezTo>
                    <a:cubicBezTo>
                      <a:pt x="371729" y="453676"/>
                      <a:pt x="356680" y="478631"/>
                      <a:pt x="315151" y="507683"/>
                    </a:cubicBezTo>
                    <a:cubicBezTo>
                      <a:pt x="278765" y="533210"/>
                      <a:pt x="129127" y="618744"/>
                      <a:pt x="44736" y="695611"/>
                    </a:cubicBezTo>
                    <a:cubicBezTo>
                      <a:pt x="1016" y="739997"/>
                      <a:pt x="-3393" y="772645"/>
                      <a:pt x="1655" y="840082"/>
                    </a:cubicBezTo>
                    <a:cubicBezTo>
                      <a:pt x="4132" y="872943"/>
                      <a:pt x="7498" y="896179"/>
                      <a:pt x="10865" y="950962"/>
                    </a:cubicBezTo>
                    <a:cubicBezTo>
                      <a:pt x="193079" y="917624"/>
                      <a:pt x="328295" y="947833"/>
                      <a:pt x="531844" y="1048607"/>
                    </a:cubicBezTo>
                    <a:cubicBezTo>
                      <a:pt x="522510" y="903827"/>
                      <a:pt x="502031" y="726853"/>
                      <a:pt x="556514" y="607600"/>
                    </a:cubicBezTo>
                    <a:cubicBezTo>
                      <a:pt x="613474" y="482822"/>
                      <a:pt x="674148" y="412909"/>
                      <a:pt x="759682" y="351949"/>
                    </a:cubicBezTo>
                    <a:cubicBezTo>
                      <a:pt x="837311" y="296609"/>
                      <a:pt x="994664" y="202216"/>
                      <a:pt x="1034574" y="178975"/>
                    </a:cubicBezTo>
                    <a:cubicBezTo>
                      <a:pt x="948849" y="17431"/>
                      <a:pt x="797592" y="0"/>
                      <a:pt x="764350" y="0"/>
                    </a:cubicBezTo>
                    <a:close/>
                  </a:path>
                </a:pathLst>
              </a:custGeom>
              <a:solidFill>
                <a:srgbClr val="E9E8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Graphic 39">
                <a:extLst>
                  <a:ext uri="{FF2B5EF4-FFF2-40B4-BE49-F238E27FC236}">
                    <a16:creationId xmlns:a16="http://schemas.microsoft.com/office/drawing/2014/main" id="{3DE70032-B251-4406-B7A3-F78EA0FE8C1B}"/>
                  </a:ext>
                </a:extLst>
              </p:cNvPr>
              <p:cNvSpPr/>
              <p:nvPr/>
            </p:nvSpPr>
            <p:spPr>
              <a:xfrm>
                <a:off x="6015330" y="3079622"/>
                <a:ext cx="524629" cy="871061"/>
              </a:xfrm>
              <a:custGeom>
                <a:avLst/>
                <a:gdLst>
                  <a:gd name="connsiteX0" fmla="*/ 515485 w 524629"/>
                  <a:gd name="connsiteY0" fmla="*/ 0 h 871061"/>
                  <a:gd name="connsiteX1" fmla="*/ 333462 w 524629"/>
                  <a:gd name="connsiteY1" fmla="*/ 109728 h 871061"/>
                  <a:gd name="connsiteX2" fmla="*/ 125436 w 524629"/>
                  <a:gd name="connsiteY2" fmla="*/ 278130 h 871061"/>
                  <a:gd name="connsiteX3" fmla="*/ 10660 w 524629"/>
                  <a:gd name="connsiteY3" fmla="*/ 507016 h 871061"/>
                  <a:gd name="connsiteX4" fmla="*/ 12756 w 524629"/>
                  <a:gd name="connsiteY4" fmla="*/ 871061 h 871061"/>
                  <a:gd name="connsiteX5" fmla="*/ 117245 w 524629"/>
                  <a:gd name="connsiteY5" fmla="*/ 789337 h 871061"/>
                  <a:gd name="connsiteX6" fmla="*/ 109339 w 524629"/>
                  <a:gd name="connsiteY6" fmla="*/ 585407 h 871061"/>
                  <a:gd name="connsiteX7" fmla="*/ 157440 w 524629"/>
                  <a:gd name="connsiteY7" fmla="*/ 385953 h 871061"/>
                  <a:gd name="connsiteX8" fmla="*/ 269073 w 524629"/>
                  <a:gd name="connsiteY8" fmla="*/ 260795 h 871061"/>
                  <a:gd name="connsiteX9" fmla="*/ 524629 w 524629"/>
                  <a:gd name="connsiteY9" fmla="*/ 114776 h 871061"/>
                  <a:gd name="connsiteX10" fmla="*/ 515485 w 524629"/>
                  <a:gd name="connsiteY10" fmla="*/ 0 h 87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4629" h="871061">
                    <a:moveTo>
                      <a:pt x="515485" y="0"/>
                    </a:moveTo>
                    <a:cubicBezTo>
                      <a:pt x="476242" y="24670"/>
                      <a:pt x="369848" y="88487"/>
                      <a:pt x="333462" y="109728"/>
                    </a:cubicBezTo>
                    <a:cubicBezTo>
                      <a:pt x="285361" y="137731"/>
                      <a:pt x="161917" y="230505"/>
                      <a:pt x="125436" y="278130"/>
                    </a:cubicBezTo>
                    <a:cubicBezTo>
                      <a:pt x="44855" y="383191"/>
                      <a:pt x="19995" y="465773"/>
                      <a:pt x="10660" y="507016"/>
                    </a:cubicBezTo>
                    <a:cubicBezTo>
                      <a:pt x="-11724" y="624745"/>
                      <a:pt x="7231" y="777621"/>
                      <a:pt x="12756" y="871061"/>
                    </a:cubicBezTo>
                    <a:cubicBezTo>
                      <a:pt x="40569" y="851535"/>
                      <a:pt x="90765" y="809815"/>
                      <a:pt x="117245" y="789337"/>
                    </a:cubicBezTo>
                    <a:cubicBezTo>
                      <a:pt x="114673" y="739235"/>
                      <a:pt x="111149" y="653510"/>
                      <a:pt x="109339" y="585407"/>
                    </a:cubicBezTo>
                    <a:cubicBezTo>
                      <a:pt x="108006" y="564166"/>
                      <a:pt x="113054" y="451199"/>
                      <a:pt x="157440" y="385953"/>
                    </a:cubicBezTo>
                    <a:cubicBezTo>
                      <a:pt x="184968" y="335756"/>
                      <a:pt x="223449" y="294894"/>
                      <a:pt x="269073" y="260795"/>
                    </a:cubicBezTo>
                    <a:cubicBezTo>
                      <a:pt x="313365" y="227648"/>
                      <a:pt x="510151" y="121825"/>
                      <a:pt x="524629" y="114776"/>
                    </a:cubicBezTo>
                    <a:cubicBezTo>
                      <a:pt x="524248" y="84773"/>
                      <a:pt x="518819" y="24955"/>
                      <a:pt x="515485" y="0"/>
                    </a:cubicBezTo>
                    <a:close/>
                  </a:path>
                </a:pathLst>
              </a:custGeom>
              <a:solidFill>
                <a:srgbClr val="C2B59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6" name="Round Same Side Corner Rectangle 8">
            <a:extLst>
              <a:ext uri="{FF2B5EF4-FFF2-40B4-BE49-F238E27FC236}">
                <a16:creationId xmlns:a16="http://schemas.microsoft.com/office/drawing/2014/main" id="{34ACEBA0-898E-408B-AF95-0AF6B2398E80}"/>
              </a:ext>
            </a:extLst>
          </p:cNvPr>
          <p:cNvSpPr/>
          <p:nvPr/>
        </p:nvSpPr>
        <p:spPr>
          <a:xfrm>
            <a:off x="6519382" y="1220384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Round Same Side Corner Rectangle 20">
            <a:extLst>
              <a:ext uri="{FF2B5EF4-FFF2-40B4-BE49-F238E27FC236}">
                <a16:creationId xmlns:a16="http://schemas.microsoft.com/office/drawing/2014/main" id="{32359202-BD75-4ABA-AE51-7C129DD5B8D4}"/>
              </a:ext>
            </a:extLst>
          </p:cNvPr>
          <p:cNvSpPr/>
          <p:nvPr/>
        </p:nvSpPr>
        <p:spPr>
          <a:xfrm rot="10800000">
            <a:off x="5672081" y="1208883"/>
            <a:ext cx="730573" cy="15584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8" name="Graphic 33">
            <a:extLst>
              <a:ext uri="{FF2B5EF4-FFF2-40B4-BE49-F238E27FC236}">
                <a16:creationId xmlns:a16="http://schemas.microsoft.com/office/drawing/2014/main" id="{85A856AB-01FF-485C-9A72-E6553789E316}"/>
              </a:ext>
            </a:extLst>
          </p:cNvPr>
          <p:cNvGrpSpPr/>
          <p:nvPr/>
        </p:nvGrpSpPr>
        <p:grpSpPr>
          <a:xfrm>
            <a:off x="1757915" y="2458237"/>
            <a:ext cx="2255140" cy="2166455"/>
            <a:chOff x="2705100" y="171450"/>
            <a:chExt cx="6781800" cy="6515100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7F5A534-55EF-4F98-B4EA-A17F531F56B6}"/>
                </a:ext>
              </a:extLst>
            </p:cNvPr>
            <p:cNvSpPr/>
            <p:nvPr/>
          </p:nvSpPr>
          <p:spPr>
            <a:xfrm>
              <a:off x="3196589" y="3950017"/>
              <a:ext cx="5795962" cy="2738437"/>
            </a:xfrm>
            <a:custGeom>
              <a:avLst/>
              <a:gdLst>
                <a:gd name="connsiteX0" fmla="*/ 5233035 w 5795962"/>
                <a:gd name="connsiteY0" fmla="*/ 2738438 h 2738437"/>
                <a:gd name="connsiteX1" fmla="*/ 555308 w 5795962"/>
                <a:gd name="connsiteY1" fmla="*/ 2738438 h 2738437"/>
                <a:gd name="connsiteX2" fmla="*/ 357188 w 5795962"/>
                <a:gd name="connsiteY2" fmla="*/ 2566035 h 2738437"/>
                <a:gd name="connsiteX3" fmla="*/ 0 w 5795962"/>
                <a:gd name="connsiteY3" fmla="*/ 0 h 2738437"/>
                <a:gd name="connsiteX4" fmla="*/ 5795963 w 5795962"/>
                <a:gd name="connsiteY4" fmla="*/ 0 h 2738437"/>
                <a:gd name="connsiteX5" fmla="*/ 5430203 w 5795962"/>
                <a:gd name="connsiteY5" fmla="*/ 2566988 h 2738437"/>
                <a:gd name="connsiteX6" fmla="*/ 5233035 w 5795962"/>
                <a:gd name="connsiteY6" fmla="*/ 2738438 h 273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5962" h="2738437">
                  <a:moveTo>
                    <a:pt x="5233035" y="2738438"/>
                  </a:moveTo>
                  <a:lnTo>
                    <a:pt x="555308" y="2738438"/>
                  </a:lnTo>
                  <a:cubicBezTo>
                    <a:pt x="455295" y="2738438"/>
                    <a:pt x="371475" y="2665095"/>
                    <a:pt x="357188" y="2566035"/>
                  </a:cubicBezTo>
                  <a:lnTo>
                    <a:pt x="0" y="0"/>
                  </a:lnTo>
                  <a:lnTo>
                    <a:pt x="5795963" y="0"/>
                  </a:lnTo>
                  <a:lnTo>
                    <a:pt x="5430203" y="2566988"/>
                  </a:lnTo>
                  <a:cubicBezTo>
                    <a:pt x="5415915" y="2665095"/>
                    <a:pt x="5332095" y="2738438"/>
                    <a:pt x="5233035" y="2738438"/>
                  </a:cubicBezTo>
                  <a:close/>
                </a:path>
              </a:pathLst>
            </a:custGeom>
            <a:solidFill>
              <a:srgbClr val="0148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30E6EC2-D621-445E-9D01-3B085E27E539}"/>
                </a:ext>
              </a:extLst>
            </p:cNvPr>
            <p:cNvSpPr/>
            <p:nvPr/>
          </p:nvSpPr>
          <p:spPr>
            <a:xfrm>
              <a:off x="3639502" y="4936807"/>
              <a:ext cx="4910137" cy="204787"/>
            </a:xfrm>
            <a:custGeom>
              <a:avLst/>
              <a:gdLst>
                <a:gd name="connsiteX0" fmla="*/ 0 w 4910137"/>
                <a:gd name="connsiteY0" fmla="*/ 0 h 204787"/>
                <a:gd name="connsiteX1" fmla="*/ 4910138 w 4910137"/>
                <a:gd name="connsiteY1" fmla="*/ 0 h 204787"/>
                <a:gd name="connsiteX2" fmla="*/ 4910138 w 4910137"/>
                <a:gd name="connsiteY2" fmla="*/ 204787 h 204787"/>
                <a:gd name="connsiteX3" fmla="*/ 0 w 4910137"/>
                <a:gd name="connsiteY3" fmla="*/ 204787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0137" h="204787">
                  <a:moveTo>
                    <a:pt x="0" y="0"/>
                  </a:moveTo>
                  <a:lnTo>
                    <a:pt x="4910138" y="0"/>
                  </a:lnTo>
                  <a:lnTo>
                    <a:pt x="4910138" y="204787"/>
                  </a:lnTo>
                  <a:lnTo>
                    <a:pt x="0" y="204787"/>
                  </a:lnTo>
                  <a:close/>
                </a:path>
              </a:pathLst>
            </a:custGeom>
            <a:solidFill>
              <a:srgbClr val="02C1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1461DF6-0854-4076-ADDB-22CE22B23F0F}"/>
                </a:ext>
              </a:extLst>
            </p:cNvPr>
            <p:cNvSpPr/>
            <p:nvPr/>
          </p:nvSpPr>
          <p:spPr>
            <a:xfrm>
              <a:off x="3713797" y="6196965"/>
              <a:ext cx="4769167" cy="204787"/>
            </a:xfrm>
            <a:custGeom>
              <a:avLst/>
              <a:gdLst>
                <a:gd name="connsiteX0" fmla="*/ 0 w 4769167"/>
                <a:gd name="connsiteY0" fmla="*/ 0 h 204787"/>
                <a:gd name="connsiteX1" fmla="*/ 4769168 w 4769167"/>
                <a:gd name="connsiteY1" fmla="*/ 0 h 204787"/>
                <a:gd name="connsiteX2" fmla="*/ 4769168 w 4769167"/>
                <a:gd name="connsiteY2" fmla="*/ 204787 h 204787"/>
                <a:gd name="connsiteX3" fmla="*/ 0 w 4769167"/>
                <a:gd name="connsiteY3" fmla="*/ 204787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9167" h="204787">
                  <a:moveTo>
                    <a:pt x="0" y="0"/>
                  </a:moveTo>
                  <a:lnTo>
                    <a:pt x="4769168" y="0"/>
                  </a:lnTo>
                  <a:lnTo>
                    <a:pt x="4769168" y="204787"/>
                  </a:lnTo>
                  <a:lnTo>
                    <a:pt x="0" y="204787"/>
                  </a:lnTo>
                  <a:close/>
                </a:path>
              </a:pathLst>
            </a:custGeom>
            <a:solidFill>
              <a:srgbClr val="02C1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CDEDA4D-A9F1-44DB-98BE-D06F6C1F6C46}"/>
                </a:ext>
              </a:extLst>
            </p:cNvPr>
            <p:cNvSpPr/>
            <p:nvPr/>
          </p:nvSpPr>
          <p:spPr>
            <a:xfrm>
              <a:off x="3643312" y="5424487"/>
              <a:ext cx="4910137" cy="204787"/>
            </a:xfrm>
            <a:custGeom>
              <a:avLst/>
              <a:gdLst>
                <a:gd name="connsiteX0" fmla="*/ 0 w 4910137"/>
                <a:gd name="connsiteY0" fmla="*/ 0 h 204787"/>
                <a:gd name="connsiteX1" fmla="*/ 4910138 w 4910137"/>
                <a:gd name="connsiteY1" fmla="*/ 0 h 204787"/>
                <a:gd name="connsiteX2" fmla="*/ 4910138 w 4910137"/>
                <a:gd name="connsiteY2" fmla="*/ 204788 h 204787"/>
                <a:gd name="connsiteX3" fmla="*/ 0 w 4910137"/>
                <a:gd name="connsiteY3" fmla="*/ 204788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0137" h="204787">
                  <a:moveTo>
                    <a:pt x="0" y="0"/>
                  </a:moveTo>
                  <a:lnTo>
                    <a:pt x="4910138" y="0"/>
                  </a:lnTo>
                  <a:lnTo>
                    <a:pt x="4910138" y="204788"/>
                  </a:lnTo>
                  <a:lnTo>
                    <a:pt x="0" y="204788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CA4124D-2B3B-4141-9F30-5D6A6EB25673}"/>
                </a:ext>
              </a:extLst>
            </p:cNvPr>
            <p:cNvSpPr/>
            <p:nvPr/>
          </p:nvSpPr>
          <p:spPr>
            <a:xfrm>
              <a:off x="3643312" y="4160520"/>
              <a:ext cx="4910137" cy="204787"/>
            </a:xfrm>
            <a:custGeom>
              <a:avLst/>
              <a:gdLst>
                <a:gd name="connsiteX0" fmla="*/ 0 w 4910137"/>
                <a:gd name="connsiteY0" fmla="*/ 0 h 204787"/>
                <a:gd name="connsiteX1" fmla="*/ 4910138 w 4910137"/>
                <a:gd name="connsiteY1" fmla="*/ 0 h 204787"/>
                <a:gd name="connsiteX2" fmla="*/ 4910138 w 4910137"/>
                <a:gd name="connsiteY2" fmla="*/ 204787 h 204787"/>
                <a:gd name="connsiteX3" fmla="*/ 0 w 4910137"/>
                <a:gd name="connsiteY3" fmla="*/ 204787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0137" h="204787">
                  <a:moveTo>
                    <a:pt x="0" y="0"/>
                  </a:moveTo>
                  <a:lnTo>
                    <a:pt x="4910138" y="0"/>
                  </a:lnTo>
                  <a:lnTo>
                    <a:pt x="4910138" y="204787"/>
                  </a:lnTo>
                  <a:lnTo>
                    <a:pt x="0" y="204787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575D29D-93DF-4266-9B31-101BD302C399}"/>
                </a:ext>
              </a:extLst>
            </p:cNvPr>
            <p:cNvSpPr/>
            <p:nvPr/>
          </p:nvSpPr>
          <p:spPr>
            <a:xfrm>
              <a:off x="2705100" y="2106929"/>
              <a:ext cx="6779894" cy="1150620"/>
            </a:xfrm>
            <a:custGeom>
              <a:avLst/>
              <a:gdLst>
                <a:gd name="connsiteX0" fmla="*/ 6779895 w 6779894"/>
                <a:gd name="connsiteY0" fmla="*/ 1150620 h 1150620"/>
                <a:gd name="connsiteX1" fmla="*/ 0 w 6779894"/>
                <a:gd name="connsiteY1" fmla="*/ 1150620 h 1150620"/>
                <a:gd name="connsiteX2" fmla="*/ 619125 w 6779894"/>
                <a:gd name="connsiteY2" fmla="*/ 0 h 1150620"/>
                <a:gd name="connsiteX3" fmla="*/ 6132195 w 6779894"/>
                <a:gd name="connsiteY3" fmla="*/ 0 h 115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9894" h="1150620">
                  <a:moveTo>
                    <a:pt x="6779895" y="1150620"/>
                  </a:moveTo>
                  <a:lnTo>
                    <a:pt x="0" y="1150620"/>
                  </a:lnTo>
                  <a:lnTo>
                    <a:pt x="619125" y="0"/>
                  </a:lnTo>
                  <a:lnTo>
                    <a:pt x="6132195" y="0"/>
                  </a:lnTo>
                  <a:close/>
                </a:path>
              </a:pathLst>
            </a:custGeom>
            <a:solidFill>
              <a:srgbClr val="2181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1A5EEDF-9C71-4EF8-8755-ECB7DC5C95A1}"/>
                </a:ext>
              </a:extLst>
            </p:cNvPr>
            <p:cNvSpPr/>
            <p:nvPr/>
          </p:nvSpPr>
          <p:spPr>
            <a:xfrm>
              <a:off x="3135630" y="2252662"/>
              <a:ext cx="5918834" cy="860107"/>
            </a:xfrm>
            <a:custGeom>
              <a:avLst/>
              <a:gdLst>
                <a:gd name="connsiteX0" fmla="*/ 5918835 w 5918834"/>
                <a:gd name="connsiteY0" fmla="*/ 860107 h 860107"/>
                <a:gd name="connsiteX1" fmla="*/ 0 w 5918834"/>
                <a:gd name="connsiteY1" fmla="*/ 860107 h 860107"/>
                <a:gd name="connsiteX2" fmla="*/ 435293 w 5918834"/>
                <a:gd name="connsiteY2" fmla="*/ 0 h 860107"/>
                <a:gd name="connsiteX3" fmla="*/ 5486400 w 5918834"/>
                <a:gd name="connsiteY3" fmla="*/ 0 h 86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8834" h="860107">
                  <a:moveTo>
                    <a:pt x="5918835" y="860107"/>
                  </a:moveTo>
                  <a:lnTo>
                    <a:pt x="0" y="860107"/>
                  </a:lnTo>
                  <a:lnTo>
                    <a:pt x="435293" y="0"/>
                  </a:lnTo>
                  <a:lnTo>
                    <a:pt x="5486400" y="0"/>
                  </a:lnTo>
                  <a:close/>
                </a:path>
              </a:pathLst>
            </a:custGeom>
            <a:solidFill>
              <a:srgbClr val="0148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EA5B648-94FD-498F-BF47-0990EEDD23DC}"/>
                </a:ext>
              </a:extLst>
            </p:cNvPr>
            <p:cNvSpPr/>
            <p:nvPr/>
          </p:nvSpPr>
          <p:spPr>
            <a:xfrm>
              <a:off x="2710815" y="3258502"/>
              <a:ext cx="6768465" cy="724852"/>
            </a:xfrm>
            <a:custGeom>
              <a:avLst/>
              <a:gdLst>
                <a:gd name="connsiteX0" fmla="*/ 6575108 w 6768465"/>
                <a:gd name="connsiteY0" fmla="*/ 724853 h 724852"/>
                <a:gd name="connsiteX1" fmla="*/ 193358 w 6768465"/>
                <a:gd name="connsiteY1" fmla="*/ 724853 h 724852"/>
                <a:gd name="connsiteX2" fmla="*/ 0 w 6768465"/>
                <a:gd name="connsiteY2" fmla="*/ 531495 h 724852"/>
                <a:gd name="connsiteX3" fmla="*/ 0 w 6768465"/>
                <a:gd name="connsiteY3" fmla="*/ 0 h 724852"/>
                <a:gd name="connsiteX4" fmla="*/ 6768465 w 6768465"/>
                <a:gd name="connsiteY4" fmla="*/ 0 h 724852"/>
                <a:gd name="connsiteX5" fmla="*/ 6768465 w 6768465"/>
                <a:gd name="connsiteY5" fmla="*/ 531495 h 724852"/>
                <a:gd name="connsiteX6" fmla="*/ 6575108 w 6768465"/>
                <a:gd name="connsiteY6" fmla="*/ 724853 h 72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68465" h="724852">
                  <a:moveTo>
                    <a:pt x="6575108" y="724853"/>
                  </a:moveTo>
                  <a:lnTo>
                    <a:pt x="193358" y="724853"/>
                  </a:lnTo>
                  <a:cubicBezTo>
                    <a:pt x="86678" y="724853"/>
                    <a:pt x="0" y="638175"/>
                    <a:pt x="0" y="531495"/>
                  </a:cubicBezTo>
                  <a:lnTo>
                    <a:pt x="0" y="0"/>
                  </a:lnTo>
                  <a:lnTo>
                    <a:pt x="6768465" y="0"/>
                  </a:lnTo>
                  <a:lnTo>
                    <a:pt x="6768465" y="531495"/>
                  </a:lnTo>
                  <a:cubicBezTo>
                    <a:pt x="6768465" y="638175"/>
                    <a:pt x="6681788" y="724853"/>
                    <a:pt x="6575108" y="724853"/>
                  </a:cubicBezTo>
                  <a:close/>
                </a:path>
              </a:pathLst>
            </a:custGeom>
            <a:solidFill>
              <a:srgbClr val="0077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6F5AA52-33AE-46CF-A98A-830AC687FA12}"/>
                </a:ext>
              </a:extLst>
            </p:cNvPr>
            <p:cNvSpPr/>
            <p:nvPr/>
          </p:nvSpPr>
          <p:spPr>
            <a:xfrm>
              <a:off x="3196589" y="3950017"/>
              <a:ext cx="5796915" cy="2738437"/>
            </a:xfrm>
            <a:custGeom>
              <a:avLst/>
              <a:gdLst>
                <a:gd name="connsiteX0" fmla="*/ 0 w 5796915"/>
                <a:gd name="connsiteY0" fmla="*/ 0 h 2738437"/>
                <a:gd name="connsiteX1" fmla="*/ 357188 w 5796915"/>
                <a:gd name="connsiteY1" fmla="*/ 2566035 h 2738437"/>
                <a:gd name="connsiteX2" fmla="*/ 555308 w 5796915"/>
                <a:gd name="connsiteY2" fmla="*/ 2738438 h 2738437"/>
                <a:gd name="connsiteX3" fmla="*/ 5233035 w 5796915"/>
                <a:gd name="connsiteY3" fmla="*/ 2738438 h 2738437"/>
                <a:gd name="connsiteX4" fmla="*/ 5431155 w 5796915"/>
                <a:gd name="connsiteY4" fmla="*/ 2566988 h 2738437"/>
                <a:gd name="connsiteX5" fmla="*/ 5796915 w 5796915"/>
                <a:gd name="connsiteY5" fmla="*/ 0 h 2738437"/>
                <a:gd name="connsiteX6" fmla="*/ 0 w 5796915"/>
                <a:gd name="connsiteY6" fmla="*/ 0 h 2738437"/>
                <a:gd name="connsiteX7" fmla="*/ 714375 w 5796915"/>
                <a:gd name="connsiteY7" fmla="*/ 2384108 h 2738437"/>
                <a:gd name="connsiteX8" fmla="*/ 645795 w 5796915"/>
                <a:gd name="connsiteY8" fmla="*/ 2452688 h 2738437"/>
                <a:gd name="connsiteX9" fmla="*/ 606743 w 5796915"/>
                <a:gd name="connsiteY9" fmla="*/ 2452688 h 2738437"/>
                <a:gd name="connsiteX10" fmla="*/ 538163 w 5796915"/>
                <a:gd name="connsiteY10" fmla="*/ 2384108 h 2738437"/>
                <a:gd name="connsiteX11" fmla="*/ 442913 w 5796915"/>
                <a:gd name="connsiteY11" fmla="*/ 1547813 h 2738437"/>
                <a:gd name="connsiteX12" fmla="*/ 511493 w 5796915"/>
                <a:gd name="connsiteY12" fmla="*/ 1479232 h 2738437"/>
                <a:gd name="connsiteX13" fmla="*/ 645795 w 5796915"/>
                <a:gd name="connsiteY13" fmla="*/ 1479232 h 2738437"/>
                <a:gd name="connsiteX14" fmla="*/ 714375 w 5796915"/>
                <a:gd name="connsiteY14" fmla="*/ 1547813 h 2738437"/>
                <a:gd name="connsiteX15" fmla="*/ 714375 w 5796915"/>
                <a:gd name="connsiteY15" fmla="*/ 2384108 h 2738437"/>
                <a:gd name="connsiteX16" fmla="*/ 714375 w 5796915"/>
                <a:gd name="connsiteY16" fmla="*/ 1116330 h 2738437"/>
                <a:gd name="connsiteX17" fmla="*/ 645795 w 5796915"/>
                <a:gd name="connsiteY17" fmla="*/ 1184910 h 2738437"/>
                <a:gd name="connsiteX18" fmla="*/ 511493 w 5796915"/>
                <a:gd name="connsiteY18" fmla="*/ 1184910 h 2738437"/>
                <a:gd name="connsiteX19" fmla="*/ 442913 w 5796915"/>
                <a:gd name="connsiteY19" fmla="*/ 1116330 h 2738437"/>
                <a:gd name="connsiteX20" fmla="*/ 442913 w 5796915"/>
                <a:gd name="connsiteY20" fmla="*/ 279082 h 2738437"/>
                <a:gd name="connsiteX21" fmla="*/ 511493 w 5796915"/>
                <a:gd name="connsiteY21" fmla="*/ 210502 h 2738437"/>
                <a:gd name="connsiteX22" fmla="*/ 645795 w 5796915"/>
                <a:gd name="connsiteY22" fmla="*/ 210502 h 2738437"/>
                <a:gd name="connsiteX23" fmla="*/ 714375 w 5796915"/>
                <a:gd name="connsiteY23" fmla="*/ 279082 h 2738437"/>
                <a:gd name="connsiteX24" fmla="*/ 714375 w 5796915"/>
                <a:gd name="connsiteY24" fmla="*/ 1116330 h 2738437"/>
                <a:gd name="connsiteX25" fmla="*/ 1294448 w 5796915"/>
                <a:gd name="connsiteY25" fmla="*/ 2384108 h 2738437"/>
                <a:gd name="connsiteX26" fmla="*/ 1225868 w 5796915"/>
                <a:gd name="connsiteY26" fmla="*/ 2452688 h 2738437"/>
                <a:gd name="connsiteX27" fmla="*/ 1091565 w 5796915"/>
                <a:gd name="connsiteY27" fmla="*/ 2452688 h 2738437"/>
                <a:gd name="connsiteX28" fmla="*/ 1022985 w 5796915"/>
                <a:gd name="connsiteY28" fmla="*/ 2384108 h 2738437"/>
                <a:gd name="connsiteX29" fmla="*/ 1022985 w 5796915"/>
                <a:gd name="connsiteY29" fmla="*/ 1547813 h 2738437"/>
                <a:gd name="connsiteX30" fmla="*/ 1091565 w 5796915"/>
                <a:gd name="connsiteY30" fmla="*/ 1479232 h 2738437"/>
                <a:gd name="connsiteX31" fmla="*/ 1225868 w 5796915"/>
                <a:gd name="connsiteY31" fmla="*/ 1479232 h 2738437"/>
                <a:gd name="connsiteX32" fmla="*/ 1294448 w 5796915"/>
                <a:gd name="connsiteY32" fmla="*/ 1547813 h 2738437"/>
                <a:gd name="connsiteX33" fmla="*/ 1294448 w 5796915"/>
                <a:gd name="connsiteY33" fmla="*/ 2384108 h 2738437"/>
                <a:gd name="connsiteX34" fmla="*/ 1294448 w 5796915"/>
                <a:gd name="connsiteY34" fmla="*/ 1116330 h 2738437"/>
                <a:gd name="connsiteX35" fmla="*/ 1225868 w 5796915"/>
                <a:gd name="connsiteY35" fmla="*/ 1184910 h 2738437"/>
                <a:gd name="connsiteX36" fmla="*/ 1091565 w 5796915"/>
                <a:gd name="connsiteY36" fmla="*/ 1184910 h 2738437"/>
                <a:gd name="connsiteX37" fmla="*/ 1022985 w 5796915"/>
                <a:gd name="connsiteY37" fmla="*/ 1116330 h 2738437"/>
                <a:gd name="connsiteX38" fmla="*/ 1022985 w 5796915"/>
                <a:gd name="connsiteY38" fmla="*/ 279082 h 2738437"/>
                <a:gd name="connsiteX39" fmla="*/ 1091565 w 5796915"/>
                <a:gd name="connsiteY39" fmla="*/ 210502 h 2738437"/>
                <a:gd name="connsiteX40" fmla="*/ 1225868 w 5796915"/>
                <a:gd name="connsiteY40" fmla="*/ 210502 h 2738437"/>
                <a:gd name="connsiteX41" fmla="*/ 1294448 w 5796915"/>
                <a:gd name="connsiteY41" fmla="*/ 279082 h 2738437"/>
                <a:gd name="connsiteX42" fmla="*/ 1294448 w 5796915"/>
                <a:gd name="connsiteY42" fmla="*/ 1116330 h 2738437"/>
                <a:gd name="connsiteX43" fmla="*/ 1874520 w 5796915"/>
                <a:gd name="connsiteY43" fmla="*/ 2384108 h 2738437"/>
                <a:gd name="connsiteX44" fmla="*/ 1805940 w 5796915"/>
                <a:gd name="connsiteY44" fmla="*/ 2452688 h 2738437"/>
                <a:gd name="connsiteX45" fmla="*/ 1671638 w 5796915"/>
                <a:gd name="connsiteY45" fmla="*/ 2452688 h 2738437"/>
                <a:gd name="connsiteX46" fmla="*/ 1603058 w 5796915"/>
                <a:gd name="connsiteY46" fmla="*/ 2384108 h 2738437"/>
                <a:gd name="connsiteX47" fmla="*/ 1603058 w 5796915"/>
                <a:gd name="connsiteY47" fmla="*/ 1547813 h 2738437"/>
                <a:gd name="connsiteX48" fmla="*/ 1671638 w 5796915"/>
                <a:gd name="connsiteY48" fmla="*/ 1479232 h 2738437"/>
                <a:gd name="connsiteX49" fmla="*/ 1805940 w 5796915"/>
                <a:gd name="connsiteY49" fmla="*/ 1479232 h 2738437"/>
                <a:gd name="connsiteX50" fmla="*/ 1874520 w 5796915"/>
                <a:gd name="connsiteY50" fmla="*/ 1547813 h 2738437"/>
                <a:gd name="connsiteX51" fmla="*/ 1874520 w 5796915"/>
                <a:gd name="connsiteY51" fmla="*/ 2384108 h 2738437"/>
                <a:gd name="connsiteX52" fmla="*/ 1874520 w 5796915"/>
                <a:gd name="connsiteY52" fmla="*/ 1116330 h 2738437"/>
                <a:gd name="connsiteX53" fmla="*/ 1805940 w 5796915"/>
                <a:gd name="connsiteY53" fmla="*/ 1184910 h 2738437"/>
                <a:gd name="connsiteX54" fmla="*/ 1671638 w 5796915"/>
                <a:gd name="connsiteY54" fmla="*/ 1184910 h 2738437"/>
                <a:gd name="connsiteX55" fmla="*/ 1603058 w 5796915"/>
                <a:gd name="connsiteY55" fmla="*/ 1116330 h 2738437"/>
                <a:gd name="connsiteX56" fmla="*/ 1603058 w 5796915"/>
                <a:gd name="connsiteY56" fmla="*/ 279082 h 2738437"/>
                <a:gd name="connsiteX57" fmla="*/ 1671638 w 5796915"/>
                <a:gd name="connsiteY57" fmla="*/ 210502 h 2738437"/>
                <a:gd name="connsiteX58" fmla="*/ 1805940 w 5796915"/>
                <a:gd name="connsiteY58" fmla="*/ 210502 h 2738437"/>
                <a:gd name="connsiteX59" fmla="*/ 1874520 w 5796915"/>
                <a:gd name="connsiteY59" fmla="*/ 279082 h 2738437"/>
                <a:gd name="connsiteX60" fmla="*/ 1874520 w 5796915"/>
                <a:gd name="connsiteY60" fmla="*/ 1116330 h 2738437"/>
                <a:gd name="connsiteX61" fmla="*/ 2454593 w 5796915"/>
                <a:gd name="connsiteY61" fmla="*/ 2384108 h 2738437"/>
                <a:gd name="connsiteX62" fmla="*/ 2386013 w 5796915"/>
                <a:gd name="connsiteY62" fmla="*/ 2452688 h 2738437"/>
                <a:gd name="connsiteX63" fmla="*/ 2251710 w 5796915"/>
                <a:gd name="connsiteY63" fmla="*/ 2452688 h 2738437"/>
                <a:gd name="connsiteX64" fmla="*/ 2183130 w 5796915"/>
                <a:gd name="connsiteY64" fmla="*/ 2384108 h 2738437"/>
                <a:gd name="connsiteX65" fmla="*/ 2183130 w 5796915"/>
                <a:gd name="connsiteY65" fmla="*/ 1547813 h 2738437"/>
                <a:gd name="connsiteX66" fmla="*/ 2251710 w 5796915"/>
                <a:gd name="connsiteY66" fmla="*/ 1479232 h 2738437"/>
                <a:gd name="connsiteX67" fmla="*/ 2386013 w 5796915"/>
                <a:gd name="connsiteY67" fmla="*/ 1479232 h 2738437"/>
                <a:gd name="connsiteX68" fmla="*/ 2454593 w 5796915"/>
                <a:gd name="connsiteY68" fmla="*/ 1547813 h 2738437"/>
                <a:gd name="connsiteX69" fmla="*/ 2454593 w 5796915"/>
                <a:gd name="connsiteY69" fmla="*/ 2384108 h 2738437"/>
                <a:gd name="connsiteX70" fmla="*/ 2454593 w 5796915"/>
                <a:gd name="connsiteY70" fmla="*/ 1116330 h 2738437"/>
                <a:gd name="connsiteX71" fmla="*/ 2386013 w 5796915"/>
                <a:gd name="connsiteY71" fmla="*/ 1184910 h 2738437"/>
                <a:gd name="connsiteX72" fmla="*/ 2251710 w 5796915"/>
                <a:gd name="connsiteY72" fmla="*/ 1184910 h 2738437"/>
                <a:gd name="connsiteX73" fmla="*/ 2183130 w 5796915"/>
                <a:gd name="connsiteY73" fmla="*/ 1116330 h 2738437"/>
                <a:gd name="connsiteX74" fmla="*/ 2183130 w 5796915"/>
                <a:gd name="connsiteY74" fmla="*/ 279082 h 2738437"/>
                <a:gd name="connsiteX75" fmla="*/ 2251710 w 5796915"/>
                <a:gd name="connsiteY75" fmla="*/ 210502 h 2738437"/>
                <a:gd name="connsiteX76" fmla="*/ 2386013 w 5796915"/>
                <a:gd name="connsiteY76" fmla="*/ 210502 h 2738437"/>
                <a:gd name="connsiteX77" fmla="*/ 2454593 w 5796915"/>
                <a:gd name="connsiteY77" fmla="*/ 279082 h 2738437"/>
                <a:gd name="connsiteX78" fmla="*/ 2454593 w 5796915"/>
                <a:gd name="connsiteY78" fmla="*/ 1116330 h 2738437"/>
                <a:gd name="connsiteX79" fmla="*/ 3034665 w 5796915"/>
                <a:gd name="connsiteY79" fmla="*/ 2384108 h 2738437"/>
                <a:gd name="connsiteX80" fmla="*/ 2966085 w 5796915"/>
                <a:gd name="connsiteY80" fmla="*/ 2452688 h 2738437"/>
                <a:gd name="connsiteX81" fmla="*/ 2831783 w 5796915"/>
                <a:gd name="connsiteY81" fmla="*/ 2452688 h 2738437"/>
                <a:gd name="connsiteX82" fmla="*/ 2763203 w 5796915"/>
                <a:gd name="connsiteY82" fmla="*/ 2384108 h 2738437"/>
                <a:gd name="connsiteX83" fmla="*/ 2763203 w 5796915"/>
                <a:gd name="connsiteY83" fmla="*/ 1547813 h 2738437"/>
                <a:gd name="connsiteX84" fmla="*/ 2831783 w 5796915"/>
                <a:gd name="connsiteY84" fmla="*/ 1479232 h 2738437"/>
                <a:gd name="connsiteX85" fmla="*/ 2966085 w 5796915"/>
                <a:gd name="connsiteY85" fmla="*/ 1479232 h 2738437"/>
                <a:gd name="connsiteX86" fmla="*/ 3034665 w 5796915"/>
                <a:gd name="connsiteY86" fmla="*/ 1547813 h 2738437"/>
                <a:gd name="connsiteX87" fmla="*/ 3034665 w 5796915"/>
                <a:gd name="connsiteY87" fmla="*/ 2384108 h 2738437"/>
                <a:gd name="connsiteX88" fmla="*/ 3034665 w 5796915"/>
                <a:gd name="connsiteY88" fmla="*/ 1116330 h 2738437"/>
                <a:gd name="connsiteX89" fmla="*/ 2966085 w 5796915"/>
                <a:gd name="connsiteY89" fmla="*/ 1184910 h 2738437"/>
                <a:gd name="connsiteX90" fmla="*/ 2831783 w 5796915"/>
                <a:gd name="connsiteY90" fmla="*/ 1184910 h 2738437"/>
                <a:gd name="connsiteX91" fmla="*/ 2763203 w 5796915"/>
                <a:gd name="connsiteY91" fmla="*/ 1116330 h 2738437"/>
                <a:gd name="connsiteX92" fmla="*/ 2763203 w 5796915"/>
                <a:gd name="connsiteY92" fmla="*/ 279082 h 2738437"/>
                <a:gd name="connsiteX93" fmla="*/ 2831783 w 5796915"/>
                <a:gd name="connsiteY93" fmla="*/ 210502 h 2738437"/>
                <a:gd name="connsiteX94" fmla="*/ 2966085 w 5796915"/>
                <a:gd name="connsiteY94" fmla="*/ 210502 h 2738437"/>
                <a:gd name="connsiteX95" fmla="*/ 3034665 w 5796915"/>
                <a:gd name="connsiteY95" fmla="*/ 279082 h 2738437"/>
                <a:gd name="connsiteX96" fmla="*/ 3034665 w 5796915"/>
                <a:gd name="connsiteY96" fmla="*/ 1116330 h 2738437"/>
                <a:gd name="connsiteX97" fmla="*/ 3613785 w 5796915"/>
                <a:gd name="connsiteY97" fmla="*/ 2384108 h 2738437"/>
                <a:gd name="connsiteX98" fmla="*/ 3545205 w 5796915"/>
                <a:gd name="connsiteY98" fmla="*/ 2452688 h 2738437"/>
                <a:gd name="connsiteX99" fmla="*/ 3410903 w 5796915"/>
                <a:gd name="connsiteY99" fmla="*/ 2452688 h 2738437"/>
                <a:gd name="connsiteX100" fmla="*/ 3342323 w 5796915"/>
                <a:gd name="connsiteY100" fmla="*/ 2384108 h 2738437"/>
                <a:gd name="connsiteX101" fmla="*/ 3342323 w 5796915"/>
                <a:gd name="connsiteY101" fmla="*/ 1547813 h 2738437"/>
                <a:gd name="connsiteX102" fmla="*/ 3410903 w 5796915"/>
                <a:gd name="connsiteY102" fmla="*/ 1479232 h 2738437"/>
                <a:gd name="connsiteX103" fmla="*/ 3545205 w 5796915"/>
                <a:gd name="connsiteY103" fmla="*/ 1479232 h 2738437"/>
                <a:gd name="connsiteX104" fmla="*/ 3613785 w 5796915"/>
                <a:gd name="connsiteY104" fmla="*/ 1547813 h 2738437"/>
                <a:gd name="connsiteX105" fmla="*/ 3613785 w 5796915"/>
                <a:gd name="connsiteY105" fmla="*/ 2384108 h 2738437"/>
                <a:gd name="connsiteX106" fmla="*/ 3613785 w 5796915"/>
                <a:gd name="connsiteY106" fmla="*/ 1116330 h 2738437"/>
                <a:gd name="connsiteX107" fmla="*/ 3545205 w 5796915"/>
                <a:gd name="connsiteY107" fmla="*/ 1184910 h 2738437"/>
                <a:gd name="connsiteX108" fmla="*/ 3410903 w 5796915"/>
                <a:gd name="connsiteY108" fmla="*/ 1184910 h 2738437"/>
                <a:gd name="connsiteX109" fmla="*/ 3342323 w 5796915"/>
                <a:gd name="connsiteY109" fmla="*/ 1116330 h 2738437"/>
                <a:gd name="connsiteX110" fmla="*/ 3342323 w 5796915"/>
                <a:gd name="connsiteY110" fmla="*/ 279082 h 2738437"/>
                <a:gd name="connsiteX111" fmla="*/ 3410903 w 5796915"/>
                <a:gd name="connsiteY111" fmla="*/ 210502 h 2738437"/>
                <a:gd name="connsiteX112" fmla="*/ 3545205 w 5796915"/>
                <a:gd name="connsiteY112" fmla="*/ 210502 h 2738437"/>
                <a:gd name="connsiteX113" fmla="*/ 3613785 w 5796915"/>
                <a:gd name="connsiteY113" fmla="*/ 279082 h 2738437"/>
                <a:gd name="connsiteX114" fmla="*/ 3613785 w 5796915"/>
                <a:gd name="connsiteY114" fmla="*/ 1116330 h 2738437"/>
                <a:gd name="connsiteX115" fmla="*/ 4193858 w 5796915"/>
                <a:gd name="connsiteY115" fmla="*/ 2384108 h 2738437"/>
                <a:gd name="connsiteX116" fmla="*/ 4125278 w 5796915"/>
                <a:gd name="connsiteY116" fmla="*/ 2452688 h 2738437"/>
                <a:gd name="connsiteX117" fmla="*/ 3990975 w 5796915"/>
                <a:gd name="connsiteY117" fmla="*/ 2452688 h 2738437"/>
                <a:gd name="connsiteX118" fmla="*/ 3922395 w 5796915"/>
                <a:gd name="connsiteY118" fmla="*/ 2384108 h 2738437"/>
                <a:gd name="connsiteX119" fmla="*/ 3922395 w 5796915"/>
                <a:gd name="connsiteY119" fmla="*/ 1547813 h 2738437"/>
                <a:gd name="connsiteX120" fmla="*/ 3990975 w 5796915"/>
                <a:gd name="connsiteY120" fmla="*/ 1479232 h 2738437"/>
                <a:gd name="connsiteX121" fmla="*/ 4125278 w 5796915"/>
                <a:gd name="connsiteY121" fmla="*/ 1479232 h 2738437"/>
                <a:gd name="connsiteX122" fmla="*/ 4193858 w 5796915"/>
                <a:gd name="connsiteY122" fmla="*/ 1547813 h 2738437"/>
                <a:gd name="connsiteX123" fmla="*/ 4193858 w 5796915"/>
                <a:gd name="connsiteY123" fmla="*/ 2384108 h 2738437"/>
                <a:gd name="connsiteX124" fmla="*/ 4193858 w 5796915"/>
                <a:gd name="connsiteY124" fmla="*/ 1116330 h 2738437"/>
                <a:gd name="connsiteX125" fmla="*/ 4125278 w 5796915"/>
                <a:gd name="connsiteY125" fmla="*/ 1184910 h 2738437"/>
                <a:gd name="connsiteX126" fmla="*/ 3990975 w 5796915"/>
                <a:gd name="connsiteY126" fmla="*/ 1184910 h 2738437"/>
                <a:gd name="connsiteX127" fmla="*/ 3922395 w 5796915"/>
                <a:gd name="connsiteY127" fmla="*/ 1116330 h 2738437"/>
                <a:gd name="connsiteX128" fmla="*/ 3922395 w 5796915"/>
                <a:gd name="connsiteY128" fmla="*/ 279082 h 2738437"/>
                <a:gd name="connsiteX129" fmla="*/ 3990975 w 5796915"/>
                <a:gd name="connsiteY129" fmla="*/ 210502 h 2738437"/>
                <a:gd name="connsiteX130" fmla="*/ 4125278 w 5796915"/>
                <a:gd name="connsiteY130" fmla="*/ 210502 h 2738437"/>
                <a:gd name="connsiteX131" fmla="*/ 4193858 w 5796915"/>
                <a:gd name="connsiteY131" fmla="*/ 279082 h 2738437"/>
                <a:gd name="connsiteX132" fmla="*/ 4193858 w 5796915"/>
                <a:gd name="connsiteY132" fmla="*/ 1116330 h 2738437"/>
                <a:gd name="connsiteX133" fmla="*/ 4773930 w 5796915"/>
                <a:gd name="connsiteY133" fmla="*/ 2384108 h 2738437"/>
                <a:gd name="connsiteX134" fmla="*/ 4705350 w 5796915"/>
                <a:gd name="connsiteY134" fmla="*/ 2452688 h 2738437"/>
                <a:gd name="connsiteX135" fmla="*/ 4571048 w 5796915"/>
                <a:gd name="connsiteY135" fmla="*/ 2452688 h 2738437"/>
                <a:gd name="connsiteX136" fmla="*/ 4502468 w 5796915"/>
                <a:gd name="connsiteY136" fmla="*/ 2384108 h 2738437"/>
                <a:gd name="connsiteX137" fmla="*/ 4502468 w 5796915"/>
                <a:gd name="connsiteY137" fmla="*/ 1547813 h 2738437"/>
                <a:gd name="connsiteX138" fmla="*/ 4571048 w 5796915"/>
                <a:gd name="connsiteY138" fmla="*/ 1479232 h 2738437"/>
                <a:gd name="connsiteX139" fmla="*/ 4705350 w 5796915"/>
                <a:gd name="connsiteY139" fmla="*/ 1479232 h 2738437"/>
                <a:gd name="connsiteX140" fmla="*/ 4773930 w 5796915"/>
                <a:gd name="connsiteY140" fmla="*/ 1547813 h 2738437"/>
                <a:gd name="connsiteX141" fmla="*/ 4773930 w 5796915"/>
                <a:gd name="connsiteY141" fmla="*/ 2384108 h 2738437"/>
                <a:gd name="connsiteX142" fmla="*/ 4773930 w 5796915"/>
                <a:gd name="connsiteY142" fmla="*/ 1116330 h 2738437"/>
                <a:gd name="connsiteX143" fmla="*/ 4705350 w 5796915"/>
                <a:gd name="connsiteY143" fmla="*/ 1184910 h 2738437"/>
                <a:gd name="connsiteX144" fmla="*/ 4571048 w 5796915"/>
                <a:gd name="connsiteY144" fmla="*/ 1184910 h 2738437"/>
                <a:gd name="connsiteX145" fmla="*/ 4502468 w 5796915"/>
                <a:gd name="connsiteY145" fmla="*/ 1116330 h 2738437"/>
                <a:gd name="connsiteX146" fmla="*/ 4502468 w 5796915"/>
                <a:gd name="connsiteY146" fmla="*/ 279082 h 2738437"/>
                <a:gd name="connsiteX147" fmla="*/ 4571048 w 5796915"/>
                <a:gd name="connsiteY147" fmla="*/ 210502 h 2738437"/>
                <a:gd name="connsiteX148" fmla="*/ 4705350 w 5796915"/>
                <a:gd name="connsiteY148" fmla="*/ 210502 h 2738437"/>
                <a:gd name="connsiteX149" fmla="*/ 4773930 w 5796915"/>
                <a:gd name="connsiteY149" fmla="*/ 279082 h 2738437"/>
                <a:gd name="connsiteX150" fmla="*/ 4773930 w 5796915"/>
                <a:gd name="connsiteY150" fmla="*/ 1116330 h 2738437"/>
                <a:gd name="connsiteX151" fmla="*/ 5258753 w 5796915"/>
                <a:gd name="connsiteY151" fmla="*/ 2384108 h 2738437"/>
                <a:gd name="connsiteX152" fmla="*/ 5190173 w 5796915"/>
                <a:gd name="connsiteY152" fmla="*/ 2452688 h 2738437"/>
                <a:gd name="connsiteX153" fmla="*/ 5151120 w 5796915"/>
                <a:gd name="connsiteY153" fmla="*/ 2452688 h 2738437"/>
                <a:gd name="connsiteX154" fmla="*/ 5082540 w 5796915"/>
                <a:gd name="connsiteY154" fmla="*/ 2384108 h 2738437"/>
                <a:gd name="connsiteX155" fmla="*/ 5082540 w 5796915"/>
                <a:gd name="connsiteY155" fmla="*/ 1547813 h 2738437"/>
                <a:gd name="connsiteX156" fmla="*/ 5151120 w 5796915"/>
                <a:gd name="connsiteY156" fmla="*/ 1479232 h 2738437"/>
                <a:gd name="connsiteX157" fmla="*/ 5285423 w 5796915"/>
                <a:gd name="connsiteY157" fmla="*/ 1479232 h 2738437"/>
                <a:gd name="connsiteX158" fmla="*/ 5354003 w 5796915"/>
                <a:gd name="connsiteY158" fmla="*/ 1547813 h 2738437"/>
                <a:gd name="connsiteX159" fmla="*/ 5258753 w 5796915"/>
                <a:gd name="connsiteY159" fmla="*/ 2384108 h 2738437"/>
                <a:gd name="connsiteX160" fmla="*/ 5354003 w 5796915"/>
                <a:gd name="connsiteY160" fmla="*/ 1116330 h 2738437"/>
                <a:gd name="connsiteX161" fmla="*/ 5285423 w 5796915"/>
                <a:gd name="connsiteY161" fmla="*/ 1184910 h 2738437"/>
                <a:gd name="connsiteX162" fmla="*/ 5151120 w 5796915"/>
                <a:gd name="connsiteY162" fmla="*/ 1184910 h 2738437"/>
                <a:gd name="connsiteX163" fmla="*/ 5082540 w 5796915"/>
                <a:gd name="connsiteY163" fmla="*/ 1116330 h 2738437"/>
                <a:gd name="connsiteX164" fmla="*/ 5082540 w 5796915"/>
                <a:gd name="connsiteY164" fmla="*/ 279082 h 2738437"/>
                <a:gd name="connsiteX165" fmla="*/ 5151120 w 5796915"/>
                <a:gd name="connsiteY165" fmla="*/ 210502 h 2738437"/>
                <a:gd name="connsiteX166" fmla="*/ 5285423 w 5796915"/>
                <a:gd name="connsiteY166" fmla="*/ 210502 h 2738437"/>
                <a:gd name="connsiteX167" fmla="*/ 5354003 w 5796915"/>
                <a:gd name="connsiteY167" fmla="*/ 279082 h 2738437"/>
                <a:gd name="connsiteX168" fmla="*/ 5354003 w 5796915"/>
                <a:gd name="connsiteY168" fmla="*/ 1116330 h 273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5796915" h="2738437">
                  <a:moveTo>
                    <a:pt x="0" y="0"/>
                  </a:moveTo>
                  <a:lnTo>
                    <a:pt x="357188" y="2566035"/>
                  </a:lnTo>
                  <a:cubicBezTo>
                    <a:pt x="370523" y="2665095"/>
                    <a:pt x="455295" y="2738438"/>
                    <a:pt x="555308" y="2738438"/>
                  </a:cubicBezTo>
                  <a:lnTo>
                    <a:pt x="5233035" y="2738438"/>
                  </a:lnTo>
                  <a:cubicBezTo>
                    <a:pt x="5332095" y="2738438"/>
                    <a:pt x="5416868" y="2665095"/>
                    <a:pt x="5431155" y="2566988"/>
                  </a:cubicBezTo>
                  <a:lnTo>
                    <a:pt x="5796915" y="0"/>
                  </a:lnTo>
                  <a:lnTo>
                    <a:pt x="0" y="0"/>
                  </a:lnTo>
                  <a:close/>
                  <a:moveTo>
                    <a:pt x="714375" y="2384108"/>
                  </a:moveTo>
                  <a:cubicBezTo>
                    <a:pt x="714375" y="2422208"/>
                    <a:pt x="683895" y="2452688"/>
                    <a:pt x="645795" y="2452688"/>
                  </a:cubicBezTo>
                  <a:lnTo>
                    <a:pt x="606743" y="2452688"/>
                  </a:lnTo>
                  <a:cubicBezTo>
                    <a:pt x="568643" y="2452688"/>
                    <a:pt x="538163" y="2422208"/>
                    <a:pt x="538163" y="2384108"/>
                  </a:cubicBezTo>
                  <a:lnTo>
                    <a:pt x="442913" y="1547813"/>
                  </a:lnTo>
                  <a:cubicBezTo>
                    <a:pt x="442913" y="1509713"/>
                    <a:pt x="473393" y="1479232"/>
                    <a:pt x="511493" y="1479232"/>
                  </a:cubicBezTo>
                  <a:lnTo>
                    <a:pt x="645795" y="1479232"/>
                  </a:lnTo>
                  <a:cubicBezTo>
                    <a:pt x="683895" y="1479232"/>
                    <a:pt x="714375" y="1509713"/>
                    <a:pt x="714375" y="1547813"/>
                  </a:cubicBezTo>
                  <a:lnTo>
                    <a:pt x="714375" y="2384108"/>
                  </a:lnTo>
                  <a:close/>
                  <a:moveTo>
                    <a:pt x="714375" y="1116330"/>
                  </a:moveTo>
                  <a:cubicBezTo>
                    <a:pt x="714375" y="1154430"/>
                    <a:pt x="683895" y="1184910"/>
                    <a:pt x="645795" y="1184910"/>
                  </a:cubicBezTo>
                  <a:lnTo>
                    <a:pt x="511493" y="1184910"/>
                  </a:lnTo>
                  <a:cubicBezTo>
                    <a:pt x="473393" y="1184910"/>
                    <a:pt x="442913" y="1154430"/>
                    <a:pt x="442913" y="1116330"/>
                  </a:cubicBezTo>
                  <a:lnTo>
                    <a:pt x="442913" y="279082"/>
                  </a:lnTo>
                  <a:cubicBezTo>
                    <a:pt x="442913" y="240982"/>
                    <a:pt x="473393" y="210502"/>
                    <a:pt x="511493" y="210502"/>
                  </a:cubicBezTo>
                  <a:lnTo>
                    <a:pt x="645795" y="210502"/>
                  </a:lnTo>
                  <a:cubicBezTo>
                    <a:pt x="683895" y="210502"/>
                    <a:pt x="714375" y="240982"/>
                    <a:pt x="714375" y="279082"/>
                  </a:cubicBezTo>
                  <a:lnTo>
                    <a:pt x="714375" y="1116330"/>
                  </a:lnTo>
                  <a:close/>
                  <a:moveTo>
                    <a:pt x="1294448" y="2384108"/>
                  </a:moveTo>
                  <a:cubicBezTo>
                    <a:pt x="1294448" y="2422208"/>
                    <a:pt x="1263968" y="2452688"/>
                    <a:pt x="1225868" y="2452688"/>
                  </a:cubicBezTo>
                  <a:lnTo>
                    <a:pt x="1091565" y="2452688"/>
                  </a:lnTo>
                  <a:cubicBezTo>
                    <a:pt x="1053465" y="2452688"/>
                    <a:pt x="1022985" y="2422208"/>
                    <a:pt x="1022985" y="2384108"/>
                  </a:cubicBezTo>
                  <a:lnTo>
                    <a:pt x="1022985" y="1547813"/>
                  </a:lnTo>
                  <a:cubicBezTo>
                    <a:pt x="1022985" y="1509713"/>
                    <a:pt x="1053465" y="1479232"/>
                    <a:pt x="1091565" y="1479232"/>
                  </a:cubicBezTo>
                  <a:lnTo>
                    <a:pt x="1225868" y="1479232"/>
                  </a:lnTo>
                  <a:cubicBezTo>
                    <a:pt x="1263968" y="1479232"/>
                    <a:pt x="1294448" y="1509713"/>
                    <a:pt x="1294448" y="1547813"/>
                  </a:cubicBezTo>
                  <a:lnTo>
                    <a:pt x="1294448" y="2384108"/>
                  </a:lnTo>
                  <a:close/>
                  <a:moveTo>
                    <a:pt x="1294448" y="1116330"/>
                  </a:moveTo>
                  <a:cubicBezTo>
                    <a:pt x="1294448" y="1154430"/>
                    <a:pt x="1263968" y="1184910"/>
                    <a:pt x="1225868" y="1184910"/>
                  </a:cubicBezTo>
                  <a:lnTo>
                    <a:pt x="1091565" y="1184910"/>
                  </a:lnTo>
                  <a:cubicBezTo>
                    <a:pt x="1053465" y="1184910"/>
                    <a:pt x="1022985" y="1154430"/>
                    <a:pt x="1022985" y="1116330"/>
                  </a:cubicBezTo>
                  <a:lnTo>
                    <a:pt x="1022985" y="279082"/>
                  </a:lnTo>
                  <a:cubicBezTo>
                    <a:pt x="1022985" y="240982"/>
                    <a:pt x="1053465" y="210502"/>
                    <a:pt x="1091565" y="210502"/>
                  </a:cubicBezTo>
                  <a:lnTo>
                    <a:pt x="1225868" y="210502"/>
                  </a:lnTo>
                  <a:cubicBezTo>
                    <a:pt x="1263968" y="210502"/>
                    <a:pt x="1294448" y="240982"/>
                    <a:pt x="1294448" y="279082"/>
                  </a:cubicBezTo>
                  <a:lnTo>
                    <a:pt x="1294448" y="1116330"/>
                  </a:lnTo>
                  <a:close/>
                  <a:moveTo>
                    <a:pt x="1874520" y="2384108"/>
                  </a:moveTo>
                  <a:cubicBezTo>
                    <a:pt x="1874520" y="2422208"/>
                    <a:pt x="1844040" y="2452688"/>
                    <a:pt x="1805940" y="2452688"/>
                  </a:cubicBezTo>
                  <a:lnTo>
                    <a:pt x="1671638" y="2452688"/>
                  </a:lnTo>
                  <a:cubicBezTo>
                    <a:pt x="1633538" y="2452688"/>
                    <a:pt x="1603058" y="2422208"/>
                    <a:pt x="1603058" y="2384108"/>
                  </a:cubicBezTo>
                  <a:lnTo>
                    <a:pt x="1603058" y="1547813"/>
                  </a:lnTo>
                  <a:cubicBezTo>
                    <a:pt x="1603058" y="1509713"/>
                    <a:pt x="1633538" y="1479232"/>
                    <a:pt x="1671638" y="1479232"/>
                  </a:cubicBezTo>
                  <a:lnTo>
                    <a:pt x="1805940" y="1479232"/>
                  </a:lnTo>
                  <a:cubicBezTo>
                    <a:pt x="1844040" y="1479232"/>
                    <a:pt x="1874520" y="1509713"/>
                    <a:pt x="1874520" y="1547813"/>
                  </a:cubicBezTo>
                  <a:lnTo>
                    <a:pt x="1874520" y="2384108"/>
                  </a:lnTo>
                  <a:close/>
                  <a:moveTo>
                    <a:pt x="1874520" y="1116330"/>
                  </a:moveTo>
                  <a:cubicBezTo>
                    <a:pt x="1874520" y="1154430"/>
                    <a:pt x="1844040" y="1184910"/>
                    <a:pt x="1805940" y="1184910"/>
                  </a:cubicBezTo>
                  <a:lnTo>
                    <a:pt x="1671638" y="1184910"/>
                  </a:lnTo>
                  <a:cubicBezTo>
                    <a:pt x="1633538" y="1184910"/>
                    <a:pt x="1603058" y="1154430"/>
                    <a:pt x="1603058" y="1116330"/>
                  </a:cubicBezTo>
                  <a:lnTo>
                    <a:pt x="1603058" y="279082"/>
                  </a:lnTo>
                  <a:cubicBezTo>
                    <a:pt x="1603058" y="240982"/>
                    <a:pt x="1633538" y="210502"/>
                    <a:pt x="1671638" y="210502"/>
                  </a:cubicBezTo>
                  <a:lnTo>
                    <a:pt x="1805940" y="210502"/>
                  </a:lnTo>
                  <a:cubicBezTo>
                    <a:pt x="1844040" y="210502"/>
                    <a:pt x="1874520" y="240982"/>
                    <a:pt x="1874520" y="279082"/>
                  </a:cubicBezTo>
                  <a:lnTo>
                    <a:pt x="1874520" y="1116330"/>
                  </a:lnTo>
                  <a:close/>
                  <a:moveTo>
                    <a:pt x="2454593" y="2384108"/>
                  </a:moveTo>
                  <a:cubicBezTo>
                    <a:pt x="2454593" y="2422208"/>
                    <a:pt x="2424113" y="2452688"/>
                    <a:pt x="2386013" y="2452688"/>
                  </a:cubicBezTo>
                  <a:lnTo>
                    <a:pt x="2251710" y="2452688"/>
                  </a:lnTo>
                  <a:cubicBezTo>
                    <a:pt x="2213610" y="2452688"/>
                    <a:pt x="2183130" y="2422208"/>
                    <a:pt x="2183130" y="2384108"/>
                  </a:cubicBezTo>
                  <a:lnTo>
                    <a:pt x="2183130" y="1547813"/>
                  </a:lnTo>
                  <a:cubicBezTo>
                    <a:pt x="2183130" y="1509713"/>
                    <a:pt x="2213610" y="1479232"/>
                    <a:pt x="2251710" y="1479232"/>
                  </a:cubicBezTo>
                  <a:lnTo>
                    <a:pt x="2386013" y="1479232"/>
                  </a:lnTo>
                  <a:cubicBezTo>
                    <a:pt x="2424113" y="1479232"/>
                    <a:pt x="2454593" y="1509713"/>
                    <a:pt x="2454593" y="1547813"/>
                  </a:cubicBezTo>
                  <a:lnTo>
                    <a:pt x="2454593" y="2384108"/>
                  </a:lnTo>
                  <a:close/>
                  <a:moveTo>
                    <a:pt x="2454593" y="1116330"/>
                  </a:moveTo>
                  <a:cubicBezTo>
                    <a:pt x="2454593" y="1154430"/>
                    <a:pt x="2424113" y="1184910"/>
                    <a:pt x="2386013" y="1184910"/>
                  </a:cubicBezTo>
                  <a:lnTo>
                    <a:pt x="2251710" y="1184910"/>
                  </a:lnTo>
                  <a:cubicBezTo>
                    <a:pt x="2213610" y="1184910"/>
                    <a:pt x="2183130" y="1154430"/>
                    <a:pt x="2183130" y="1116330"/>
                  </a:cubicBezTo>
                  <a:lnTo>
                    <a:pt x="2183130" y="279082"/>
                  </a:lnTo>
                  <a:cubicBezTo>
                    <a:pt x="2183130" y="240982"/>
                    <a:pt x="2213610" y="210502"/>
                    <a:pt x="2251710" y="210502"/>
                  </a:cubicBezTo>
                  <a:lnTo>
                    <a:pt x="2386013" y="210502"/>
                  </a:lnTo>
                  <a:cubicBezTo>
                    <a:pt x="2424113" y="210502"/>
                    <a:pt x="2454593" y="240982"/>
                    <a:pt x="2454593" y="279082"/>
                  </a:cubicBezTo>
                  <a:lnTo>
                    <a:pt x="2454593" y="1116330"/>
                  </a:lnTo>
                  <a:close/>
                  <a:moveTo>
                    <a:pt x="3034665" y="2384108"/>
                  </a:moveTo>
                  <a:cubicBezTo>
                    <a:pt x="3034665" y="2422208"/>
                    <a:pt x="3004185" y="2452688"/>
                    <a:pt x="2966085" y="2452688"/>
                  </a:cubicBezTo>
                  <a:lnTo>
                    <a:pt x="2831783" y="2452688"/>
                  </a:lnTo>
                  <a:cubicBezTo>
                    <a:pt x="2793683" y="2452688"/>
                    <a:pt x="2763203" y="2422208"/>
                    <a:pt x="2763203" y="2384108"/>
                  </a:cubicBezTo>
                  <a:lnTo>
                    <a:pt x="2763203" y="1547813"/>
                  </a:lnTo>
                  <a:cubicBezTo>
                    <a:pt x="2763203" y="1509713"/>
                    <a:pt x="2793683" y="1479232"/>
                    <a:pt x="2831783" y="1479232"/>
                  </a:cubicBezTo>
                  <a:lnTo>
                    <a:pt x="2966085" y="1479232"/>
                  </a:lnTo>
                  <a:cubicBezTo>
                    <a:pt x="3004185" y="1479232"/>
                    <a:pt x="3034665" y="1509713"/>
                    <a:pt x="3034665" y="1547813"/>
                  </a:cubicBezTo>
                  <a:lnTo>
                    <a:pt x="3034665" y="2384108"/>
                  </a:lnTo>
                  <a:close/>
                  <a:moveTo>
                    <a:pt x="3034665" y="1116330"/>
                  </a:moveTo>
                  <a:cubicBezTo>
                    <a:pt x="3034665" y="1154430"/>
                    <a:pt x="3004185" y="1184910"/>
                    <a:pt x="2966085" y="1184910"/>
                  </a:cubicBezTo>
                  <a:lnTo>
                    <a:pt x="2831783" y="1184910"/>
                  </a:lnTo>
                  <a:cubicBezTo>
                    <a:pt x="2793683" y="1184910"/>
                    <a:pt x="2763203" y="1154430"/>
                    <a:pt x="2763203" y="1116330"/>
                  </a:cubicBezTo>
                  <a:lnTo>
                    <a:pt x="2763203" y="279082"/>
                  </a:lnTo>
                  <a:cubicBezTo>
                    <a:pt x="2763203" y="240982"/>
                    <a:pt x="2793683" y="210502"/>
                    <a:pt x="2831783" y="210502"/>
                  </a:cubicBezTo>
                  <a:lnTo>
                    <a:pt x="2966085" y="210502"/>
                  </a:lnTo>
                  <a:cubicBezTo>
                    <a:pt x="3004185" y="210502"/>
                    <a:pt x="3034665" y="240982"/>
                    <a:pt x="3034665" y="279082"/>
                  </a:cubicBezTo>
                  <a:lnTo>
                    <a:pt x="3034665" y="1116330"/>
                  </a:lnTo>
                  <a:close/>
                  <a:moveTo>
                    <a:pt x="3613785" y="2384108"/>
                  </a:moveTo>
                  <a:cubicBezTo>
                    <a:pt x="3613785" y="2422208"/>
                    <a:pt x="3583305" y="2452688"/>
                    <a:pt x="3545205" y="2452688"/>
                  </a:cubicBezTo>
                  <a:lnTo>
                    <a:pt x="3410903" y="2452688"/>
                  </a:lnTo>
                  <a:cubicBezTo>
                    <a:pt x="3372803" y="2452688"/>
                    <a:pt x="3342323" y="2422208"/>
                    <a:pt x="3342323" y="2384108"/>
                  </a:cubicBezTo>
                  <a:lnTo>
                    <a:pt x="3342323" y="1547813"/>
                  </a:lnTo>
                  <a:cubicBezTo>
                    <a:pt x="3342323" y="1509713"/>
                    <a:pt x="3372803" y="1479232"/>
                    <a:pt x="3410903" y="1479232"/>
                  </a:cubicBezTo>
                  <a:lnTo>
                    <a:pt x="3545205" y="1479232"/>
                  </a:lnTo>
                  <a:cubicBezTo>
                    <a:pt x="3583305" y="1479232"/>
                    <a:pt x="3613785" y="1509713"/>
                    <a:pt x="3613785" y="1547813"/>
                  </a:cubicBezTo>
                  <a:lnTo>
                    <a:pt x="3613785" y="2384108"/>
                  </a:lnTo>
                  <a:close/>
                  <a:moveTo>
                    <a:pt x="3613785" y="1116330"/>
                  </a:moveTo>
                  <a:cubicBezTo>
                    <a:pt x="3613785" y="1154430"/>
                    <a:pt x="3583305" y="1184910"/>
                    <a:pt x="3545205" y="1184910"/>
                  </a:cubicBezTo>
                  <a:lnTo>
                    <a:pt x="3410903" y="1184910"/>
                  </a:lnTo>
                  <a:cubicBezTo>
                    <a:pt x="3372803" y="1184910"/>
                    <a:pt x="3342323" y="1154430"/>
                    <a:pt x="3342323" y="1116330"/>
                  </a:cubicBezTo>
                  <a:lnTo>
                    <a:pt x="3342323" y="279082"/>
                  </a:lnTo>
                  <a:cubicBezTo>
                    <a:pt x="3342323" y="240982"/>
                    <a:pt x="3372803" y="210502"/>
                    <a:pt x="3410903" y="210502"/>
                  </a:cubicBezTo>
                  <a:lnTo>
                    <a:pt x="3545205" y="210502"/>
                  </a:lnTo>
                  <a:cubicBezTo>
                    <a:pt x="3583305" y="210502"/>
                    <a:pt x="3613785" y="240982"/>
                    <a:pt x="3613785" y="279082"/>
                  </a:cubicBezTo>
                  <a:lnTo>
                    <a:pt x="3613785" y="1116330"/>
                  </a:lnTo>
                  <a:close/>
                  <a:moveTo>
                    <a:pt x="4193858" y="2384108"/>
                  </a:moveTo>
                  <a:cubicBezTo>
                    <a:pt x="4193858" y="2422208"/>
                    <a:pt x="4163378" y="2452688"/>
                    <a:pt x="4125278" y="2452688"/>
                  </a:cubicBezTo>
                  <a:lnTo>
                    <a:pt x="3990975" y="2452688"/>
                  </a:lnTo>
                  <a:cubicBezTo>
                    <a:pt x="3952875" y="2452688"/>
                    <a:pt x="3922395" y="2422208"/>
                    <a:pt x="3922395" y="2384108"/>
                  </a:cubicBezTo>
                  <a:lnTo>
                    <a:pt x="3922395" y="1547813"/>
                  </a:lnTo>
                  <a:cubicBezTo>
                    <a:pt x="3922395" y="1509713"/>
                    <a:pt x="3952875" y="1479232"/>
                    <a:pt x="3990975" y="1479232"/>
                  </a:cubicBezTo>
                  <a:lnTo>
                    <a:pt x="4125278" y="1479232"/>
                  </a:lnTo>
                  <a:cubicBezTo>
                    <a:pt x="4163378" y="1479232"/>
                    <a:pt x="4193858" y="1509713"/>
                    <a:pt x="4193858" y="1547813"/>
                  </a:cubicBezTo>
                  <a:lnTo>
                    <a:pt x="4193858" y="2384108"/>
                  </a:lnTo>
                  <a:close/>
                  <a:moveTo>
                    <a:pt x="4193858" y="1116330"/>
                  </a:moveTo>
                  <a:cubicBezTo>
                    <a:pt x="4193858" y="1154430"/>
                    <a:pt x="4163378" y="1184910"/>
                    <a:pt x="4125278" y="1184910"/>
                  </a:cubicBezTo>
                  <a:lnTo>
                    <a:pt x="3990975" y="1184910"/>
                  </a:lnTo>
                  <a:cubicBezTo>
                    <a:pt x="3952875" y="1184910"/>
                    <a:pt x="3922395" y="1154430"/>
                    <a:pt x="3922395" y="1116330"/>
                  </a:cubicBezTo>
                  <a:lnTo>
                    <a:pt x="3922395" y="279082"/>
                  </a:lnTo>
                  <a:cubicBezTo>
                    <a:pt x="3922395" y="240982"/>
                    <a:pt x="3952875" y="210502"/>
                    <a:pt x="3990975" y="210502"/>
                  </a:cubicBezTo>
                  <a:lnTo>
                    <a:pt x="4125278" y="210502"/>
                  </a:lnTo>
                  <a:cubicBezTo>
                    <a:pt x="4163378" y="210502"/>
                    <a:pt x="4193858" y="240982"/>
                    <a:pt x="4193858" y="279082"/>
                  </a:cubicBezTo>
                  <a:lnTo>
                    <a:pt x="4193858" y="1116330"/>
                  </a:lnTo>
                  <a:close/>
                  <a:moveTo>
                    <a:pt x="4773930" y="2384108"/>
                  </a:moveTo>
                  <a:cubicBezTo>
                    <a:pt x="4773930" y="2422208"/>
                    <a:pt x="4743450" y="2452688"/>
                    <a:pt x="4705350" y="2452688"/>
                  </a:cubicBezTo>
                  <a:lnTo>
                    <a:pt x="4571048" y="2452688"/>
                  </a:lnTo>
                  <a:cubicBezTo>
                    <a:pt x="4532948" y="2452688"/>
                    <a:pt x="4502468" y="2422208"/>
                    <a:pt x="4502468" y="2384108"/>
                  </a:cubicBezTo>
                  <a:lnTo>
                    <a:pt x="4502468" y="1547813"/>
                  </a:lnTo>
                  <a:cubicBezTo>
                    <a:pt x="4502468" y="1509713"/>
                    <a:pt x="4532948" y="1479232"/>
                    <a:pt x="4571048" y="1479232"/>
                  </a:cubicBezTo>
                  <a:lnTo>
                    <a:pt x="4705350" y="1479232"/>
                  </a:lnTo>
                  <a:cubicBezTo>
                    <a:pt x="4743450" y="1479232"/>
                    <a:pt x="4773930" y="1509713"/>
                    <a:pt x="4773930" y="1547813"/>
                  </a:cubicBezTo>
                  <a:lnTo>
                    <a:pt x="4773930" y="2384108"/>
                  </a:lnTo>
                  <a:close/>
                  <a:moveTo>
                    <a:pt x="4773930" y="1116330"/>
                  </a:moveTo>
                  <a:cubicBezTo>
                    <a:pt x="4773930" y="1154430"/>
                    <a:pt x="4743450" y="1184910"/>
                    <a:pt x="4705350" y="1184910"/>
                  </a:cubicBezTo>
                  <a:lnTo>
                    <a:pt x="4571048" y="1184910"/>
                  </a:lnTo>
                  <a:cubicBezTo>
                    <a:pt x="4532948" y="1184910"/>
                    <a:pt x="4502468" y="1154430"/>
                    <a:pt x="4502468" y="1116330"/>
                  </a:cubicBezTo>
                  <a:lnTo>
                    <a:pt x="4502468" y="279082"/>
                  </a:lnTo>
                  <a:cubicBezTo>
                    <a:pt x="4502468" y="240982"/>
                    <a:pt x="4532948" y="210502"/>
                    <a:pt x="4571048" y="210502"/>
                  </a:cubicBezTo>
                  <a:lnTo>
                    <a:pt x="4705350" y="210502"/>
                  </a:lnTo>
                  <a:cubicBezTo>
                    <a:pt x="4743450" y="210502"/>
                    <a:pt x="4773930" y="240982"/>
                    <a:pt x="4773930" y="279082"/>
                  </a:cubicBezTo>
                  <a:lnTo>
                    <a:pt x="4773930" y="1116330"/>
                  </a:lnTo>
                  <a:close/>
                  <a:moveTo>
                    <a:pt x="5258753" y="2384108"/>
                  </a:moveTo>
                  <a:cubicBezTo>
                    <a:pt x="5258753" y="2422208"/>
                    <a:pt x="5228273" y="2452688"/>
                    <a:pt x="5190173" y="2452688"/>
                  </a:cubicBezTo>
                  <a:lnTo>
                    <a:pt x="5151120" y="2452688"/>
                  </a:lnTo>
                  <a:cubicBezTo>
                    <a:pt x="5113020" y="2452688"/>
                    <a:pt x="5082540" y="2422208"/>
                    <a:pt x="5082540" y="2384108"/>
                  </a:cubicBezTo>
                  <a:lnTo>
                    <a:pt x="5082540" y="1547813"/>
                  </a:lnTo>
                  <a:cubicBezTo>
                    <a:pt x="5082540" y="1509713"/>
                    <a:pt x="5113020" y="1479232"/>
                    <a:pt x="5151120" y="1479232"/>
                  </a:cubicBezTo>
                  <a:lnTo>
                    <a:pt x="5285423" y="1479232"/>
                  </a:lnTo>
                  <a:cubicBezTo>
                    <a:pt x="5323523" y="1479232"/>
                    <a:pt x="5354003" y="1509713"/>
                    <a:pt x="5354003" y="1547813"/>
                  </a:cubicBezTo>
                  <a:lnTo>
                    <a:pt x="5258753" y="2384108"/>
                  </a:lnTo>
                  <a:close/>
                  <a:moveTo>
                    <a:pt x="5354003" y="1116330"/>
                  </a:moveTo>
                  <a:cubicBezTo>
                    <a:pt x="5354003" y="1154430"/>
                    <a:pt x="5323523" y="1184910"/>
                    <a:pt x="5285423" y="1184910"/>
                  </a:cubicBezTo>
                  <a:lnTo>
                    <a:pt x="5151120" y="1184910"/>
                  </a:lnTo>
                  <a:cubicBezTo>
                    <a:pt x="5113020" y="1184910"/>
                    <a:pt x="5082540" y="1154430"/>
                    <a:pt x="5082540" y="1116330"/>
                  </a:cubicBezTo>
                  <a:lnTo>
                    <a:pt x="5082540" y="279082"/>
                  </a:lnTo>
                  <a:cubicBezTo>
                    <a:pt x="5082540" y="240982"/>
                    <a:pt x="5113020" y="210502"/>
                    <a:pt x="5151120" y="210502"/>
                  </a:cubicBezTo>
                  <a:lnTo>
                    <a:pt x="5285423" y="210502"/>
                  </a:lnTo>
                  <a:cubicBezTo>
                    <a:pt x="5323523" y="210502"/>
                    <a:pt x="5354003" y="240982"/>
                    <a:pt x="5354003" y="279082"/>
                  </a:cubicBezTo>
                  <a:lnTo>
                    <a:pt x="5354003" y="1116330"/>
                  </a:lnTo>
                  <a:close/>
                </a:path>
              </a:pathLst>
            </a:custGeom>
            <a:solidFill>
              <a:srgbClr val="0068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4662E99-CC65-491F-BF60-D0E8D7BCAED8}"/>
                </a:ext>
              </a:extLst>
            </p:cNvPr>
            <p:cNvSpPr/>
            <p:nvPr/>
          </p:nvSpPr>
          <p:spPr>
            <a:xfrm>
              <a:off x="3570922" y="2252662"/>
              <a:ext cx="5077777" cy="860107"/>
            </a:xfrm>
            <a:custGeom>
              <a:avLst/>
              <a:gdLst>
                <a:gd name="connsiteX0" fmla="*/ 0 w 5077777"/>
                <a:gd name="connsiteY0" fmla="*/ 0 h 860107"/>
                <a:gd name="connsiteX1" fmla="*/ 5077778 w 5077777"/>
                <a:gd name="connsiteY1" fmla="*/ 0 h 860107"/>
                <a:gd name="connsiteX2" fmla="*/ 5077778 w 5077777"/>
                <a:gd name="connsiteY2" fmla="*/ 860107 h 860107"/>
                <a:gd name="connsiteX3" fmla="*/ 0 w 5077777"/>
                <a:gd name="connsiteY3" fmla="*/ 860107 h 86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7777" h="860107">
                  <a:moveTo>
                    <a:pt x="0" y="0"/>
                  </a:moveTo>
                  <a:lnTo>
                    <a:pt x="5077778" y="0"/>
                  </a:lnTo>
                  <a:lnTo>
                    <a:pt x="5077778" y="860107"/>
                  </a:lnTo>
                  <a:lnTo>
                    <a:pt x="0" y="860107"/>
                  </a:lnTo>
                  <a:close/>
                </a:path>
              </a:pathLst>
            </a:custGeom>
            <a:solidFill>
              <a:srgbClr val="016E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C4D2C66-E2C3-44B7-A9AC-F369CF2BFBAD}"/>
                </a:ext>
              </a:extLst>
            </p:cNvPr>
            <p:cNvSpPr/>
            <p:nvPr/>
          </p:nvSpPr>
          <p:spPr>
            <a:xfrm>
              <a:off x="5909310" y="3458527"/>
              <a:ext cx="375284" cy="375284"/>
            </a:xfrm>
            <a:custGeom>
              <a:avLst/>
              <a:gdLst>
                <a:gd name="connsiteX0" fmla="*/ 375285 w 375284"/>
                <a:gd name="connsiteY0" fmla="*/ 187642 h 375284"/>
                <a:gd name="connsiteX1" fmla="*/ 187642 w 375284"/>
                <a:gd name="connsiteY1" fmla="*/ 375285 h 375284"/>
                <a:gd name="connsiteX2" fmla="*/ 0 w 375284"/>
                <a:gd name="connsiteY2" fmla="*/ 187642 h 375284"/>
                <a:gd name="connsiteX3" fmla="*/ 187642 w 375284"/>
                <a:gd name="connsiteY3" fmla="*/ 0 h 375284"/>
                <a:gd name="connsiteX4" fmla="*/ 375285 w 375284"/>
                <a:gd name="connsiteY4" fmla="*/ 187642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284" h="375284">
                  <a:moveTo>
                    <a:pt x="375285" y="187642"/>
                  </a:moveTo>
                  <a:cubicBezTo>
                    <a:pt x="375285" y="291274"/>
                    <a:pt x="291275" y="375285"/>
                    <a:pt x="187642" y="375285"/>
                  </a:cubicBezTo>
                  <a:cubicBezTo>
                    <a:pt x="84010" y="375285"/>
                    <a:pt x="0" y="291275"/>
                    <a:pt x="0" y="187642"/>
                  </a:cubicBezTo>
                  <a:cubicBezTo>
                    <a:pt x="0" y="84010"/>
                    <a:pt x="84010" y="0"/>
                    <a:pt x="187642" y="0"/>
                  </a:cubicBezTo>
                  <a:cubicBezTo>
                    <a:pt x="291274" y="0"/>
                    <a:pt x="375285" y="84010"/>
                    <a:pt x="375285" y="187642"/>
                  </a:cubicBezTo>
                  <a:close/>
                </a:path>
              </a:pathLst>
            </a:custGeom>
            <a:solidFill>
              <a:srgbClr val="4949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56A10CD-AB7C-4922-A2B6-B109D8EA5673}"/>
                </a:ext>
              </a:extLst>
            </p:cNvPr>
            <p:cNvSpPr/>
            <p:nvPr/>
          </p:nvSpPr>
          <p:spPr>
            <a:xfrm>
              <a:off x="5643562" y="171687"/>
              <a:ext cx="2665209" cy="3575717"/>
            </a:xfrm>
            <a:custGeom>
              <a:avLst/>
              <a:gdLst>
                <a:gd name="connsiteX0" fmla="*/ 2658427 w 2665209"/>
                <a:gd name="connsiteY0" fmla="*/ 839868 h 3575717"/>
                <a:gd name="connsiteX1" fmla="*/ 2605088 w 2665209"/>
                <a:gd name="connsiteY1" fmla="*/ 765573 h 3575717"/>
                <a:gd name="connsiteX2" fmla="*/ 1640205 w 2665209"/>
                <a:gd name="connsiteY2" fmla="*/ 12145 h 3575717"/>
                <a:gd name="connsiteX3" fmla="*/ 1479232 w 2665209"/>
                <a:gd name="connsiteY3" fmla="*/ 75010 h 3575717"/>
                <a:gd name="connsiteX4" fmla="*/ 1905 w 2665209"/>
                <a:gd name="connsiteY4" fmla="*/ 1944768 h 3575717"/>
                <a:gd name="connsiteX5" fmla="*/ 0 w 2665209"/>
                <a:gd name="connsiteY5" fmla="*/ 1949530 h 3575717"/>
                <a:gd name="connsiteX6" fmla="*/ 2857 w 2665209"/>
                <a:gd name="connsiteY6" fmla="*/ 1952388 h 3575717"/>
                <a:gd name="connsiteX7" fmla="*/ 295275 w 2665209"/>
                <a:gd name="connsiteY7" fmla="*/ 1944768 h 3575717"/>
                <a:gd name="connsiteX8" fmla="*/ 295275 w 2665209"/>
                <a:gd name="connsiteY8" fmla="*/ 1944768 h 3575717"/>
                <a:gd name="connsiteX9" fmla="*/ 295275 w 2665209"/>
                <a:gd name="connsiteY9" fmla="*/ 1944768 h 3575717"/>
                <a:gd name="connsiteX10" fmla="*/ 918210 w 2665209"/>
                <a:gd name="connsiteY10" fmla="*/ 1157050 h 3575717"/>
                <a:gd name="connsiteX11" fmla="*/ 976313 w 2665209"/>
                <a:gd name="connsiteY11" fmla="*/ 1088470 h 3575717"/>
                <a:gd name="connsiteX12" fmla="*/ 1553528 w 2665209"/>
                <a:gd name="connsiteY12" fmla="*/ 354093 h 3575717"/>
                <a:gd name="connsiteX13" fmla="*/ 1613535 w 2665209"/>
                <a:gd name="connsiteY13" fmla="*/ 279798 h 3575717"/>
                <a:gd name="connsiteX14" fmla="*/ 2365058 w 2665209"/>
                <a:gd name="connsiteY14" fmla="*/ 877015 h 3575717"/>
                <a:gd name="connsiteX15" fmla="*/ 2365058 w 2665209"/>
                <a:gd name="connsiteY15" fmla="*/ 920830 h 3575717"/>
                <a:gd name="connsiteX16" fmla="*/ 2022157 w 2665209"/>
                <a:gd name="connsiteY16" fmla="*/ 1346598 h 3575717"/>
                <a:gd name="connsiteX17" fmla="*/ 306705 w 2665209"/>
                <a:gd name="connsiteY17" fmla="*/ 3462100 h 3575717"/>
                <a:gd name="connsiteX18" fmla="*/ 316230 w 2665209"/>
                <a:gd name="connsiteY18" fmla="*/ 3508773 h 3575717"/>
                <a:gd name="connsiteX19" fmla="*/ 558165 w 2665209"/>
                <a:gd name="connsiteY19" fmla="*/ 3528775 h 3575717"/>
                <a:gd name="connsiteX20" fmla="*/ 2626995 w 2665209"/>
                <a:gd name="connsiteY20" fmla="*/ 966550 h 3575717"/>
                <a:gd name="connsiteX21" fmla="*/ 2658427 w 2665209"/>
                <a:gd name="connsiteY21" fmla="*/ 839868 h 3575717"/>
                <a:gd name="connsiteX22" fmla="*/ 1734503 w 2665209"/>
                <a:gd name="connsiteY22" fmla="*/ 200740 h 3575717"/>
                <a:gd name="connsiteX23" fmla="*/ 1735455 w 2665209"/>
                <a:gd name="connsiteY23" fmla="*/ 201693 h 3575717"/>
                <a:gd name="connsiteX24" fmla="*/ 1735455 w 2665209"/>
                <a:gd name="connsiteY24" fmla="*/ 201693 h 3575717"/>
                <a:gd name="connsiteX25" fmla="*/ 1735455 w 2665209"/>
                <a:gd name="connsiteY25" fmla="*/ 201693 h 3575717"/>
                <a:gd name="connsiteX26" fmla="*/ 1735455 w 2665209"/>
                <a:gd name="connsiteY26" fmla="*/ 201693 h 3575717"/>
                <a:gd name="connsiteX27" fmla="*/ 1734503 w 2665209"/>
                <a:gd name="connsiteY27" fmla="*/ 200740 h 3575717"/>
                <a:gd name="connsiteX28" fmla="*/ 1734503 w 2665209"/>
                <a:gd name="connsiteY28" fmla="*/ 200740 h 3575717"/>
                <a:gd name="connsiteX29" fmla="*/ 1370648 w 2665209"/>
                <a:gd name="connsiteY29" fmla="*/ 2464833 h 3575717"/>
                <a:gd name="connsiteX30" fmla="*/ 1369695 w 2665209"/>
                <a:gd name="connsiteY30" fmla="*/ 2466738 h 3575717"/>
                <a:gd name="connsiteX31" fmla="*/ 1370648 w 2665209"/>
                <a:gd name="connsiteY31" fmla="*/ 2464833 h 3575717"/>
                <a:gd name="connsiteX32" fmla="*/ 250507 w 2665209"/>
                <a:gd name="connsiteY32" fmla="*/ 1935243 h 3575717"/>
                <a:gd name="connsiteX33" fmla="*/ 250507 w 2665209"/>
                <a:gd name="connsiteY33" fmla="*/ 1935243 h 3575717"/>
                <a:gd name="connsiteX34" fmla="*/ 250507 w 2665209"/>
                <a:gd name="connsiteY34" fmla="*/ 1935243 h 3575717"/>
                <a:gd name="connsiteX35" fmla="*/ 250507 w 2665209"/>
                <a:gd name="connsiteY35" fmla="*/ 1935243 h 357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665209" h="3575717">
                  <a:moveTo>
                    <a:pt x="2658427" y="839868"/>
                  </a:moveTo>
                  <a:cubicBezTo>
                    <a:pt x="2655570" y="804625"/>
                    <a:pt x="2629852" y="784623"/>
                    <a:pt x="2605088" y="765573"/>
                  </a:cubicBezTo>
                  <a:cubicBezTo>
                    <a:pt x="2372677" y="581740"/>
                    <a:pt x="1734503" y="73105"/>
                    <a:pt x="1640205" y="12145"/>
                  </a:cubicBezTo>
                  <a:cubicBezTo>
                    <a:pt x="1564957" y="-21192"/>
                    <a:pt x="1519238" y="18813"/>
                    <a:pt x="1479232" y="75010"/>
                  </a:cubicBezTo>
                  <a:cubicBezTo>
                    <a:pt x="1475423" y="79773"/>
                    <a:pt x="113347" y="1802845"/>
                    <a:pt x="1905" y="1944768"/>
                  </a:cubicBezTo>
                  <a:cubicBezTo>
                    <a:pt x="953" y="1946673"/>
                    <a:pt x="0" y="1947625"/>
                    <a:pt x="0" y="1949530"/>
                  </a:cubicBezTo>
                  <a:cubicBezTo>
                    <a:pt x="0" y="1950483"/>
                    <a:pt x="1905" y="1952388"/>
                    <a:pt x="2857" y="1952388"/>
                  </a:cubicBezTo>
                  <a:cubicBezTo>
                    <a:pt x="66675" y="1952388"/>
                    <a:pt x="262890" y="1962865"/>
                    <a:pt x="295275" y="1944768"/>
                  </a:cubicBezTo>
                  <a:lnTo>
                    <a:pt x="295275" y="1944768"/>
                  </a:lnTo>
                  <a:lnTo>
                    <a:pt x="295275" y="1944768"/>
                  </a:lnTo>
                  <a:cubicBezTo>
                    <a:pt x="343853" y="1883808"/>
                    <a:pt x="759143" y="1358028"/>
                    <a:pt x="918210" y="1157050"/>
                  </a:cubicBezTo>
                  <a:cubicBezTo>
                    <a:pt x="937260" y="1134190"/>
                    <a:pt x="957263" y="1112283"/>
                    <a:pt x="976313" y="1088470"/>
                  </a:cubicBezTo>
                  <a:cubicBezTo>
                    <a:pt x="1168718" y="843678"/>
                    <a:pt x="1553528" y="354093"/>
                    <a:pt x="1553528" y="354093"/>
                  </a:cubicBezTo>
                  <a:cubicBezTo>
                    <a:pt x="1573530" y="329328"/>
                    <a:pt x="1593532" y="304563"/>
                    <a:pt x="1613535" y="279798"/>
                  </a:cubicBezTo>
                  <a:cubicBezTo>
                    <a:pt x="1616393" y="280750"/>
                    <a:pt x="2116455" y="680800"/>
                    <a:pt x="2365058" y="877015"/>
                  </a:cubicBezTo>
                  <a:cubicBezTo>
                    <a:pt x="2389823" y="896065"/>
                    <a:pt x="2377440" y="906543"/>
                    <a:pt x="2365058" y="920830"/>
                  </a:cubicBezTo>
                  <a:cubicBezTo>
                    <a:pt x="2250758" y="1062753"/>
                    <a:pt x="2136458" y="1204675"/>
                    <a:pt x="2022157" y="1346598"/>
                  </a:cubicBezTo>
                  <a:cubicBezTo>
                    <a:pt x="1850707" y="1559005"/>
                    <a:pt x="355282" y="3402093"/>
                    <a:pt x="306705" y="3462100"/>
                  </a:cubicBezTo>
                  <a:cubicBezTo>
                    <a:pt x="293370" y="3478293"/>
                    <a:pt x="304800" y="3494485"/>
                    <a:pt x="316230" y="3508773"/>
                  </a:cubicBezTo>
                  <a:cubicBezTo>
                    <a:pt x="380047" y="3589735"/>
                    <a:pt x="477203" y="3598308"/>
                    <a:pt x="558165" y="3528775"/>
                  </a:cubicBezTo>
                  <a:cubicBezTo>
                    <a:pt x="561022" y="3522108"/>
                    <a:pt x="2353627" y="1301830"/>
                    <a:pt x="2626995" y="966550"/>
                  </a:cubicBezTo>
                  <a:cubicBezTo>
                    <a:pt x="2658427" y="928450"/>
                    <a:pt x="2675573" y="889398"/>
                    <a:pt x="2658427" y="839868"/>
                  </a:cubicBezTo>
                  <a:close/>
                  <a:moveTo>
                    <a:pt x="1734503" y="200740"/>
                  </a:moveTo>
                  <a:cubicBezTo>
                    <a:pt x="1734503" y="200740"/>
                    <a:pt x="1735455" y="201693"/>
                    <a:pt x="1735455" y="201693"/>
                  </a:cubicBezTo>
                  <a:cubicBezTo>
                    <a:pt x="1735455" y="201693"/>
                    <a:pt x="1735455" y="201693"/>
                    <a:pt x="1735455" y="201693"/>
                  </a:cubicBezTo>
                  <a:cubicBezTo>
                    <a:pt x="1735455" y="201693"/>
                    <a:pt x="1735455" y="201693"/>
                    <a:pt x="1735455" y="201693"/>
                  </a:cubicBezTo>
                  <a:cubicBezTo>
                    <a:pt x="1735455" y="201693"/>
                    <a:pt x="1735455" y="201693"/>
                    <a:pt x="1735455" y="201693"/>
                  </a:cubicBezTo>
                  <a:cubicBezTo>
                    <a:pt x="1735455" y="201693"/>
                    <a:pt x="1735455" y="201693"/>
                    <a:pt x="1734503" y="200740"/>
                  </a:cubicBezTo>
                  <a:cubicBezTo>
                    <a:pt x="1734503" y="200740"/>
                    <a:pt x="1734503" y="200740"/>
                    <a:pt x="1734503" y="200740"/>
                  </a:cubicBezTo>
                  <a:close/>
                  <a:moveTo>
                    <a:pt x="1370648" y="2464833"/>
                  </a:moveTo>
                  <a:cubicBezTo>
                    <a:pt x="1370648" y="2465785"/>
                    <a:pt x="1369695" y="2465785"/>
                    <a:pt x="1369695" y="2466738"/>
                  </a:cubicBezTo>
                  <a:cubicBezTo>
                    <a:pt x="1370648" y="2465785"/>
                    <a:pt x="1370648" y="2465785"/>
                    <a:pt x="1370648" y="2464833"/>
                  </a:cubicBezTo>
                  <a:close/>
                  <a:moveTo>
                    <a:pt x="250507" y="1935243"/>
                  </a:moveTo>
                  <a:cubicBezTo>
                    <a:pt x="250507" y="1935243"/>
                    <a:pt x="250507" y="1935243"/>
                    <a:pt x="250507" y="1935243"/>
                  </a:cubicBezTo>
                  <a:cubicBezTo>
                    <a:pt x="250507" y="1935243"/>
                    <a:pt x="250507" y="1935243"/>
                    <a:pt x="250507" y="1935243"/>
                  </a:cubicBezTo>
                  <a:cubicBezTo>
                    <a:pt x="250507" y="1935243"/>
                    <a:pt x="250507" y="1935243"/>
                    <a:pt x="250507" y="1935243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71F79E6-00D6-48FD-980D-D3E18872CE8F}"/>
              </a:ext>
            </a:extLst>
          </p:cNvPr>
          <p:cNvGrpSpPr/>
          <p:nvPr/>
        </p:nvGrpSpPr>
        <p:grpSpPr>
          <a:xfrm>
            <a:off x="3878642" y="3347231"/>
            <a:ext cx="1821689" cy="3481188"/>
            <a:chOff x="3760328" y="3119170"/>
            <a:chExt cx="1850553" cy="353634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EEB4B9E-F2E7-42A0-AE97-144CD91D0481}"/>
                </a:ext>
              </a:extLst>
            </p:cNvPr>
            <p:cNvGrpSpPr/>
            <p:nvPr/>
          </p:nvGrpSpPr>
          <p:grpSpPr>
            <a:xfrm>
              <a:off x="4148530" y="3119170"/>
              <a:ext cx="1462351" cy="3253158"/>
              <a:chOff x="9947718" y="2553974"/>
              <a:chExt cx="1678482" cy="3733960"/>
            </a:xfrm>
          </p:grpSpPr>
          <p:sp>
            <p:nvSpPr>
              <p:cNvPr id="77" name="Graphic 454">
                <a:extLst>
                  <a:ext uri="{FF2B5EF4-FFF2-40B4-BE49-F238E27FC236}">
                    <a16:creationId xmlns:a16="http://schemas.microsoft.com/office/drawing/2014/main" id="{9DD4C33C-9BFC-4673-BF84-D4F7E223070F}"/>
                  </a:ext>
                </a:extLst>
              </p:cNvPr>
              <p:cNvSpPr/>
              <p:nvPr/>
            </p:nvSpPr>
            <p:spPr>
              <a:xfrm>
                <a:off x="10059968" y="2553974"/>
                <a:ext cx="1566232" cy="3712630"/>
              </a:xfrm>
              <a:custGeom>
                <a:avLst/>
                <a:gdLst>
                  <a:gd name="connsiteX0" fmla="*/ 2230114 w 2643745"/>
                  <a:gd name="connsiteY0" fmla="*/ 6266800 h 6266799"/>
                  <a:gd name="connsiteX1" fmla="*/ 2285969 w 2643745"/>
                  <a:gd name="connsiteY1" fmla="*/ 6079959 h 6266799"/>
                  <a:gd name="connsiteX2" fmla="*/ 2285875 w 2643745"/>
                  <a:gd name="connsiteY2" fmla="*/ 1819953 h 6266799"/>
                  <a:gd name="connsiteX3" fmla="*/ 1952144 w 2643745"/>
                  <a:gd name="connsiteY3" fmla="*/ 1247829 h 6266799"/>
                  <a:gd name="connsiteX4" fmla="*/ 1572662 w 2643745"/>
                  <a:gd name="connsiteY4" fmla="*/ 1026932 h 6266799"/>
                  <a:gd name="connsiteX5" fmla="*/ 1515590 w 2643745"/>
                  <a:gd name="connsiteY5" fmla="*/ 1048077 h 6266799"/>
                  <a:gd name="connsiteX6" fmla="*/ 1475827 w 2643745"/>
                  <a:gd name="connsiteY6" fmla="*/ 1167554 h 6266799"/>
                  <a:gd name="connsiteX7" fmla="*/ 1418848 w 2643745"/>
                  <a:gd name="connsiteY7" fmla="*/ 1188044 h 6266799"/>
                  <a:gd name="connsiteX8" fmla="*/ 730429 w 2643745"/>
                  <a:gd name="connsiteY8" fmla="*/ 792563 h 6266799"/>
                  <a:gd name="connsiteX9" fmla="*/ 582041 w 2643745"/>
                  <a:gd name="connsiteY9" fmla="*/ 593559 h 6266799"/>
                  <a:gd name="connsiteX10" fmla="*/ 395481 w 2643745"/>
                  <a:gd name="connsiteY10" fmla="*/ 347682 h 6266799"/>
                  <a:gd name="connsiteX11" fmla="*/ 290319 w 2643745"/>
                  <a:gd name="connsiteY11" fmla="*/ 287335 h 6266799"/>
                  <a:gd name="connsiteX12" fmla="*/ 0 w 2643745"/>
                  <a:gd name="connsiteY12" fmla="*/ 218661 h 6266799"/>
                  <a:gd name="connsiteX13" fmla="*/ 321942 w 2643745"/>
                  <a:gd name="connsiteY13" fmla="*/ 32008 h 6266799"/>
                  <a:gd name="connsiteX14" fmla="*/ 592333 w 2643745"/>
                  <a:gd name="connsiteY14" fmla="*/ 43890 h 6266799"/>
                  <a:gd name="connsiteX15" fmla="*/ 2338269 w 2643745"/>
                  <a:gd name="connsiteY15" fmla="*/ 1051726 h 6266799"/>
                  <a:gd name="connsiteX16" fmla="*/ 2642996 w 2643745"/>
                  <a:gd name="connsiteY16" fmla="*/ 1575572 h 6266799"/>
                  <a:gd name="connsiteX17" fmla="*/ 2643745 w 2643745"/>
                  <a:gd name="connsiteY17" fmla="*/ 5910895 h 6266799"/>
                  <a:gd name="connsiteX18" fmla="*/ 2537460 w 2643745"/>
                  <a:gd name="connsiteY18" fmla="*/ 6091842 h 6266799"/>
                  <a:gd name="connsiteX19" fmla="*/ 2230114 w 2643745"/>
                  <a:gd name="connsiteY19" fmla="*/ 6266800 h 626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643745" h="6266799">
                    <a:moveTo>
                      <a:pt x="2230114" y="6266800"/>
                    </a:moveTo>
                    <a:cubicBezTo>
                      <a:pt x="2278109" y="6213283"/>
                      <a:pt x="2286063" y="6149194"/>
                      <a:pt x="2285969" y="6079959"/>
                    </a:cubicBezTo>
                    <a:cubicBezTo>
                      <a:pt x="2285126" y="4659988"/>
                      <a:pt x="2284753" y="3240017"/>
                      <a:pt x="2285875" y="1819953"/>
                    </a:cubicBezTo>
                    <a:cubicBezTo>
                      <a:pt x="2286063" y="1562100"/>
                      <a:pt x="2177906" y="1372639"/>
                      <a:pt x="1952144" y="1247829"/>
                    </a:cubicBezTo>
                    <a:cubicBezTo>
                      <a:pt x="1824059" y="1177004"/>
                      <a:pt x="1698314" y="1102062"/>
                      <a:pt x="1572662" y="1026932"/>
                    </a:cubicBezTo>
                    <a:cubicBezTo>
                      <a:pt x="1540384" y="1007659"/>
                      <a:pt x="1525601" y="1009156"/>
                      <a:pt x="1515590" y="1048077"/>
                    </a:cubicBezTo>
                    <a:cubicBezTo>
                      <a:pt x="1505205" y="1088682"/>
                      <a:pt x="1485838" y="1126949"/>
                      <a:pt x="1475827" y="1167554"/>
                    </a:cubicBezTo>
                    <a:cubicBezTo>
                      <a:pt x="1465909" y="1208066"/>
                      <a:pt x="1449910" y="1206101"/>
                      <a:pt x="1418848" y="1188044"/>
                    </a:cubicBezTo>
                    <a:cubicBezTo>
                      <a:pt x="1190185" y="1054720"/>
                      <a:pt x="962927" y="918776"/>
                      <a:pt x="730429" y="792563"/>
                    </a:cubicBezTo>
                    <a:cubicBezTo>
                      <a:pt x="645008" y="746250"/>
                      <a:pt x="592988" y="690020"/>
                      <a:pt x="582041" y="593559"/>
                    </a:cubicBezTo>
                    <a:cubicBezTo>
                      <a:pt x="568662" y="475766"/>
                      <a:pt x="512058" y="389877"/>
                      <a:pt x="395481" y="347682"/>
                    </a:cubicBezTo>
                    <a:cubicBezTo>
                      <a:pt x="358056" y="334115"/>
                      <a:pt x="324375" y="309134"/>
                      <a:pt x="290319" y="287335"/>
                    </a:cubicBezTo>
                    <a:cubicBezTo>
                      <a:pt x="201436" y="230169"/>
                      <a:pt x="108718" y="190967"/>
                      <a:pt x="0" y="218661"/>
                    </a:cubicBezTo>
                    <a:cubicBezTo>
                      <a:pt x="107220" y="156163"/>
                      <a:pt x="212944" y="91044"/>
                      <a:pt x="321942" y="32008"/>
                    </a:cubicBezTo>
                    <a:cubicBezTo>
                      <a:pt x="412416" y="-17018"/>
                      <a:pt x="504105" y="-7101"/>
                      <a:pt x="592333" y="43890"/>
                    </a:cubicBezTo>
                    <a:cubicBezTo>
                      <a:pt x="998106" y="278353"/>
                      <a:pt x="2162188" y="950025"/>
                      <a:pt x="2338269" y="1051726"/>
                    </a:cubicBezTo>
                    <a:cubicBezTo>
                      <a:pt x="2539706" y="1168115"/>
                      <a:pt x="2643090" y="1340922"/>
                      <a:pt x="2642996" y="1575572"/>
                    </a:cubicBezTo>
                    <a:cubicBezTo>
                      <a:pt x="2642529" y="3020711"/>
                      <a:pt x="2642435" y="4465756"/>
                      <a:pt x="2643745" y="5910895"/>
                    </a:cubicBezTo>
                    <a:cubicBezTo>
                      <a:pt x="2643839" y="5996035"/>
                      <a:pt x="2609408" y="6051985"/>
                      <a:pt x="2537460" y="6091842"/>
                    </a:cubicBezTo>
                    <a:cubicBezTo>
                      <a:pt x="2434356" y="6149007"/>
                      <a:pt x="2332468" y="6208324"/>
                      <a:pt x="2230114" y="626680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8" name="Graphic 454">
                <a:extLst>
                  <a:ext uri="{FF2B5EF4-FFF2-40B4-BE49-F238E27FC236}">
                    <a16:creationId xmlns:a16="http://schemas.microsoft.com/office/drawing/2014/main" id="{C6DACE3F-291F-49B5-8393-267D80B49C2C}"/>
                  </a:ext>
                </a:extLst>
              </p:cNvPr>
              <p:cNvSpPr/>
              <p:nvPr/>
            </p:nvSpPr>
            <p:spPr>
              <a:xfrm>
                <a:off x="9947718" y="2668475"/>
                <a:ext cx="1478652" cy="3619459"/>
              </a:xfrm>
              <a:custGeom>
                <a:avLst/>
                <a:gdLst>
                  <a:gd name="connsiteX0" fmla="*/ 2495178 w 2495913"/>
                  <a:gd name="connsiteY0" fmla="*/ 5890521 h 6109528"/>
                  <a:gd name="connsiteX1" fmla="*/ 2494336 w 2495913"/>
                  <a:gd name="connsiteY1" fmla="*/ 1593090 h 6109528"/>
                  <a:gd name="connsiteX2" fmla="*/ 2222542 w 2495913"/>
                  <a:gd name="connsiteY2" fmla="*/ 1082717 h 6109528"/>
                  <a:gd name="connsiteX3" fmla="*/ 1771299 w 2495913"/>
                  <a:gd name="connsiteY3" fmla="*/ 818127 h 6109528"/>
                  <a:gd name="connsiteX4" fmla="*/ 1687562 w 2495913"/>
                  <a:gd name="connsiteY4" fmla="*/ 849283 h 6109528"/>
                  <a:gd name="connsiteX5" fmla="*/ 1651167 w 2495913"/>
                  <a:gd name="connsiteY5" fmla="*/ 955380 h 6109528"/>
                  <a:gd name="connsiteX6" fmla="*/ 1608409 w 2495913"/>
                  <a:gd name="connsiteY6" fmla="*/ 971192 h 6109528"/>
                  <a:gd name="connsiteX7" fmla="*/ 883688 w 2495913"/>
                  <a:gd name="connsiteY7" fmla="*/ 554099 h 6109528"/>
                  <a:gd name="connsiteX8" fmla="*/ 804910 w 2495913"/>
                  <a:gd name="connsiteY8" fmla="*/ 451556 h 6109528"/>
                  <a:gd name="connsiteX9" fmla="*/ 757849 w 2495913"/>
                  <a:gd name="connsiteY9" fmla="*/ 280434 h 6109528"/>
                  <a:gd name="connsiteX10" fmla="*/ 687585 w 2495913"/>
                  <a:gd name="connsiteY10" fmla="*/ 192299 h 6109528"/>
                  <a:gd name="connsiteX11" fmla="*/ 444982 w 2495913"/>
                  <a:gd name="connsiteY11" fmla="*/ 52052 h 6109528"/>
                  <a:gd name="connsiteX12" fmla="*/ 189655 w 2495913"/>
                  <a:gd name="connsiteY12" fmla="*/ 25387 h 6109528"/>
                  <a:gd name="connsiteX13" fmla="*/ 7 w 2495913"/>
                  <a:gd name="connsiteY13" fmla="*/ 331050 h 6109528"/>
                  <a:gd name="connsiteX14" fmla="*/ 1036 w 2495913"/>
                  <a:gd name="connsiteY14" fmla="*/ 4526686 h 6109528"/>
                  <a:gd name="connsiteX15" fmla="*/ 187596 w 2495913"/>
                  <a:gd name="connsiteY15" fmla="*/ 4919361 h 6109528"/>
                  <a:gd name="connsiteX16" fmla="*/ 2151155 w 2495913"/>
                  <a:gd name="connsiteY16" fmla="*/ 6061924 h 6109528"/>
                  <a:gd name="connsiteX17" fmla="*/ 2419674 w 2495913"/>
                  <a:gd name="connsiteY17" fmla="*/ 6073526 h 6109528"/>
                  <a:gd name="connsiteX18" fmla="*/ 2495178 w 2495913"/>
                  <a:gd name="connsiteY18" fmla="*/ 5890521 h 610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95913" h="6109528">
                    <a:moveTo>
                      <a:pt x="2495178" y="5890521"/>
                    </a:moveTo>
                    <a:cubicBezTo>
                      <a:pt x="2494055" y="5870312"/>
                      <a:pt x="2497330" y="1781709"/>
                      <a:pt x="2494336" y="1593090"/>
                    </a:cubicBezTo>
                    <a:cubicBezTo>
                      <a:pt x="2490875" y="1377526"/>
                      <a:pt x="2402927" y="1202194"/>
                      <a:pt x="2222542" y="1082717"/>
                    </a:cubicBezTo>
                    <a:cubicBezTo>
                      <a:pt x="2077242" y="986443"/>
                      <a:pt x="1922119" y="905606"/>
                      <a:pt x="1771299" y="818127"/>
                    </a:cubicBezTo>
                    <a:cubicBezTo>
                      <a:pt x="1729103" y="793614"/>
                      <a:pt x="1706180" y="803719"/>
                      <a:pt x="1687562" y="849283"/>
                    </a:cubicBezTo>
                    <a:cubicBezTo>
                      <a:pt x="1673434" y="883900"/>
                      <a:pt x="1663236" y="919921"/>
                      <a:pt x="1651167" y="955380"/>
                    </a:cubicBezTo>
                    <a:cubicBezTo>
                      <a:pt x="1643308" y="978490"/>
                      <a:pt x="1629554" y="983823"/>
                      <a:pt x="1608409" y="971192"/>
                    </a:cubicBezTo>
                    <a:cubicBezTo>
                      <a:pt x="1573699" y="950422"/>
                      <a:pt x="1091393" y="670769"/>
                      <a:pt x="883688" y="554099"/>
                    </a:cubicBezTo>
                    <a:cubicBezTo>
                      <a:pt x="840556" y="529866"/>
                      <a:pt x="815389" y="498336"/>
                      <a:pt x="804910" y="451556"/>
                    </a:cubicBezTo>
                    <a:cubicBezTo>
                      <a:pt x="791905" y="393829"/>
                      <a:pt x="773286" y="337506"/>
                      <a:pt x="757849" y="280434"/>
                    </a:cubicBezTo>
                    <a:cubicBezTo>
                      <a:pt x="746903" y="239828"/>
                      <a:pt x="723793" y="212602"/>
                      <a:pt x="687585" y="192299"/>
                    </a:cubicBezTo>
                    <a:cubicBezTo>
                      <a:pt x="606093" y="146735"/>
                      <a:pt x="525538" y="99300"/>
                      <a:pt x="444982" y="52052"/>
                    </a:cubicBezTo>
                    <a:cubicBezTo>
                      <a:pt x="362836" y="3774"/>
                      <a:pt x="280690" y="-22610"/>
                      <a:pt x="189655" y="25387"/>
                    </a:cubicBezTo>
                    <a:cubicBezTo>
                      <a:pt x="55489" y="83208"/>
                      <a:pt x="-741" y="185469"/>
                      <a:pt x="7" y="331050"/>
                    </a:cubicBezTo>
                    <a:cubicBezTo>
                      <a:pt x="2440" y="862194"/>
                      <a:pt x="1224" y="3995355"/>
                      <a:pt x="1036" y="4526686"/>
                    </a:cubicBezTo>
                    <a:cubicBezTo>
                      <a:pt x="943" y="4687330"/>
                      <a:pt x="58015" y="4820561"/>
                      <a:pt x="187596" y="4919361"/>
                    </a:cubicBezTo>
                    <a:cubicBezTo>
                      <a:pt x="333738" y="5001320"/>
                      <a:pt x="1883197" y="5899877"/>
                      <a:pt x="2151155" y="6061924"/>
                    </a:cubicBezTo>
                    <a:cubicBezTo>
                      <a:pt x="2244435" y="6118341"/>
                      <a:pt x="2327610" y="6127604"/>
                      <a:pt x="2419674" y="6073526"/>
                    </a:cubicBezTo>
                    <a:cubicBezTo>
                      <a:pt x="2488442" y="6030581"/>
                      <a:pt x="2499201" y="5963779"/>
                      <a:pt x="2495178" y="5890521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Graphic 454">
                <a:extLst>
                  <a:ext uri="{FF2B5EF4-FFF2-40B4-BE49-F238E27FC236}">
                    <a16:creationId xmlns:a16="http://schemas.microsoft.com/office/drawing/2014/main" id="{B0EBD87E-BEF7-484A-89E0-D452A9592130}"/>
                  </a:ext>
                </a:extLst>
              </p:cNvPr>
              <p:cNvSpPr/>
              <p:nvPr/>
            </p:nvSpPr>
            <p:spPr>
              <a:xfrm>
                <a:off x="10128307" y="4711607"/>
                <a:ext cx="955233" cy="804557"/>
              </a:xfrm>
              <a:custGeom>
                <a:avLst/>
                <a:gdLst>
                  <a:gd name="connsiteX0" fmla="*/ 1468435 w 1612402"/>
                  <a:gd name="connsiteY0" fmla="*/ 1358067 h 1358067"/>
                  <a:gd name="connsiteX1" fmla="*/ 1469277 w 1612402"/>
                  <a:gd name="connsiteY1" fmla="*/ 975404 h 1358067"/>
                  <a:gd name="connsiteX2" fmla="*/ 1388722 w 1612402"/>
                  <a:gd name="connsiteY2" fmla="*/ 859108 h 1358067"/>
                  <a:gd name="connsiteX3" fmla="*/ 90379 w 1612402"/>
                  <a:gd name="connsiteY3" fmla="*/ 108096 h 1358067"/>
                  <a:gd name="connsiteX4" fmla="*/ 36301 w 1612402"/>
                  <a:gd name="connsiteY4" fmla="*/ 81899 h 1358067"/>
                  <a:gd name="connsiteX5" fmla="*/ 0 w 1612402"/>
                  <a:gd name="connsiteY5" fmla="*/ 74882 h 1358067"/>
                  <a:gd name="connsiteX6" fmla="*/ 137253 w 1612402"/>
                  <a:gd name="connsiteY6" fmla="*/ 7986 h 1358067"/>
                  <a:gd name="connsiteX7" fmla="*/ 216780 w 1612402"/>
                  <a:gd name="connsiteY7" fmla="*/ 15377 h 1358067"/>
                  <a:gd name="connsiteX8" fmla="*/ 1525320 w 1612402"/>
                  <a:gd name="connsiteY8" fmla="*/ 771535 h 1358067"/>
                  <a:gd name="connsiteX9" fmla="*/ 1612238 w 1612402"/>
                  <a:gd name="connsiteY9" fmla="*/ 918332 h 1358067"/>
                  <a:gd name="connsiteX10" fmla="*/ 1611864 w 1612402"/>
                  <a:gd name="connsiteY10" fmla="*/ 1231199 h 1358067"/>
                  <a:gd name="connsiteX11" fmla="*/ 1572100 w 1612402"/>
                  <a:gd name="connsiteY11" fmla="*/ 1302118 h 1358067"/>
                  <a:gd name="connsiteX12" fmla="*/ 1468435 w 1612402"/>
                  <a:gd name="connsiteY12" fmla="*/ 1358067 h 1358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2402" h="1358067">
                    <a:moveTo>
                      <a:pt x="1468435" y="1358067"/>
                    </a:moveTo>
                    <a:cubicBezTo>
                      <a:pt x="1468903" y="1230450"/>
                      <a:pt x="1470494" y="1102927"/>
                      <a:pt x="1469277" y="975404"/>
                    </a:cubicBezTo>
                    <a:cubicBezTo>
                      <a:pt x="1468716" y="920297"/>
                      <a:pt x="1434566" y="885585"/>
                      <a:pt x="1388722" y="859108"/>
                    </a:cubicBezTo>
                    <a:cubicBezTo>
                      <a:pt x="1076416" y="678629"/>
                      <a:pt x="211260" y="177331"/>
                      <a:pt x="90379" y="108096"/>
                    </a:cubicBezTo>
                    <a:cubicBezTo>
                      <a:pt x="73071" y="98178"/>
                      <a:pt x="54359" y="90600"/>
                      <a:pt x="36301" y="81899"/>
                    </a:cubicBezTo>
                    <a:cubicBezTo>
                      <a:pt x="28723" y="77314"/>
                      <a:pt x="19741" y="76379"/>
                      <a:pt x="0" y="74882"/>
                    </a:cubicBezTo>
                    <a:cubicBezTo>
                      <a:pt x="34056" y="56263"/>
                      <a:pt x="102823" y="26043"/>
                      <a:pt x="137253" y="7986"/>
                    </a:cubicBezTo>
                    <a:cubicBezTo>
                      <a:pt x="164854" y="-6516"/>
                      <a:pt x="190864" y="408"/>
                      <a:pt x="216780" y="15377"/>
                    </a:cubicBezTo>
                    <a:cubicBezTo>
                      <a:pt x="652866" y="267617"/>
                      <a:pt x="1089140" y="519576"/>
                      <a:pt x="1525320" y="771535"/>
                    </a:cubicBezTo>
                    <a:cubicBezTo>
                      <a:pt x="1581924" y="804188"/>
                      <a:pt x="1615045" y="847600"/>
                      <a:pt x="1612238" y="918332"/>
                    </a:cubicBezTo>
                    <a:cubicBezTo>
                      <a:pt x="1608121" y="1022465"/>
                      <a:pt x="1609992" y="1126972"/>
                      <a:pt x="1611864" y="1231199"/>
                    </a:cubicBezTo>
                    <a:cubicBezTo>
                      <a:pt x="1612519" y="1268342"/>
                      <a:pt x="1612425" y="1275733"/>
                      <a:pt x="1572100" y="1302118"/>
                    </a:cubicBezTo>
                    <a:cubicBezTo>
                      <a:pt x="1541506" y="1322233"/>
                      <a:pt x="1509882" y="1335519"/>
                      <a:pt x="1468435" y="1358067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Graphic 454">
                <a:extLst>
                  <a:ext uri="{FF2B5EF4-FFF2-40B4-BE49-F238E27FC236}">
                    <a16:creationId xmlns:a16="http://schemas.microsoft.com/office/drawing/2014/main" id="{92AF81D2-6E91-40FD-A74D-F2550E3C9FA2}"/>
                  </a:ext>
                </a:extLst>
              </p:cNvPr>
              <p:cNvSpPr/>
              <p:nvPr/>
            </p:nvSpPr>
            <p:spPr>
              <a:xfrm>
                <a:off x="10095630" y="4755938"/>
                <a:ext cx="903385" cy="776765"/>
              </a:xfrm>
              <a:custGeom>
                <a:avLst/>
                <a:gdLst>
                  <a:gd name="connsiteX0" fmla="*/ 1524435 w 1524883"/>
                  <a:gd name="connsiteY0" fmla="*/ 900572 h 1311155"/>
                  <a:gd name="connsiteX1" fmla="*/ 1443879 w 1524883"/>
                  <a:gd name="connsiteY1" fmla="*/ 784276 h 1311155"/>
                  <a:gd name="connsiteX2" fmla="*/ 507617 w 1524883"/>
                  <a:gd name="connsiteY2" fmla="*/ 241811 h 1311155"/>
                  <a:gd name="connsiteX3" fmla="*/ 145537 w 1524883"/>
                  <a:gd name="connsiteY3" fmla="*/ 33264 h 1311155"/>
                  <a:gd name="connsiteX4" fmla="*/ 91458 w 1524883"/>
                  <a:gd name="connsiteY4" fmla="*/ 7067 h 1311155"/>
                  <a:gd name="connsiteX5" fmla="*/ 91458 w 1524883"/>
                  <a:gd name="connsiteY5" fmla="*/ 7067 h 1311155"/>
                  <a:gd name="connsiteX6" fmla="*/ 91458 w 1524883"/>
                  <a:gd name="connsiteY6" fmla="*/ 7067 h 1311155"/>
                  <a:gd name="connsiteX7" fmla="*/ 705 w 1524883"/>
                  <a:gd name="connsiteY7" fmla="*/ 104183 h 1311155"/>
                  <a:gd name="connsiteX8" fmla="*/ 798 w 1524883"/>
                  <a:gd name="connsiteY8" fmla="*/ 341921 h 1311155"/>
                  <a:gd name="connsiteX9" fmla="*/ 12119 w 1524883"/>
                  <a:gd name="connsiteY9" fmla="*/ 456626 h 1311155"/>
                  <a:gd name="connsiteX10" fmla="*/ 1150659 w 1524883"/>
                  <a:gd name="connsiteY10" fmla="*/ 1137935 h 1311155"/>
                  <a:gd name="connsiteX11" fmla="*/ 1429470 w 1524883"/>
                  <a:gd name="connsiteY11" fmla="*/ 1296801 h 1311155"/>
                  <a:gd name="connsiteX12" fmla="*/ 1523592 w 1524883"/>
                  <a:gd name="connsiteY12" fmla="*/ 1283235 h 1311155"/>
                  <a:gd name="connsiteX13" fmla="*/ 1524435 w 1524883"/>
                  <a:gd name="connsiteY13" fmla="*/ 900572 h 1311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24883" h="1311155">
                    <a:moveTo>
                      <a:pt x="1524435" y="900572"/>
                    </a:moveTo>
                    <a:cubicBezTo>
                      <a:pt x="1523873" y="845464"/>
                      <a:pt x="1489723" y="810753"/>
                      <a:pt x="1443879" y="784276"/>
                    </a:cubicBezTo>
                    <a:cubicBezTo>
                      <a:pt x="1131573" y="603797"/>
                      <a:pt x="819735" y="422570"/>
                      <a:pt x="507617" y="241811"/>
                    </a:cubicBezTo>
                    <a:cubicBezTo>
                      <a:pt x="387111" y="172014"/>
                      <a:pt x="266417" y="102499"/>
                      <a:pt x="145537" y="33264"/>
                    </a:cubicBezTo>
                    <a:cubicBezTo>
                      <a:pt x="128228" y="23346"/>
                      <a:pt x="109516" y="15768"/>
                      <a:pt x="91458" y="7067"/>
                    </a:cubicBezTo>
                    <a:cubicBezTo>
                      <a:pt x="91458" y="7067"/>
                      <a:pt x="91458" y="7067"/>
                      <a:pt x="91458" y="7067"/>
                    </a:cubicBezTo>
                    <a:cubicBezTo>
                      <a:pt x="91458" y="7067"/>
                      <a:pt x="91458" y="7067"/>
                      <a:pt x="91458" y="7067"/>
                    </a:cubicBezTo>
                    <a:cubicBezTo>
                      <a:pt x="28305" y="-20814"/>
                      <a:pt x="892" y="38410"/>
                      <a:pt x="705" y="104183"/>
                    </a:cubicBezTo>
                    <a:cubicBezTo>
                      <a:pt x="518" y="183429"/>
                      <a:pt x="237" y="262675"/>
                      <a:pt x="798" y="341921"/>
                    </a:cubicBezTo>
                    <a:cubicBezTo>
                      <a:pt x="1079" y="380468"/>
                      <a:pt x="-4909" y="419763"/>
                      <a:pt x="12119" y="456626"/>
                    </a:cubicBezTo>
                    <a:cubicBezTo>
                      <a:pt x="58525" y="516037"/>
                      <a:pt x="918535" y="988893"/>
                      <a:pt x="1150659" y="1137935"/>
                    </a:cubicBezTo>
                    <a:cubicBezTo>
                      <a:pt x="1243659" y="1190797"/>
                      <a:pt x="1337032" y="1243004"/>
                      <a:pt x="1429470" y="1296801"/>
                    </a:cubicBezTo>
                    <a:cubicBezTo>
                      <a:pt x="1465865" y="1317946"/>
                      <a:pt x="1496460" y="1317572"/>
                      <a:pt x="1523592" y="1283235"/>
                    </a:cubicBezTo>
                    <a:cubicBezTo>
                      <a:pt x="1524061" y="1155712"/>
                      <a:pt x="1525651" y="1028095"/>
                      <a:pt x="1524435" y="900572"/>
                    </a:cubicBezTo>
                    <a:close/>
                  </a:path>
                </a:pathLst>
              </a:custGeom>
              <a:solidFill>
                <a:srgbClr val="FFD047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Graphic 454">
                <a:extLst>
                  <a:ext uri="{FF2B5EF4-FFF2-40B4-BE49-F238E27FC236}">
                    <a16:creationId xmlns:a16="http://schemas.microsoft.com/office/drawing/2014/main" id="{11B12ABB-5C83-42CF-8D17-F2E6EF983504}"/>
                  </a:ext>
                </a:extLst>
              </p:cNvPr>
              <p:cNvSpPr/>
              <p:nvPr/>
            </p:nvSpPr>
            <p:spPr>
              <a:xfrm>
                <a:off x="10854650" y="5341745"/>
                <a:ext cx="53710" cy="56149"/>
              </a:xfrm>
              <a:custGeom>
                <a:avLst/>
                <a:gdLst>
                  <a:gd name="connsiteX0" fmla="*/ 73071 w 90660"/>
                  <a:gd name="connsiteY0" fmla="*/ 0 h 94777"/>
                  <a:gd name="connsiteX1" fmla="*/ 90660 w 90660"/>
                  <a:gd name="connsiteY1" fmla="*/ 94777 h 94777"/>
                  <a:gd name="connsiteX2" fmla="*/ 0 w 90660"/>
                  <a:gd name="connsiteY2" fmla="*/ 45938 h 94777"/>
                  <a:gd name="connsiteX3" fmla="*/ 73071 w 90660"/>
                  <a:gd name="connsiteY3" fmla="*/ 0 h 9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660" h="94777">
                    <a:moveTo>
                      <a:pt x="73071" y="0"/>
                    </a:moveTo>
                    <a:cubicBezTo>
                      <a:pt x="99455" y="26197"/>
                      <a:pt x="76907" y="57259"/>
                      <a:pt x="90660" y="94777"/>
                    </a:cubicBezTo>
                    <a:cubicBezTo>
                      <a:pt x="53236" y="74568"/>
                      <a:pt x="26571" y="60253"/>
                      <a:pt x="0" y="45938"/>
                    </a:cubicBezTo>
                    <a:cubicBezTo>
                      <a:pt x="24326" y="30594"/>
                      <a:pt x="48745" y="15250"/>
                      <a:pt x="73071" y="0"/>
                    </a:cubicBezTo>
                    <a:close/>
                  </a:path>
                </a:pathLst>
              </a:custGeom>
              <a:solidFill>
                <a:srgbClr val="2D3885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717AA48-CCE9-4914-9C85-0EEABBFCAEAE}"/>
                </a:ext>
              </a:extLst>
            </p:cNvPr>
            <p:cNvGrpSpPr/>
            <p:nvPr/>
          </p:nvGrpSpPr>
          <p:grpSpPr>
            <a:xfrm>
              <a:off x="3760328" y="5197374"/>
              <a:ext cx="1216158" cy="1458142"/>
              <a:chOff x="9502053" y="4939287"/>
              <a:chExt cx="1395889" cy="1673636"/>
            </a:xfrm>
          </p:grpSpPr>
          <p:sp>
            <p:nvSpPr>
              <p:cNvPr id="75" name="Graphic 454">
                <a:extLst>
                  <a:ext uri="{FF2B5EF4-FFF2-40B4-BE49-F238E27FC236}">
                    <a16:creationId xmlns:a16="http://schemas.microsoft.com/office/drawing/2014/main" id="{0EC6DE38-A43B-40F1-A43A-58FA04938EBB}"/>
                  </a:ext>
                </a:extLst>
              </p:cNvPr>
              <p:cNvSpPr/>
              <p:nvPr/>
            </p:nvSpPr>
            <p:spPr>
              <a:xfrm>
                <a:off x="9502053" y="4939287"/>
                <a:ext cx="1395889" cy="1673636"/>
              </a:xfrm>
              <a:custGeom>
                <a:avLst/>
                <a:gdLst>
                  <a:gd name="connsiteX0" fmla="*/ 2152458 w 2356233"/>
                  <a:gd name="connsiteY0" fmla="*/ 828386 h 2825065"/>
                  <a:gd name="connsiteX1" fmla="*/ 2283162 w 2356233"/>
                  <a:gd name="connsiteY1" fmla="*/ 725189 h 2825065"/>
                  <a:gd name="connsiteX2" fmla="*/ 2356233 w 2356233"/>
                  <a:gd name="connsiteY2" fmla="*/ 679251 h 2825065"/>
                  <a:gd name="connsiteX3" fmla="*/ 1351297 w 2356233"/>
                  <a:gd name="connsiteY3" fmla="*/ 95900 h 2825065"/>
                  <a:gd name="connsiteX4" fmla="*/ 1184104 w 2356233"/>
                  <a:gd name="connsiteY4" fmla="*/ 0 h 2825065"/>
                  <a:gd name="connsiteX5" fmla="*/ 1147241 w 2356233"/>
                  <a:gd name="connsiteY5" fmla="*/ 53891 h 2825065"/>
                  <a:gd name="connsiteX6" fmla="*/ 1013917 w 2356233"/>
                  <a:gd name="connsiteY6" fmla="*/ 146984 h 2825065"/>
                  <a:gd name="connsiteX7" fmla="*/ 1013917 w 2356233"/>
                  <a:gd name="connsiteY7" fmla="*/ 146984 h 2825065"/>
                  <a:gd name="connsiteX8" fmla="*/ 943373 w 2356233"/>
                  <a:gd name="connsiteY8" fmla="*/ 401375 h 2825065"/>
                  <a:gd name="connsiteX9" fmla="*/ 944215 w 2356233"/>
                  <a:gd name="connsiteY9" fmla="*/ 1431573 h 2825065"/>
                  <a:gd name="connsiteX10" fmla="*/ 787126 w 2356233"/>
                  <a:gd name="connsiteY10" fmla="*/ 1704489 h 2825065"/>
                  <a:gd name="connsiteX11" fmla="*/ 180947 w 2356233"/>
                  <a:gd name="connsiteY11" fmla="*/ 2055622 h 2825065"/>
                  <a:gd name="connsiteX12" fmla="*/ 0 w 2356233"/>
                  <a:gd name="connsiteY12" fmla="*/ 2160317 h 2825065"/>
                  <a:gd name="connsiteX13" fmla="*/ 2245 w 2356233"/>
                  <a:gd name="connsiteY13" fmla="*/ 2165837 h 2825065"/>
                  <a:gd name="connsiteX14" fmla="*/ 112928 w 2356233"/>
                  <a:gd name="connsiteY14" fmla="*/ 2141792 h 2825065"/>
                  <a:gd name="connsiteX15" fmla="*/ 73632 w 2356233"/>
                  <a:gd name="connsiteY15" fmla="*/ 2228148 h 2825065"/>
                  <a:gd name="connsiteX16" fmla="*/ 205366 w 2356233"/>
                  <a:gd name="connsiteY16" fmla="*/ 2199893 h 2825065"/>
                  <a:gd name="connsiteX17" fmla="*/ 169813 w 2356233"/>
                  <a:gd name="connsiteY17" fmla="*/ 2282507 h 2825065"/>
                  <a:gd name="connsiteX18" fmla="*/ 301172 w 2356233"/>
                  <a:gd name="connsiteY18" fmla="*/ 2255375 h 2825065"/>
                  <a:gd name="connsiteX19" fmla="*/ 265244 w 2356233"/>
                  <a:gd name="connsiteY19" fmla="*/ 2337989 h 2825065"/>
                  <a:gd name="connsiteX20" fmla="*/ 397820 w 2356233"/>
                  <a:gd name="connsiteY20" fmla="*/ 2309640 h 2825065"/>
                  <a:gd name="connsiteX21" fmla="*/ 361238 w 2356233"/>
                  <a:gd name="connsiteY21" fmla="*/ 2392722 h 2825065"/>
                  <a:gd name="connsiteX22" fmla="*/ 491381 w 2356233"/>
                  <a:gd name="connsiteY22" fmla="*/ 2365121 h 2825065"/>
                  <a:gd name="connsiteX23" fmla="*/ 460787 w 2356233"/>
                  <a:gd name="connsiteY23" fmla="*/ 2442496 h 2825065"/>
                  <a:gd name="connsiteX24" fmla="*/ 586813 w 2356233"/>
                  <a:gd name="connsiteY24" fmla="*/ 2425281 h 2825065"/>
                  <a:gd name="connsiteX25" fmla="*/ 554160 w 2356233"/>
                  <a:gd name="connsiteY25" fmla="*/ 2499194 h 2825065"/>
                  <a:gd name="connsiteX26" fmla="*/ 682245 w 2356233"/>
                  <a:gd name="connsiteY26" fmla="*/ 2479359 h 2825065"/>
                  <a:gd name="connsiteX27" fmla="*/ 650341 w 2356233"/>
                  <a:gd name="connsiteY27" fmla="*/ 2555985 h 2825065"/>
                  <a:gd name="connsiteX28" fmla="*/ 781138 w 2356233"/>
                  <a:gd name="connsiteY28" fmla="*/ 2529975 h 2825065"/>
                  <a:gd name="connsiteX29" fmla="*/ 747737 w 2356233"/>
                  <a:gd name="connsiteY29" fmla="*/ 2606414 h 2825065"/>
                  <a:gd name="connsiteX30" fmla="*/ 873202 w 2356233"/>
                  <a:gd name="connsiteY30" fmla="*/ 2589199 h 2825065"/>
                  <a:gd name="connsiteX31" fmla="*/ 843075 w 2356233"/>
                  <a:gd name="connsiteY31" fmla="*/ 2666480 h 2825065"/>
                  <a:gd name="connsiteX32" fmla="*/ 973405 w 2356233"/>
                  <a:gd name="connsiteY32" fmla="*/ 2638786 h 2825065"/>
                  <a:gd name="connsiteX33" fmla="*/ 936636 w 2356233"/>
                  <a:gd name="connsiteY33" fmla="*/ 2721868 h 2825065"/>
                  <a:gd name="connsiteX34" fmla="*/ 1068744 w 2356233"/>
                  <a:gd name="connsiteY34" fmla="*/ 2694081 h 2825065"/>
                  <a:gd name="connsiteX35" fmla="*/ 1032817 w 2356233"/>
                  <a:gd name="connsiteY35" fmla="*/ 2776788 h 2825065"/>
                  <a:gd name="connsiteX36" fmla="*/ 1164457 w 2356233"/>
                  <a:gd name="connsiteY36" fmla="*/ 2748440 h 2825065"/>
                  <a:gd name="connsiteX37" fmla="*/ 1131991 w 2356233"/>
                  <a:gd name="connsiteY37" fmla="*/ 2825066 h 2825065"/>
                  <a:gd name="connsiteX38" fmla="*/ 1154165 w 2356233"/>
                  <a:gd name="connsiteY38" fmla="*/ 2814867 h 2825065"/>
                  <a:gd name="connsiteX39" fmla="*/ 1949992 w 2356233"/>
                  <a:gd name="connsiteY39" fmla="*/ 2353146 h 2825065"/>
                  <a:gd name="connsiteX40" fmla="*/ 2088088 w 2356233"/>
                  <a:gd name="connsiteY40" fmla="*/ 2108203 h 2825065"/>
                  <a:gd name="connsiteX41" fmla="*/ 2089585 w 2356233"/>
                  <a:gd name="connsiteY41" fmla="*/ 989311 h 2825065"/>
                  <a:gd name="connsiteX42" fmla="*/ 2152458 w 2356233"/>
                  <a:gd name="connsiteY42" fmla="*/ 828386 h 2825065"/>
                  <a:gd name="connsiteX43" fmla="*/ 2152458 w 2356233"/>
                  <a:gd name="connsiteY43" fmla="*/ 828386 h 2825065"/>
                  <a:gd name="connsiteX44" fmla="*/ 2152458 w 2356233"/>
                  <a:gd name="connsiteY44" fmla="*/ 828386 h 2825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356233" h="2825065">
                    <a:moveTo>
                      <a:pt x="2152458" y="828386"/>
                    </a:moveTo>
                    <a:cubicBezTo>
                      <a:pt x="2203074" y="774028"/>
                      <a:pt x="2234604" y="753351"/>
                      <a:pt x="2283162" y="725189"/>
                    </a:cubicBezTo>
                    <a:cubicBezTo>
                      <a:pt x="2305429" y="711061"/>
                      <a:pt x="2331720" y="694688"/>
                      <a:pt x="2356233" y="679251"/>
                    </a:cubicBezTo>
                    <a:cubicBezTo>
                      <a:pt x="2021285" y="484831"/>
                      <a:pt x="1686338" y="290319"/>
                      <a:pt x="1351297" y="95900"/>
                    </a:cubicBezTo>
                    <a:cubicBezTo>
                      <a:pt x="1297594" y="64744"/>
                      <a:pt x="1243515" y="34056"/>
                      <a:pt x="1184104" y="0"/>
                    </a:cubicBezTo>
                    <a:cubicBezTo>
                      <a:pt x="1183637" y="29565"/>
                      <a:pt x="1168012" y="43131"/>
                      <a:pt x="1147241" y="53891"/>
                    </a:cubicBezTo>
                    <a:cubicBezTo>
                      <a:pt x="1098777" y="78965"/>
                      <a:pt x="1052371" y="107314"/>
                      <a:pt x="1013917" y="146984"/>
                    </a:cubicBezTo>
                    <a:lnTo>
                      <a:pt x="1013917" y="146984"/>
                    </a:lnTo>
                    <a:cubicBezTo>
                      <a:pt x="956846" y="222487"/>
                      <a:pt x="941782" y="307908"/>
                      <a:pt x="943373" y="401375"/>
                    </a:cubicBezTo>
                    <a:cubicBezTo>
                      <a:pt x="946928" y="612823"/>
                      <a:pt x="943466" y="1316399"/>
                      <a:pt x="944215" y="1431573"/>
                    </a:cubicBezTo>
                    <a:cubicBezTo>
                      <a:pt x="945057" y="1552079"/>
                      <a:pt x="892382" y="1643675"/>
                      <a:pt x="787126" y="1704489"/>
                    </a:cubicBezTo>
                    <a:cubicBezTo>
                      <a:pt x="584942" y="1821253"/>
                      <a:pt x="383038" y="1938578"/>
                      <a:pt x="180947" y="2055622"/>
                    </a:cubicBezTo>
                    <a:cubicBezTo>
                      <a:pt x="120694" y="2090521"/>
                      <a:pt x="60347" y="2125419"/>
                      <a:pt x="0" y="2160317"/>
                    </a:cubicBezTo>
                    <a:cubicBezTo>
                      <a:pt x="749" y="2162188"/>
                      <a:pt x="1497" y="2164059"/>
                      <a:pt x="2245" y="2165837"/>
                    </a:cubicBezTo>
                    <a:cubicBezTo>
                      <a:pt x="36957" y="2158259"/>
                      <a:pt x="71667" y="2150774"/>
                      <a:pt x="112928" y="2141792"/>
                    </a:cubicBezTo>
                    <a:cubicBezTo>
                      <a:pt x="98520" y="2173415"/>
                      <a:pt x="87760" y="2196993"/>
                      <a:pt x="73632" y="2228148"/>
                    </a:cubicBezTo>
                    <a:cubicBezTo>
                      <a:pt x="120694" y="2218044"/>
                      <a:pt x="160644" y="2209530"/>
                      <a:pt x="205366" y="2199893"/>
                    </a:cubicBezTo>
                    <a:cubicBezTo>
                      <a:pt x="192642" y="2229458"/>
                      <a:pt x="182443" y="2253222"/>
                      <a:pt x="169813" y="2282507"/>
                    </a:cubicBezTo>
                    <a:cubicBezTo>
                      <a:pt x="215377" y="2273151"/>
                      <a:pt x="255608" y="2264824"/>
                      <a:pt x="301172" y="2255375"/>
                    </a:cubicBezTo>
                    <a:cubicBezTo>
                      <a:pt x="288354" y="2284846"/>
                      <a:pt x="277875" y="2308985"/>
                      <a:pt x="265244" y="2337989"/>
                    </a:cubicBezTo>
                    <a:cubicBezTo>
                      <a:pt x="312306" y="2327884"/>
                      <a:pt x="351882" y="2319463"/>
                      <a:pt x="397820" y="2309640"/>
                    </a:cubicBezTo>
                    <a:cubicBezTo>
                      <a:pt x="384067" y="2340889"/>
                      <a:pt x="373775" y="2364186"/>
                      <a:pt x="361238" y="2392722"/>
                    </a:cubicBezTo>
                    <a:cubicBezTo>
                      <a:pt x="407363" y="2382898"/>
                      <a:pt x="446097" y="2374664"/>
                      <a:pt x="491381" y="2365121"/>
                    </a:cubicBezTo>
                    <a:cubicBezTo>
                      <a:pt x="479686" y="2394780"/>
                      <a:pt x="470517" y="2418077"/>
                      <a:pt x="460787" y="2442496"/>
                    </a:cubicBezTo>
                    <a:cubicBezTo>
                      <a:pt x="505321" y="2446238"/>
                      <a:pt x="542652" y="2419573"/>
                      <a:pt x="586813" y="2425281"/>
                    </a:cubicBezTo>
                    <a:cubicBezTo>
                      <a:pt x="575398" y="2451103"/>
                      <a:pt x="565481" y="2473558"/>
                      <a:pt x="554160" y="2499194"/>
                    </a:cubicBezTo>
                    <a:cubicBezTo>
                      <a:pt x="599256" y="2499661"/>
                      <a:pt x="637523" y="2476178"/>
                      <a:pt x="682245" y="2479359"/>
                    </a:cubicBezTo>
                    <a:cubicBezTo>
                      <a:pt x="671859" y="2504339"/>
                      <a:pt x="662410" y="2526887"/>
                      <a:pt x="650341" y="2555985"/>
                    </a:cubicBezTo>
                    <a:cubicBezTo>
                      <a:pt x="695437" y="2547003"/>
                      <a:pt x="735294" y="2539144"/>
                      <a:pt x="781138" y="2529975"/>
                    </a:cubicBezTo>
                    <a:cubicBezTo>
                      <a:pt x="768321" y="2559353"/>
                      <a:pt x="758590" y="2581621"/>
                      <a:pt x="747737" y="2606414"/>
                    </a:cubicBezTo>
                    <a:cubicBezTo>
                      <a:pt x="792647" y="2611373"/>
                      <a:pt x="829041" y="2585082"/>
                      <a:pt x="873202" y="2589199"/>
                    </a:cubicBezTo>
                    <a:cubicBezTo>
                      <a:pt x="863379" y="2614367"/>
                      <a:pt x="854303" y="2637757"/>
                      <a:pt x="843075" y="2666480"/>
                    </a:cubicBezTo>
                    <a:cubicBezTo>
                      <a:pt x="888639" y="2656750"/>
                      <a:pt x="928216" y="2648423"/>
                      <a:pt x="973405" y="2638786"/>
                    </a:cubicBezTo>
                    <a:cubicBezTo>
                      <a:pt x="959840" y="2669381"/>
                      <a:pt x="949548" y="2692677"/>
                      <a:pt x="936636" y="2721868"/>
                    </a:cubicBezTo>
                    <a:cubicBezTo>
                      <a:pt x="983791" y="2711951"/>
                      <a:pt x="1023741" y="2703530"/>
                      <a:pt x="1068744" y="2694081"/>
                    </a:cubicBezTo>
                    <a:cubicBezTo>
                      <a:pt x="1055739" y="2724113"/>
                      <a:pt x="1045447" y="2747691"/>
                      <a:pt x="1032817" y="2776788"/>
                    </a:cubicBezTo>
                    <a:cubicBezTo>
                      <a:pt x="1078661" y="2766964"/>
                      <a:pt x="1118706" y="2758357"/>
                      <a:pt x="1164457" y="2748440"/>
                    </a:cubicBezTo>
                    <a:cubicBezTo>
                      <a:pt x="1152668" y="2776321"/>
                      <a:pt x="1143873" y="2797091"/>
                      <a:pt x="1131991" y="2825066"/>
                    </a:cubicBezTo>
                    <a:cubicBezTo>
                      <a:pt x="1144247" y="2819452"/>
                      <a:pt x="1149393" y="2817581"/>
                      <a:pt x="1154165" y="2814867"/>
                    </a:cubicBezTo>
                    <a:cubicBezTo>
                      <a:pt x="1419596" y="2661241"/>
                      <a:pt x="1685964" y="2509111"/>
                      <a:pt x="1949992" y="2353146"/>
                    </a:cubicBezTo>
                    <a:cubicBezTo>
                      <a:pt x="2040466" y="2299722"/>
                      <a:pt x="2086778" y="2214675"/>
                      <a:pt x="2088088" y="2108203"/>
                    </a:cubicBezTo>
                    <a:cubicBezTo>
                      <a:pt x="2089585" y="1991346"/>
                      <a:pt x="2087807" y="1245387"/>
                      <a:pt x="2089585" y="989311"/>
                    </a:cubicBezTo>
                    <a:cubicBezTo>
                      <a:pt x="2089959" y="930087"/>
                      <a:pt x="2111104" y="874138"/>
                      <a:pt x="2152458" y="828386"/>
                    </a:cubicBezTo>
                    <a:lnTo>
                      <a:pt x="2152458" y="828386"/>
                    </a:lnTo>
                    <a:lnTo>
                      <a:pt x="2152458" y="828386"/>
                    </a:lnTo>
                    <a:close/>
                  </a:path>
                </a:pathLst>
              </a:custGeom>
              <a:solidFill>
                <a:srgbClr val="DEDCE1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6653A50-4AFB-4E8A-9396-778DD3D4C9B7}"/>
                  </a:ext>
                </a:extLst>
              </p:cNvPr>
              <p:cNvSpPr/>
              <p:nvPr/>
            </p:nvSpPr>
            <p:spPr>
              <a:xfrm>
                <a:off x="9690919" y="5173113"/>
                <a:ext cx="948728" cy="1321733"/>
              </a:xfrm>
              <a:custGeom>
                <a:avLst/>
                <a:gdLst>
                  <a:gd name="connsiteX0" fmla="*/ 213812 w 948728"/>
                  <a:gd name="connsiteY0" fmla="*/ 1108824 h 1321733"/>
                  <a:gd name="connsiteX1" fmla="*/ 229554 w 948728"/>
                  <a:gd name="connsiteY1" fmla="*/ 1116944 h 1321733"/>
                  <a:gd name="connsiteX2" fmla="*/ 516114 w 948728"/>
                  <a:gd name="connsiteY2" fmla="*/ 1282728 h 1321733"/>
                  <a:gd name="connsiteX3" fmla="*/ 525648 w 948728"/>
                  <a:gd name="connsiteY3" fmla="*/ 1288216 h 1321733"/>
                  <a:gd name="connsiteX4" fmla="*/ 527033 w 948728"/>
                  <a:gd name="connsiteY4" fmla="*/ 1300964 h 1321733"/>
                  <a:gd name="connsiteX5" fmla="*/ 502146 w 948728"/>
                  <a:gd name="connsiteY5" fmla="*/ 1318646 h 1321733"/>
                  <a:gd name="connsiteX6" fmla="*/ 482913 w 948728"/>
                  <a:gd name="connsiteY6" fmla="*/ 1317149 h 1321733"/>
                  <a:gd name="connsiteX7" fmla="*/ 195355 w 948728"/>
                  <a:gd name="connsiteY7" fmla="*/ 1148483 h 1321733"/>
                  <a:gd name="connsiteX8" fmla="*/ 190089 w 948728"/>
                  <a:gd name="connsiteY8" fmla="*/ 1120990 h 1321733"/>
                  <a:gd name="connsiteX9" fmla="*/ 213812 w 948728"/>
                  <a:gd name="connsiteY9" fmla="*/ 1108824 h 1321733"/>
                  <a:gd name="connsiteX10" fmla="*/ 440192 w 948728"/>
                  <a:gd name="connsiteY10" fmla="*/ 1093491 h 1321733"/>
                  <a:gd name="connsiteX11" fmla="*/ 458968 w 948728"/>
                  <a:gd name="connsiteY11" fmla="*/ 1101258 h 1321733"/>
                  <a:gd name="connsiteX12" fmla="*/ 648087 w 948728"/>
                  <a:gd name="connsiteY12" fmla="*/ 1209952 h 1321733"/>
                  <a:gd name="connsiteX13" fmla="*/ 661944 w 948728"/>
                  <a:gd name="connsiteY13" fmla="*/ 1222478 h 1321733"/>
                  <a:gd name="connsiteX14" fmla="*/ 634175 w 948728"/>
                  <a:gd name="connsiteY14" fmla="*/ 1245869 h 1321733"/>
                  <a:gd name="connsiteX15" fmla="*/ 614942 w 948728"/>
                  <a:gd name="connsiteY15" fmla="*/ 1244373 h 1321733"/>
                  <a:gd name="connsiteX16" fmla="*/ 424769 w 948728"/>
                  <a:gd name="connsiteY16" fmla="*/ 1132797 h 1321733"/>
                  <a:gd name="connsiteX17" fmla="*/ 419504 w 948728"/>
                  <a:gd name="connsiteY17" fmla="*/ 1105304 h 1321733"/>
                  <a:gd name="connsiteX18" fmla="*/ 440192 w 948728"/>
                  <a:gd name="connsiteY18" fmla="*/ 1093491 h 1321733"/>
                  <a:gd name="connsiteX19" fmla="*/ 30513 w 948728"/>
                  <a:gd name="connsiteY19" fmla="*/ 1003594 h 1321733"/>
                  <a:gd name="connsiteX20" fmla="*/ 40989 w 948728"/>
                  <a:gd name="connsiteY20" fmla="*/ 1006033 h 1321733"/>
                  <a:gd name="connsiteX21" fmla="*/ 130282 w 948728"/>
                  <a:gd name="connsiteY21" fmla="*/ 1052924 h 1321733"/>
                  <a:gd name="connsiteX22" fmla="*/ 130172 w 948728"/>
                  <a:gd name="connsiteY22" fmla="*/ 1061959 h 1321733"/>
                  <a:gd name="connsiteX23" fmla="*/ 104453 w 948728"/>
                  <a:gd name="connsiteY23" fmla="*/ 1078033 h 1321733"/>
                  <a:gd name="connsiteX24" fmla="*/ 91373 w 948728"/>
                  <a:gd name="connsiteY24" fmla="*/ 1077202 h 1321733"/>
                  <a:gd name="connsiteX25" fmla="*/ 2079 w 948728"/>
                  <a:gd name="connsiteY25" fmla="*/ 1030310 h 1321733"/>
                  <a:gd name="connsiteX26" fmla="*/ 4518 w 948728"/>
                  <a:gd name="connsiteY26" fmla="*/ 1019834 h 1321733"/>
                  <a:gd name="connsiteX27" fmla="*/ 503879 w 948728"/>
                  <a:gd name="connsiteY27" fmla="*/ 973213 h 1321733"/>
                  <a:gd name="connsiteX28" fmla="*/ 522655 w 948728"/>
                  <a:gd name="connsiteY28" fmla="*/ 980980 h 1321733"/>
                  <a:gd name="connsiteX29" fmla="*/ 781225 w 948728"/>
                  <a:gd name="connsiteY29" fmla="*/ 1130801 h 1321733"/>
                  <a:gd name="connsiteX30" fmla="*/ 795082 w 948728"/>
                  <a:gd name="connsiteY30" fmla="*/ 1143272 h 1321733"/>
                  <a:gd name="connsiteX31" fmla="*/ 767313 w 948728"/>
                  <a:gd name="connsiteY31" fmla="*/ 1166663 h 1321733"/>
                  <a:gd name="connsiteX32" fmla="*/ 748079 w 948728"/>
                  <a:gd name="connsiteY32" fmla="*/ 1165166 h 1321733"/>
                  <a:gd name="connsiteX33" fmla="*/ 488456 w 948728"/>
                  <a:gd name="connsiteY33" fmla="*/ 1012518 h 1321733"/>
                  <a:gd name="connsiteX34" fmla="*/ 483191 w 948728"/>
                  <a:gd name="connsiteY34" fmla="*/ 985026 h 1321733"/>
                  <a:gd name="connsiteX35" fmla="*/ 503879 w 948728"/>
                  <a:gd name="connsiteY35" fmla="*/ 973213 h 1321733"/>
                  <a:gd name="connsiteX36" fmla="*/ 153174 w 948728"/>
                  <a:gd name="connsiteY36" fmla="*/ 927159 h 1321733"/>
                  <a:gd name="connsiteX37" fmla="*/ 163650 w 948728"/>
                  <a:gd name="connsiteY37" fmla="*/ 929598 h 1321733"/>
                  <a:gd name="connsiteX38" fmla="*/ 252944 w 948728"/>
                  <a:gd name="connsiteY38" fmla="*/ 976490 h 1321733"/>
                  <a:gd name="connsiteX39" fmla="*/ 252833 w 948728"/>
                  <a:gd name="connsiteY39" fmla="*/ 985525 h 1321733"/>
                  <a:gd name="connsiteX40" fmla="*/ 227115 w 948728"/>
                  <a:gd name="connsiteY40" fmla="*/ 1001599 h 1321733"/>
                  <a:gd name="connsiteX41" fmla="*/ 214034 w 948728"/>
                  <a:gd name="connsiteY41" fmla="*/ 1000767 h 1321733"/>
                  <a:gd name="connsiteX42" fmla="*/ 124740 w 948728"/>
                  <a:gd name="connsiteY42" fmla="*/ 953875 h 1321733"/>
                  <a:gd name="connsiteX43" fmla="*/ 127179 w 948728"/>
                  <a:gd name="connsiteY43" fmla="*/ 943400 h 1321733"/>
                  <a:gd name="connsiteX44" fmla="*/ 590508 w 948728"/>
                  <a:gd name="connsiteY44" fmla="*/ 865180 h 1321733"/>
                  <a:gd name="connsiteX45" fmla="*/ 601639 w 948728"/>
                  <a:gd name="connsiteY45" fmla="*/ 869293 h 1321733"/>
                  <a:gd name="connsiteX46" fmla="*/ 901503 w 948728"/>
                  <a:gd name="connsiteY46" fmla="*/ 1045442 h 1321733"/>
                  <a:gd name="connsiteX47" fmla="*/ 915305 w 948728"/>
                  <a:gd name="connsiteY47" fmla="*/ 1057969 h 1321733"/>
                  <a:gd name="connsiteX48" fmla="*/ 896127 w 948728"/>
                  <a:gd name="connsiteY48" fmla="*/ 1084352 h 1321733"/>
                  <a:gd name="connsiteX49" fmla="*/ 876893 w 948728"/>
                  <a:gd name="connsiteY49" fmla="*/ 1082856 h 1321733"/>
                  <a:gd name="connsiteX50" fmla="*/ 578914 w 948728"/>
                  <a:gd name="connsiteY50" fmla="*/ 908924 h 1321733"/>
                  <a:gd name="connsiteX51" fmla="*/ 573649 w 948728"/>
                  <a:gd name="connsiteY51" fmla="*/ 881432 h 1321733"/>
                  <a:gd name="connsiteX52" fmla="*/ 590508 w 948728"/>
                  <a:gd name="connsiteY52" fmla="*/ 865180 h 1321733"/>
                  <a:gd name="connsiteX53" fmla="*/ 279438 w 948728"/>
                  <a:gd name="connsiteY53" fmla="*/ 846346 h 1321733"/>
                  <a:gd name="connsiteX54" fmla="*/ 289914 w 948728"/>
                  <a:gd name="connsiteY54" fmla="*/ 848785 h 1321733"/>
                  <a:gd name="connsiteX55" fmla="*/ 379208 w 948728"/>
                  <a:gd name="connsiteY55" fmla="*/ 895677 h 1321733"/>
                  <a:gd name="connsiteX56" fmla="*/ 379097 w 948728"/>
                  <a:gd name="connsiteY56" fmla="*/ 904712 h 1321733"/>
                  <a:gd name="connsiteX57" fmla="*/ 353379 w 948728"/>
                  <a:gd name="connsiteY57" fmla="*/ 920786 h 1321733"/>
                  <a:gd name="connsiteX58" fmla="*/ 340298 w 948728"/>
                  <a:gd name="connsiteY58" fmla="*/ 919954 h 1321733"/>
                  <a:gd name="connsiteX59" fmla="*/ 251004 w 948728"/>
                  <a:gd name="connsiteY59" fmla="*/ 873063 h 1321733"/>
                  <a:gd name="connsiteX60" fmla="*/ 253443 w 948728"/>
                  <a:gd name="connsiteY60" fmla="*/ 862587 h 1321733"/>
                  <a:gd name="connsiteX61" fmla="*/ 410136 w 948728"/>
                  <a:gd name="connsiteY61" fmla="*/ 766308 h 1321733"/>
                  <a:gd name="connsiteX62" fmla="*/ 420612 w 948728"/>
                  <a:gd name="connsiteY62" fmla="*/ 768747 h 1321733"/>
                  <a:gd name="connsiteX63" fmla="*/ 480253 w 948728"/>
                  <a:gd name="connsiteY63" fmla="*/ 802447 h 1321733"/>
                  <a:gd name="connsiteX64" fmla="*/ 480142 w 948728"/>
                  <a:gd name="connsiteY64" fmla="*/ 811481 h 1321733"/>
                  <a:gd name="connsiteX65" fmla="*/ 454423 w 948728"/>
                  <a:gd name="connsiteY65" fmla="*/ 827556 h 1321733"/>
                  <a:gd name="connsiteX66" fmla="*/ 441342 w 948728"/>
                  <a:gd name="connsiteY66" fmla="*/ 826724 h 1321733"/>
                  <a:gd name="connsiteX67" fmla="*/ 381702 w 948728"/>
                  <a:gd name="connsiteY67" fmla="*/ 793025 h 1321733"/>
                  <a:gd name="connsiteX68" fmla="*/ 384141 w 948728"/>
                  <a:gd name="connsiteY68" fmla="*/ 782549 h 1321733"/>
                  <a:gd name="connsiteX69" fmla="*/ 575643 w 948728"/>
                  <a:gd name="connsiteY69" fmla="*/ 698742 h 1321733"/>
                  <a:gd name="connsiteX70" fmla="*/ 934593 w 948728"/>
                  <a:gd name="connsiteY70" fmla="*/ 909034 h 1321733"/>
                  <a:gd name="connsiteX71" fmla="*/ 942851 w 948728"/>
                  <a:gd name="connsiteY71" fmla="*/ 919676 h 1321733"/>
                  <a:gd name="connsiteX72" fmla="*/ 942851 w 948728"/>
                  <a:gd name="connsiteY72" fmla="*/ 949995 h 1321733"/>
                  <a:gd name="connsiteX73" fmla="*/ 934593 w 948728"/>
                  <a:gd name="connsiteY73" fmla="*/ 954873 h 1321733"/>
                  <a:gd name="connsiteX74" fmla="*/ 575643 w 948728"/>
                  <a:gd name="connsiteY74" fmla="*/ 744581 h 1321733"/>
                  <a:gd name="connsiteX75" fmla="*/ 567385 w 948728"/>
                  <a:gd name="connsiteY75" fmla="*/ 736987 h 1321733"/>
                  <a:gd name="connsiteX76" fmla="*/ 567385 w 948728"/>
                  <a:gd name="connsiteY76" fmla="*/ 706335 h 1321733"/>
                  <a:gd name="connsiteX77" fmla="*/ 575643 w 948728"/>
                  <a:gd name="connsiteY77" fmla="*/ 698742 h 1321733"/>
                  <a:gd name="connsiteX78" fmla="*/ 441343 w 948728"/>
                  <a:gd name="connsiteY78" fmla="*/ 634446 h 1321733"/>
                  <a:gd name="connsiteX79" fmla="*/ 501537 w 948728"/>
                  <a:gd name="connsiteY79" fmla="*/ 667148 h 1321733"/>
                  <a:gd name="connsiteX80" fmla="*/ 509130 w 948728"/>
                  <a:gd name="connsiteY80" fmla="*/ 677790 h 1321733"/>
                  <a:gd name="connsiteX81" fmla="*/ 509130 w 948728"/>
                  <a:gd name="connsiteY81" fmla="*/ 708109 h 1321733"/>
                  <a:gd name="connsiteX82" fmla="*/ 501537 w 948728"/>
                  <a:gd name="connsiteY82" fmla="*/ 712987 h 1321733"/>
                  <a:gd name="connsiteX83" fmla="*/ 441343 w 948728"/>
                  <a:gd name="connsiteY83" fmla="*/ 680284 h 1321733"/>
                  <a:gd name="connsiteX84" fmla="*/ 433749 w 948728"/>
                  <a:gd name="connsiteY84" fmla="*/ 672691 h 1321733"/>
                  <a:gd name="connsiteX85" fmla="*/ 433749 w 948728"/>
                  <a:gd name="connsiteY85" fmla="*/ 642039 h 1321733"/>
                  <a:gd name="connsiteX86" fmla="*/ 441343 w 948728"/>
                  <a:gd name="connsiteY86" fmla="*/ 634446 h 1321733"/>
                  <a:gd name="connsiteX87" fmla="*/ 716708 w 948728"/>
                  <a:gd name="connsiteY87" fmla="*/ 628127 h 1321733"/>
                  <a:gd name="connsiteX88" fmla="*/ 941134 w 948728"/>
                  <a:gd name="connsiteY88" fmla="*/ 757883 h 1321733"/>
                  <a:gd name="connsiteX89" fmla="*/ 948728 w 948728"/>
                  <a:gd name="connsiteY89" fmla="*/ 768525 h 1321733"/>
                  <a:gd name="connsiteX90" fmla="*/ 948728 w 948728"/>
                  <a:gd name="connsiteY90" fmla="*/ 798844 h 1321733"/>
                  <a:gd name="connsiteX91" fmla="*/ 941134 w 948728"/>
                  <a:gd name="connsiteY91" fmla="*/ 803722 h 1321733"/>
                  <a:gd name="connsiteX92" fmla="*/ 716708 w 948728"/>
                  <a:gd name="connsiteY92" fmla="*/ 673966 h 1321733"/>
                  <a:gd name="connsiteX93" fmla="*/ 709114 w 948728"/>
                  <a:gd name="connsiteY93" fmla="*/ 666372 h 1321733"/>
                  <a:gd name="connsiteX94" fmla="*/ 709114 w 948728"/>
                  <a:gd name="connsiteY94" fmla="*/ 635720 h 1321733"/>
                  <a:gd name="connsiteX95" fmla="*/ 716708 w 948728"/>
                  <a:gd name="connsiteY95" fmla="*/ 628127 h 1321733"/>
                  <a:gd name="connsiteX96" fmla="*/ 444170 w 948728"/>
                  <a:gd name="connsiteY96" fmla="*/ 474371 h 1321733"/>
                  <a:gd name="connsiteX97" fmla="*/ 504364 w 948728"/>
                  <a:gd name="connsiteY97" fmla="*/ 507073 h 1321733"/>
                  <a:gd name="connsiteX98" fmla="*/ 511957 w 948728"/>
                  <a:gd name="connsiteY98" fmla="*/ 517715 h 1321733"/>
                  <a:gd name="connsiteX99" fmla="*/ 511957 w 948728"/>
                  <a:gd name="connsiteY99" fmla="*/ 548034 h 1321733"/>
                  <a:gd name="connsiteX100" fmla="*/ 504364 w 948728"/>
                  <a:gd name="connsiteY100" fmla="*/ 552912 h 1321733"/>
                  <a:gd name="connsiteX101" fmla="*/ 444170 w 948728"/>
                  <a:gd name="connsiteY101" fmla="*/ 520209 h 1321733"/>
                  <a:gd name="connsiteX102" fmla="*/ 436576 w 948728"/>
                  <a:gd name="connsiteY102" fmla="*/ 512616 h 1321733"/>
                  <a:gd name="connsiteX103" fmla="*/ 436576 w 948728"/>
                  <a:gd name="connsiteY103" fmla="*/ 481965 h 1321733"/>
                  <a:gd name="connsiteX104" fmla="*/ 444170 w 948728"/>
                  <a:gd name="connsiteY104" fmla="*/ 474371 h 1321733"/>
                  <a:gd name="connsiteX105" fmla="*/ 646868 w 948728"/>
                  <a:gd name="connsiteY105" fmla="*/ 430196 h 1321733"/>
                  <a:gd name="connsiteX106" fmla="*/ 941133 w 948728"/>
                  <a:gd name="connsiteY106" fmla="*/ 604072 h 1321733"/>
                  <a:gd name="connsiteX107" fmla="*/ 948727 w 948728"/>
                  <a:gd name="connsiteY107" fmla="*/ 614714 h 1321733"/>
                  <a:gd name="connsiteX108" fmla="*/ 948727 w 948728"/>
                  <a:gd name="connsiteY108" fmla="*/ 645033 h 1321733"/>
                  <a:gd name="connsiteX109" fmla="*/ 941133 w 948728"/>
                  <a:gd name="connsiteY109" fmla="*/ 649911 h 1321733"/>
                  <a:gd name="connsiteX110" fmla="*/ 646868 w 948728"/>
                  <a:gd name="connsiteY110" fmla="*/ 476035 h 1321733"/>
                  <a:gd name="connsiteX111" fmla="*/ 639274 w 948728"/>
                  <a:gd name="connsiteY111" fmla="*/ 468441 h 1321733"/>
                  <a:gd name="connsiteX112" fmla="*/ 639274 w 948728"/>
                  <a:gd name="connsiteY112" fmla="*/ 437789 h 1321733"/>
                  <a:gd name="connsiteX113" fmla="*/ 646868 w 948728"/>
                  <a:gd name="connsiteY113" fmla="*/ 430196 h 1321733"/>
                  <a:gd name="connsiteX114" fmla="*/ 444170 w 948728"/>
                  <a:gd name="connsiteY114" fmla="*/ 317455 h 1321733"/>
                  <a:gd name="connsiteX115" fmla="*/ 504364 w 948728"/>
                  <a:gd name="connsiteY115" fmla="*/ 350157 h 1321733"/>
                  <a:gd name="connsiteX116" fmla="*/ 511957 w 948728"/>
                  <a:gd name="connsiteY116" fmla="*/ 360799 h 1321733"/>
                  <a:gd name="connsiteX117" fmla="*/ 511957 w 948728"/>
                  <a:gd name="connsiteY117" fmla="*/ 391118 h 1321733"/>
                  <a:gd name="connsiteX118" fmla="*/ 504364 w 948728"/>
                  <a:gd name="connsiteY118" fmla="*/ 395996 h 1321733"/>
                  <a:gd name="connsiteX119" fmla="*/ 444170 w 948728"/>
                  <a:gd name="connsiteY119" fmla="*/ 363293 h 1321733"/>
                  <a:gd name="connsiteX120" fmla="*/ 436576 w 948728"/>
                  <a:gd name="connsiteY120" fmla="*/ 355700 h 1321733"/>
                  <a:gd name="connsiteX121" fmla="*/ 436576 w 948728"/>
                  <a:gd name="connsiteY121" fmla="*/ 325048 h 1321733"/>
                  <a:gd name="connsiteX122" fmla="*/ 444170 w 948728"/>
                  <a:gd name="connsiteY122" fmla="*/ 317455 h 1321733"/>
                  <a:gd name="connsiteX123" fmla="*/ 581518 w 948728"/>
                  <a:gd name="connsiteY123" fmla="*/ 234869 h 1321733"/>
                  <a:gd name="connsiteX124" fmla="*/ 940468 w 948728"/>
                  <a:gd name="connsiteY124" fmla="*/ 445162 h 1321733"/>
                  <a:gd name="connsiteX125" fmla="*/ 948726 w 948728"/>
                  <a:gd name="connsiteY125" fmla="*/ 455803 h 1321733"/>
                  <a:gd name="connsiteX126" fmla="*/ 948726 w 948728"/>
                  <a:gd name="connsiteY126" fmla="*/ 486123 h 1321733"/>
                  <a:gd name="connsiteX127" fmla="*/ 940468 w 948728"/>
                  <a:gd name="connsiteY127" fmla="*/ 491000 h 1321733"/>
                  <a:gd name="connsiteX128" fmla="*/ 581518 w 948728"/>
                  <a:gd name="connsiteY128" fmla="*/ 280708 h 1321733"/>
                  <a:gd name="connsiteX129" fmla="*/ 573260 w 948728"/>
                  <a:gd name="connsiteY129" fmla="*/ 273114 h 1321733"/>
                  <a:gd name="connsiteX130" fmla="*/ 573260 w 948728"/>
                  <a:gd name="connsiteY130" fmla="*/ 242462 h 1321733"/>
                  <a:gd name="connsiteX131" fmla="*/ 581518 w 948728"/>
                  <a:gd name="connsiteY131" fmla="*/ 234869 h 1321733"/>
                  <a:gd name="connsiteX132" fmla="*/ 438905 w 948728"/>
                  <a:gd name="connsiteY132" fmla="*/ 158656 h 1321733"/>
                  <a:gd name="connsiteX133" fmla="*/ 499099 w 948728"/>
                  <a:gd name="connsiteY133" fmla="*/ 191358 h 1321733"/>
                  <a:gd name="connsiteX134" fmla="*/ 506692 w 948728"/>
                  <a:gd name="connsiteY134" fmla="*/ 202000 h 1321733"/>
                  <a:gd name="connsiteX135" fmla="*/ 506692 w 948728"/>
                  <a:gd name="connsiteY135" fmla="*/ 232319 h 1321733"/>
                  <a:gd name="connsiteX136" fmla="*/ 499099 w 948728"/>
                  <a:gd name="connsiteY136" fmla="*/ 237197 h 1321733"/>
                  <a:gd name="connsiteX137" fmla="*/ 438905 w 948728"/>
                  <a:gd name="connsiteY137" fmla="*/ 204494 h 1321733"/>
                  <a:gd name="connsiteX138" fmla="*/ 431311 w 948728"/>
                  <a:gd name="connsiteY138" fmla="*/ 196901 h 1321733"/>
                  <a:gd name="connsiteX139" fmla="*/ 431311 w 948728"/>
                  <a:gd name="connsiteY139" fmla="*/ 166249 h 1321733"/>
                  <a:gd name="connsiteX140" fmla="*/ 438905 w 948728"/>
                  <a:gd name="connsiteY140" fmla="*/ 158656 h 1321733"/>
                  <a:gd name="connsiteX141" fmla="*/ 609289 w 948728"/>
                  <a:gd name="connsiteY141" fmla="*/ 93140 h 1321733"/>
                  <a:gd name="connsiteX142" fmla="*/ 941133 w 948728"/>
                  <a:gd name="connsiteY142" fmla="*/ 289631 h 1321733"/>
                  <a:gd name="connsiteX143" fmla="*/ 948726 w 948728"/>
                  <a:gd name="connsiteY143" fmla="*/ 300273 h 1321733"/>
                  <a:gd name="connsiteX144" fmla="*/ 948726 w 948728"/>
                  <a:gd name="connsiteY144" fmla="*/ 330592 h 1321733"/>
                  <a:gd name="connsiteX145" fmla="*/ 941133 w 948728"/>
                  <a:gd name="connsiteY145" fmla="*/ 335470 h 1321733"/>
                  <a:gd name="connsiteX146" fmla="*/ 609289 w 948728"/>
                  <a:gd name="connsiteY146" fmla="*/ 138979 h 1321733"/>
                  <a:gd name="connsiteX147" fmla="*/ 601695 w 948728"/>
                  <a:gd name="connsiteY147" fmla="*/ 131385 h 1321733"/>
                  <a:gd name="connsiteX148" fmla="*/ 601695 w 948728"/>
                  <a:gd name="connsiteY148" fmla="*/ 100733 h 1321733"/>
                  <a:gd name="connsiteX149" fmla="*/ 609289 w 948728"/>
                  <a:gd name="connsiteY149" fmla="*/ 93140 h 1321733"/>
                  <a:gd name="connsiteX150" fmla="*/ 446055 w 948728"/>
                  <a:gd name="connsiteY150" fmla="*/ 465 h 1321733"/>
                  <a:gd name="connsiteX151" fmla="*/ 506249 w 948728"/>
                  <a:gd name="connsiteY151" fmla="*/ 33167 h 1321733"/>
                  <a:gd name="connsiteX152" fmla="*/ 513843 w 948728"/>
                  <a:gd name="connsiteY152" fmla="*/ 43810 h 1321733"/>
                  <a:gd name="connsiteX153" fmla="*/ 513843 w 948728"/>
                  <a:gd name="connsiteY153" fmla="*/ 74129 h 1321733"/>
                  <a:gd name="connsiteX154" fmla="*/ 506249 w 948728"/>
                  <a:gd name="connsiteY154" fmla="*/ 79006 h 1321733"/>
                  <a:gd name="connsiteX155" fmla="*/ 446055 w 948728"/>
                  <a:gd name="connsiteY155" fmla="*/ 46304 h 1321733"/>
                  <a:gd name="connsiteX156" fmla="*/ 438461 w 948728"/>
                  <a:gd name="connsiteY156" fmla="*/ 38710 h 1321733"/>
                  <a:gd name="connsiteX157" fmla="*/ 438461 w 948728"/>
                  <a:gd name="connsiteY157" fmla="*/ 8059 h 1321733"/>
                  <a:gd name="connsiteX158" fmla="*/ 446055 w 948728"/>
                  <a:gd name="connsiteY158" fmla="*/ 465 h 1321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</a:cxnLst>
                <a:rect l="l" t="t" r="r" b="b"/>
                <a:pathLst>
                  <a:path w="948728" h="1321733">
                    <a:moveTo>
                      <a:pt x="213812" y="1108824"/>
                    </a:moveTo>
                    <a:cubicBezTo>
                      <a:pt x="217734" y="1108436"/>
                      <a:pt x="220325" y="1111429"/>
                      <a:pt x="229554" y="1116944"/>
                    </a:cubicBezTo>
                    <a:cubicBezTo>
                      <a:pt x="329102" y="1176307"/>
                      <a:pt x="416123" y="1224086"/>
                      <a:pt x="516114" y="1282728"/>
                    </a:cubicBezTo>
                    <a:cubicBezTo>
                      <a:pt x="519218" y="1284502"/>
                      <a:pt x="522821" y="1285887"/>
                      <a:pt x="525648" y="1288216"/>
                    </a:cubicBezTo>
                    <a:cubicBezTo>
                      <a:pt x="529417" y="1291319"/>
                      <a:pt x="529860" y="1297029"/>
                      <a:pt x="527033" y="1300964"/>
                    </a:cubicBezTo>
                    <a:cubicBezTo>
                      <a:pt x="521491" y="1308613"/>
                      <a:pt x="510405" y="1313657"/>
                      <a:pt x="502146" y="1318646"/>
                    </a:cubicBezTo>
                    <a:cubicBezTo>
                      <a:pt x="495329" y="1324687"/>
                      <a:pt x="488788" y="1320586"/>
                      <a:pt x="482913" y="1317149"/>
                    </a:cubicBezTo>
                    <a:cubicBezTo>
                      <a:pt x="383587" y="1259171"/>
                      <a:pt x="294958" y="1205961"/>
                      <a:pt x="195355" y="1148483"/>
                    </a:cubicBezTo>
                    <a:cubicBezTo>
                      <a:pt x="180501" y="1139891"/>
                      <a:pt x="167807" y="1132187"/>
                      <a:pt x="190089" y="1120990"/>
                    </a:cubicBezTo>
                    <a:cubicBezTo>
                      <a:pt x="204639" y="1112981"/>
                      <a:pt x="209891" y="1109212"/>
                      <a:pt x="213812" y="1108824"/>
                    </a:cubicBezTo>
                    <a:close/>
                    <a:moveTo>
                      <a:pt x="440192" y="1093491"/>
                    </a:moveTo>
                    <a:cubicBezTo>
                      <a:pt x="445125" y="1092985"/>
                      <a:pt x="449740" y="1095743"/>
                      <a:pt x="458968" y="1101258"/>
                    </a:cubicBezTo>
                    <a:cubicBezTo>
                      <a:pt x="558516" y="1160621"/>
                      <a:pt x="548096" y="1151309"/>
                      <a:pt x="648087" y="1209952"/>
                    </a:cubicBezTo>
                    <a:cubicBezTo>
                      <a:pt x="653464" y="1213056"/>
                      <a:pt x="660337" y="1214774"/>
                      <a:pt x="661944" y="1222478"/>
                    </a:cubicBezTo>
                    <a:cubicBezTo>
                      <a:pt x="658729" y="1233564"/>
                      <a:pt x="644374" y="1239772"/>
                      <a:pt x="634175" y="1245869"/>
                    </a:cubicBezTo>
                    <a:cubicBezTo>
                      <a:pt x="627358" y="1251911"/>
                      <a:pt x="620817" y="1247809"/>
                      <a:pt x="614942" y="1244373"/>
                    </a:cubicBezTo>
                    <a:cubicBezTo>
                      <a:pt x="515615" y="1186395"/>
                      <a:pt x="524373" y="1190275"/>
                      <a:pt x="424769" y="1132797"/>
                    </a:cubicBezTo>
                    <a:cubicBezTo>
                      <a:pt x="409915" y="1124205"/>
                      <a:pt x="401989" y="1119050"/>
                      <a:pt x="419504" y="1105304"/>
                    </a:cubicBezTo>
                    <a:cubicBezTo>
                      <a:pt x="430008" y="1097766"/>
                      <a:pt x="435259" y="1093997"/>
                      <a:pt x="440192" y="1093491"/>
                    </a:cubicBezTo>
                    <a:close/>
                    <a:moveTo>
                      <a:pt x="30513" y="1003594"/>
                    </a:moveTo>
                    <a:cubicBezTo>
                      <a:pt x="34061" y="1001376"/>
                      <a:pt x="36887" y="1004092"/>
                      <a:pt x="40989" y="1006033"/>
                    </a:cubicBezTo>
                    <a:lnTo>
                      <a:pt x="130282" y="1052924"/>
                    </a:lnTo>
                    <a:cubicBezTo>
                      <a:pt x="134661" y="1055142"/>
                      <a:pt x="133719" y="1059798"/>
                      <a:pt x="130172" y="1061959"/>
                    </a:cubicBezTo>
                    <a:lnTo>
                      <a:pt x="104453" y="1078033"/>
                    </a:lnTo>
                    <a:cubicBezTo>
                      <a:pt x="100906" y="1080251"/>
                      <a:pt x="96250" y="1078920"/>
                      <a:pt x="91373" y="1077202"/>
                    </a:cubicBezTo>
                    <a:lnTo>
                      <a:pt x="2079" y="1030310"/>
                    </a:lnTo>
                    <a:cubicBezTo>
                      <a:pt x="-2245" y="1027317"/>
                      <a:pt x="970" y="1022051"/>
                      <a:pt x="4518" y="1019834"/>
                    </a:cubicBezTo>
                    <a:close/>
                    <a:moveTo>
                      <a:pt x="503879" y="973213"/>
                    </a:moveTo>
                    <a:cubicBezTo>
                      <a:pt x="508812" y="972707"/>
                      <a:pt x="513427" y="975464"/>
                      <a:pt x="522655" y="980980"/>
                    </a:cubicBezTo>
                    <a:cubicBezTo>
                      <a:pt x="622203" y="1040343"/>
                      <a:pt x="681233" y="1072158"/>
                      <a:pt x="781225" y="1130801"/>
                    </a:cubicBezTo>
                    <a:cubicBezTo>
                      <a:pt x="786601" y="1133905"/>
                      <a:pt x="793474" y="1135623"/>
                      <a:pt x="795082" y="1143272"/>
                    </a:cubicBezTo>
                    <a:cubicBezTo>
                      <a:pt x="791867" y="1154358"/>
                      <a:pt x="777511" y="1160566"/>
                      <a:pt x="767313" y="1166663"/>
                    </a:cubicBezTo>
                    <a:cubicBezTo>
                      <a:pt x="760495" y="1172705"/>
                      <a:pt x="753955" y="1168603"/>
                      <a:pt x="748079" y="1165166"/>
                    </a:cubicBezTo>
                    <a:cubicBezTo>
                      <a:pt x="648753" y="1107189"/>
                      <a:pt x="588115" y="1069997"/>
                      <a:pt x="488456" y="1012518"/>
                    </a:cubicBezTo>
                    <a:cubicBezTo>
                      <a:pt x="473602" y="1003927"/>
                      <a:pt x="465676" y="998772"/>
                      <a:pt x="483191" y="985026"/>
                    </a:cubicBezTo>
                    <a:cubicBezTo>
                      <a:pt x="493694" y="977487"/>
                      <a:pt x="498946" y="973718"/>
                      <a:pt x="503879" y="973213"/>
                    </a:cubicBezTo>
                    <a:close/>
                    <a:moveTo>
                      <a:pt x="153174" y="927159"/>
                    </a:moveTo>
                    <a:cubicBezTo>
                      <a:pt x="156721" y="924942"/>
                      <a:pt x="159548" y="927658"/>
                      <a:pt x="163650" y="929598"/>
                    </a:cubicBezTo>
                    <a:lnTo>
                      <a:pt x="252944" y="976490"/>
                    </a:lnTo>
                    <a:cubicBezTo>
                      <a:pt x="257378" y="978652"/>
                      <a:pt x="256381" y="983307"/>
                      <a:pt x="252833" y="985525"/>
                    </a:cubicBezTo>
                    <a:lnTo>
                      <a:pt x="227115" y="1001599"/>
                    </a:lnTo>
                    <a:cubicBezTo>
                      <a:pt x="223567" y="1003817"/>
                      <a:pt x="218912" y="1002485"/>
                      <a:pt x="214034" y="1000767"/>
                    </a:cubicBezTo>
                    <a:lnTo>
                      <a:pt x="124740" y="953875"/>
                    </a:lnTo>
                    <a:cubicBezTo>
                      <a:pt x="120416" y="950882"/>
                      <a:pt x="123631" y="945617"/>
                      <a:pt x="127179" y="943400"/>
                    </a:cubicBezTo>
                    <a:close/>
                    <a:moveTo>
                      <a:pt x="590508" y="865180"/>
                    </a:moveTo>
                    <a:cubicBezTo>
                      <a:pt x="593426" y="865313"/>
                      <a:pt x="597025" y="866535"/>
                      <a:pt x="601639" y="869293"/>
                    </a:cubicBezTo>
                    <a:cubicBezTo>
                      <a:pt x="701188" y="928656"/>
                      <a:pt x="801512" y="986799"/>
                      <a:pt x="901503" y="1045442"/>
                    </a:cubicBezTo>
                    <a:cubicBezTo>
                      <a:pt x="906880" y="1048601"/>
                      <a:pt x="913752" y="1050264"/>
                      <a:pt x="915305" y="1057969"/>
                    </a:cubicBezTo>
                    <a:cubicBezTo>
                      <a:pt x="912089" y="1069054"/>
                      <a:pt x="903332" y="1076093"/>
                      <a:pt x="896127" y="1084352"/>
                    </a:cubicBezTo>
                    <a:cubicBezTo>
                      <a:pt x="888865" y="1092721"/>
                      <a:pt x="882769" y="1086292"/>
                      <a:pt x="876893" y="1082856"/>
                    </a:cubicBezTo>
                    <a:cubicBezTo>
                      <a:pt x="777566" y="1024878"/>
                      <a:pt x="678517" y="966402"/>
                      <a:pt x="578914" y="908924"/>
                    </a:cubicBezTo>
                    <a:cubicBezTo>
                      <a:pt x="564060" y="900332"/>
                      <a:pt x="564724" y="893237"/>
                      <a:pt x="573649" y="881432"/>
                    </a:cubicBezTo>
                    <a:cubicBezTo>
                      <a:pt x="579136" y="874198"/>
                      <a:pt x="581755" y="864783"/>
                      <a:pt x="590508" y="865180"/>
                    </a:cubicBezTo>
                    <a:close/>
                    <a:moveTo>
                      <a:pt x="279438" y="846346"/>
                    </a:moveTo>
                    <a:cubicBezTo>
                      <a:pt x="282986" y="844129"/>
                      <a:pt x="285812" y="846845"/>
                      <a:pt x="289914" y="848785"/>
                    </a:cubicBezTo>
                    <a:lnTo>
                      <a:pt x="379208" y="895677"/>
                    </a:lnTo>
                    <a:cubicBezTo>
                      <a:pt x="383642" y="897839"/>
                      <a:pt x="382644" y="902494"/>
                      <a:pt x="379097" y="904712"/>
                    </a:cubicBezTo>
                    <a:lnTo>
                      <a:pt x="353379" y="920786"/>
                    </a:lnTo>
                    <a:cubicBezTo>
                      <a:pt x="349831" y="923003"/>
                      <a:pt x="345175" y="921672"/>
                      <a:pt x="340298" y="919954"/>
                    </a:cubicBezTo>
                    <a:lnTo>
                      <a:pt x="251004" y="873063"/>
                    </a:lnTo>
                    <a:cubicBezTo>
                      <a:pt x="246681" y="870069"/>
                      <a:pt x="249895" y="864804"/>
                      <a:pt x="253443" y="862587"/>
                    </a:cubicBezTo>
                    <a:close/>
                    <a:moveTo>
                      <a:pt x="410136" y="766308"/>
                    </a:moveTo>
                    <a:cubicBezTo>
                      <a:pt x="413684" y="764091"/>
                      <a:pt x="416511" y="766807"/>
                      <a:pt x="420612" y="768747"/>
                    </a:cubicBezTo>
                    <a:lnTo>
                      <a:pt x="480253" y="802447"/>
                    </a:lnTo>
                    <a:cubicBezTo>
                      <a:pt x="484632" y="804609"/>
                      <a:pt x="483634" y="809265"/>
                      <a:pt x="480142" y="811481"/>
                    </a:cubicBezTo>
                    <a:lnTo>
                      <a:pt x="454423" y="827556"/>
                    </a:lnTo>
                    <a:cubicBezTo>
                      <a:pt x="450876" y="829773"/>
                      <a:pt x="446220" y="828442"/>
                      <a:pt x="441342" y="826724"/>
                    </a:cubicBezTo>
                    <a:lnTo>
                      <a:pt x="381702" y="793025"/>
                    </a:lnTo>
                    <a:cubicBezTo>
                      <a:pt x="377378" y="790031"/>
                      <a:pt x="380593" y="784766"/>
                      <a:pt x="384141" y="782549"/>
                    </a:cubicBezTo>
                    <a:close/>
                    <a:moveTo>
                      <a:pt x="575643" y="698742"/>
                    </a:moveTo>
                    <a:lnTo>
                      <a:pt x="934593" y="909034"/>
                    </a:lnTo>
                    <a:cubicBezTo>
                      <a:pt x="938916" y="912249"/>
                      <a:pt x="942851" y="915464"/>
                      <a:pt x="942851" y="919676"/>
                    </a:cubicBezTo>
                    <a:lnTo>
                      <a:pt x="942851" y="949995"/>
                    </a:lnTo>
                    <a:cubicBezTo>
                      <a:pt x="942796" y="954152"/>
                      <a:pt x="939082" y="957422"/>
                      <a:pt x="934593" y="954873"/>
                    </a:cubicBezTo>
                    <a:lnTo>
                      <a:pt x="575643" y="744581"/>
                    </a:lnTo>
                    <a:cubicBezTo>
                      <a:pt x="571542" y="742142"/>
                      <a:pt x="567385" y="741144"/>
                      <a:pt x="567385" y="736987"/>
                    </a:cubicBezTo>
                    <a:lnTo>
                      <a:pt x="567385" y="706335"/>
                    </a:lnTo>
                    <a:cubicBezTo>
                      <a:pt x="567385" y="702123"/>
                      <a:pt x="570378" y="696636"/>
                      <a:pt x="575643" y="698742"/>
                    </a:cubicBezTo>
                    <a:close/>
                    <a:moveTo>
                      <a:pt x="441343" y="634446"/>
                    </a:moveTo>
                    <a:lnTo>
                      <a:pt x="501537" y="667148"/>
                    </a:lnTo>
                    <a:cubicBezTo>
                      <a:pt x="505528" y="670363"/>
                      <a:pt x="509130" y="673578"/>
                      <a:pt x="509130" y="677790"/>
                    </a:cubicBezTo>
                    <a:lnTo>
                      <a:pt x="509130" y="708109"/>
                    </a:lnTo>
                    <a:cubicBezTo>
                      <a:pt x="509186" y="712266"/>
                      <a:pt x="505749" y="715536"/>
                      <a:pt x="501537" y="712987"/>
                    </a:cubicBezTo>
                    <a:lnTo>
                      <a:pt x="441343" y="680284"/>
                    </a:lnTo>
                    <a:cubicBezTo>
                      <a:pt x="437518" y="677846"/>
                      <a:pt x="433749" y="676848"/>
                      <a:pt x="433749" y="672691"/>
                    </a:cubicBezTo>
                    <a:lnTo>
                      <a:pt x="433749" y="642039"/>
                    </a:lnTo>
                    <a:cubicBezTo>
                      <a:pt x="433749" y="637827"/>
                      <a:pt x="436520" y="632340"/>
                      <a:pt x="441343" y="634446"/>
                    </a:cubicBezTo>
                    <a:close/>
                    <a:moveTo>
                      <a:pt x="716708" y="628127"/>
                    </a:moveTo>
                    <a:lnTo>
                      <a:pt x="941134" y="757883"/>
                    </a:lnTo>
                    <a:cubicBezTo>
                      <a:pt x="945125" y="761097"/>
                      <a:pt x="948728" y="764312"/>
                      <a:pt x="948728" y="768525"/>
                    </a:cubicBezTo>
                    <a:lnTo>
                      <a:pt x="948728" y="798844"/>
                    </a:lnTo>
                    <a:cubicBezTo>
                      <a:pt x="948783" y="803001"/>
                      <a:pt x="945347" y="806326"/>
                      <a:pt x="941134" y="803722"/>
                    </a:cubicBezTo>
                    <a:lnTo>
                      <a:pt x="716708" y="673966"/>
                    </a:lnTo>
                    <a:cubicBezTo>
                      <a:pt x="712883" y="671527"/>
                      <a:pt x="709114" y="670529"/>
                      <a:pt x="709114" y="666372"/>
                    </a:cubicBezTo>
                    <a:lnTo>
                      <a:pt x="709114" y="635720"/>
                    </a:lnTo>
                    <a:cubicBezTo>
                      <a:pt x="709114" y="631508"/>
                      <a:pt x="711885" y="626021"/>
                      <a:pt x="716708" y="628127"/>
                    </a:cubicBezTo>
                    <a:close/>
                    <a:moveTo>
                      <a:pt x="444170" y="474371"/>
                    </a:moveTo>
                    <a:lnTo>
                      <a:pt x="504364" y="507073"/>
                    </a:lnTo>
                    <a:cubicBezTo>
                      <a:pt x="508354" y="510288"/>
                      <a:pt x="511957" y="513503"/>
                      <a:pt x="511957" y="517715"/>
                    </a:cubicBezTo>
                    <a:lnTo>
                      <a:pt x="511957" y="548034"/>
                    </a:lnTo>
                    <a:cubicBezTo>
                      <a:pt x="511957" y="552191"/>
                      <a:pt x="508521" y="555516"/>
                      <a:pt x="504364" y="552912"/>
                    </a:cubicBezTo>
                    <a:lnTo>
                      <a:pt x="444170" y="520209"/>
                    </a:lnTo>
                    <a:cubicBezTo>
                      <a:pt x="440345" y="517770"/>
                      <a:pt x="436576" y="516773"/>
                      <a:pt x="436576" y="512616"/>
                    </a:cubicBezTo>
                    <a:lnTo>
                      <a:pt x="436576" y="481965"/>
                    </a:lnTo>
                    <a:cubicBezTo>
                      <a:pt x="436576" y="477752"/>
                      <a:pt x="439347" y="472265"/>
                      <a:pt x="444170" y="474371"/>
                    </a:cubicBezTo>
                    <a:close/>
                    <a:moveTo>
                      <a:pt x="646868" y="430196"/>
                    </a:moveTo>
                    <a:lnTo>
                      <a:pt x="941133" y="604072"/>
                    </a:lnTo>
                    <a:cubicBezTo>
                      <a:pt x="945124" y="607287"/>
                      <a:pt x="948727" y="610502"/>
                      <a:pt x="948727" y="614714"/>
                    </a:cubicBezTo>
                    <a:lnTo>
                      <a:pt x="948727" y="645033"/>
                    </a:lnTo>
                    <a:cubicBezTo>
                      <a:pt x="948782" y="649135"/>
                      <a:pt x="945346" y="652461"/>
                      <a:pt x="941133" y="649911"/>
                    </a:cubicBezTo>
                    <a:lnTo>
                      <a:pt x="646868" y="476035"/>
                    </a:lnTo>
                    <a:cubicBezTo>
                      <a:pt x="643044" y="473596"/>
                      <a:pt x="639274" y="472598"/>
                      <a:pt x="639274" y="468441"/>
                    </a:cubicBezTo>
                    <a:lnTo>
                      <a:pt x="639274" y="437789"/>
                    </a:lnTo>
                    <a:cubicBezTo>
                      <a:pt x="639274" y="433577"/>
                      <a:pt x="642045" y="428090"/>
                      <a:pt x="646868" y="430196"/>
                    </a:cubicBezTo>
                    <a:close/>
                    <a:moveTo>
                      <a:pt x="444170" y="317455"/>
                    </a:moveTo>
                    <a:lnTo>
                      <a:pt x="504364" y="350157"/>
                    </a:lnTo>
                    <a:cubicBezTo>
                      <a:pt x="508354" y="353372"/>
                      <a:pt x="511957" y="356587"/>
                      <a:pt x="511957" y="360799"/>
                    </a:cubicBezTo>
                    <a:lnTo>
                      <a:pt x="511957" y="391118"/>
                    </a:lnTo>
                    <a:cubicBezTo>
                      <a:pt x="511957" y="395275"/>
                      <a:pt x="508521" y="398545"/>
                      <a:pt x="504364" y="395996"/>
                    </a:cubicBezTo>
                    <a:lnTo>
                      <a:pt x="444170" y="363293"/>
                    </a:lnTo>
                    <a:cubicBezTo>
                      <a:pt x="440345" y="360855"/>
                      <a:pt x="436576" y="359857"/>
                      <a:pt x="436576" y="355700"/>
                    </a:cubicBezTo>
                    <a:lnTo>
                      <a:pt x="436576" y="325048"/>
                    </a:lnTo>
                    <a:cubicBezTo>
                      <a:pt x="436576" y="320836"/>
                      <a:pt x="439347" y="315349"/>
                      <a:pt x="444170" y="317455"/>
                    </a:cubicBezTo>
                    <a:close/>
                    <a:moveTo>
                      <a:pt x="581518" y="234869"/>
                    </a:moveTo>
                    <a:lnTo>
                      <a:pt x="940468" y="445162"/>
                    </a:lnTo>
                    <a:cubicBezTo>
                      <a:pt x="944791" y="448376"/>
                      <a:pt x="948726" y="451591"/>
                      <a:pt x="948726" y="455803"/>
                    </a:cubicBezTo>
                    <a:lnTo>
                      <a:pt x="948726" y="486123"/>
                    </a:lnTo>
                    <a:cubicBezTo>
                      <a:pt x="948726" y="490280"/>
                      <a:pt x="945013" y="493605"/>
                      <a:pt x="940468" y="491000"/>
                    </a:cubicBezTo>
                    <a:lnTo>
                      <a:pt x="581518" y="280708"/>
                    </a:lnTo>
                    <a:cubicBezTo>
                      <a:pt x="577417" y="278269"/>
                      <a:pt x="573260" y="277271"/>
                      <a:pt x="573260" y="273114"/>
                    </a:cubicBezTo>
                    <a:lnTo>
                      <a:pt x="573260" y="242462"/>
                    </a:lnTo>
                    <a:cubicBezTo>
                      <a:pt x="573260" y="238250"/>
                      <a:pt x="576253" y="232763"/>
                      <a:pt x="581518" y="234869"/>
                    </a:cubicBezTo>
                    <a:close/>
                    <a:moveTo>
                      <a:pt x="438905" y="158656"/>
                    </a:moveTo>
                    <a:lnTo>
                      <a:pt x="499099" y="191358"/>
                    </a:lnTo>
                    <a:cubicBezTo>
                      <a:pt x="503090" y="194573"/>
                      <a:pt x="506692" y="197788"/>
                      <a:pt x="506692" y="202000"/>
                    </a:cubicBezTo>
                    <a:lnTo>
                      <a:pt x="506692" y="232319"/>
                    </a:lnTo>
                    <a:cubicBezTo>
                      <a:pt x="506748" y="236476"/>
                      <a:pt x="503311" y="239801"/>
                      <a:pt x="499099" y="237197"/>
                    </a:cubicBezTo>
                    <a:lnTo>
                      <a:pt x="438905" y="204494"/>
                    </a:lnTo>
                    <a:cubicBezTo>
                      <a:pt x="435080" y="202055"/>
                      <a:pt x="431311" y="201058"/>
                      <a:pt x="431311" y="196901"/>
                    </a:cubicBezTo>
                    <a:lnTo>
                      <a:pt x="431311" y="166249"/>
                    </a:lnTo>
                    <a:cubicBezTo>
                      <a:pt x="431311" y="162037"/>
                      <a:pt x="434082" y="156550"/>
                      <a:pt x="438905" y="158656"/>
                    </a:cubicBezTo>
                    <a:close/>
                    <a:moveTo>
                      <a:pt x="609289" y="93140"/>
                    </a:moveTo>
                    <a:lnTo>
                      <a:pt x="941133" y="289631"/>
                    </a:lnTo>
                    <a:cubicBezTo>
                      <a:pt x="945124" y="292845"/>
                      <a:pt x="948726" y="296060"/>
                      <a:pt x="948726" y="300273"/>
                    </a:cubicBezTo>
                    <a:lnTo>
                      <a:pt x="948726" y="330592"/>
                    </a:lnTo>
                    <a:cubicBezTo>
                      <a:pt x="948782" y="334749"/>
                      <a:pt x="945345" y="338074"/>
                      <a:pt x="941133" y="335470"/>
                    </a:cubicBezTo>
                    <a:lnTo>
                      <a:pt x="609289" y="138979"/>
                    </a:lnTo>
                    <a:cubicBezTo>
                      <a:pt x="605464" y="136540"/>
                      <a:pt x="601695" y="135542"/>
                      <a:pt x="601695" y="131385"/>
                    </a:cubicBezTo>
                    <a:lnTo>
                      <a:pt x="601695" y="100733"/>
                    </a:lnTo>
                    <a:cubicBezTo>
                      <a:pt x="601695" y="96521"/>
                      <a:pt x="604466" y="91034"/>
                      <a:pt x="609289" y="93140"/>
                    </a:cubicBezTo>
                    <a:close/>
                    <a:moveTo>
                      <a:pt x="446055" y="465"/>
                    </a:moveTo>
                    <a:lnTo>
                      <a:pt x="506249" y="33167"/>
                    </a:lnTo>
                    <a:cubicBezTo>
                      <a:pt x="510239" y="36382"/>
                      <a:pt x="513843" y="39597"/>
                      <a:pt x="513843" y="43810"/>
                    </a:cubicBezTo>
                    <a:lnTo>
                      <a:pt x="513843" y="74129"/>
                    </a:lnTo>
                    <a:cubicBezTo>
                      <a:pt x="513843" y="78230"/>
                      <a:pt x="510406" y="81556"/>
                      <a:pt x="506249" y="79006"/>
                    </a:cubicBezTo>
                    <a:lnTo>
                      <a:pt x="446055" y="46304"/>
                    </a:lnTo>
                    <a:cubicBezTo>
                      <a:pt x="442230" y="43865"/>
                      <a:pt x="438461" y="42867"/>
                      <a:pt x="438461" y="38710"/>
                    </a:cubicBezTo>
                    <a:lnTo>
                      <a:pt x="438461" y="8059"/>
                    </a:lnTo>
                    <a:cubicBezTo>
                      <a:pt x="438461" y="3846"/>
                      <a:pt x="441232" y="-1641"/>
                      <a:pt x="446055" y="46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252C56F-596C-491B-B908-4CAE36045774}"/>
                </a:ext>
              </a:extLst>
            </p:cNvPr>
            <p:cNvSpPr/>
            <p:nvPr/>
          </p:nvSpPr>
          <p:spPr>
            <a:xfrm>
              <a:off x="4130719" y="3787233"/>
              <a:ext cx="1241458" cy="1240396"/>
            </a:xfrm>
            <a:custGeom>
              <a:avLst/>
              <a:gdLst>
                <a:gd name="connsiteX0" fmla="*/ 553778 w 1715332"/>
                <a:gd name="connsiteY0" fmla="*/ 1647181 h 1713864"/>
                <a:gd name="connsiteX1" fmla="*/ 617428 w 1715332"/>
                <a:gd name="connsiteY1" fmla="*/ 1647181 h 1713864"/>
                <a:gd name="connsiteX2" fmla="*/ 619026 w 1715332"/>
                <a:gd name="connsiteY2" fmla="*/ 1648779 h 1713864"/>
                <a:gd name="connsiteX3" fmla="*/ 619026 w 1715332"/>
                <a:gd name="connsiteY3" fmla="*/ 1708354 h 1713864"/>
                <a:gd name="connsiteX4" fmla="*/ 613515 w 1715332"/>
                <a:gd name="connsiteY4" fmla="*/ 1713864 h 1713864"/>
                <a:gd name="connsiteX5" fmla="*/ 555115 w 1715332"/>
                <a:gd name="connsiteY5" fmla="*/ 1713864 h 1713864"/>
                <a:gd name="connsiteX6" fmla="*/ 548267 w 1715332"/>
                <a:gd name="connsiteY6" fmla="*/ 1707017 h 1713864"/>
                <a:gd name="connsiteX7" fmla="*/ 548267 w 1715332"/>
                <a:gd name="connsiteY7" fmla="*/ 1652725 h 1713864"/>
                <a:gd name="connsiteX8" fmla="*/ 553778 w 1715332"/>
                <a:gd name="connsiteY8" fmla="*/ 1647181 h 1713864"/>
                <a:gd name="connsiteX9" fmla="*/ 1651617 w 1715332"/>
                <a:gd name="connsiteY9" fmla="*/ 1642779 h 1713864"/>
                <a:gd name="connsiteX10" fmla="*/ 1709724 w 1715332"/>
                <a:gd name="connsiteY10" fmla="*/ 1642779 h 1713864"/>
                <a:gd name="connsiteX11" fmla="*/ 1715332 w 1715332"/>
                <a:gd name="connsiteY11" fmla="*/ 1648388 h 1713864"/>
                <a:gd name="connsiteX12" fmla="*/ 1715332 w 1715332"/>
                <a:gd name="connsiteY12" fmla="*/ 1706495 h 1713864"/>
                <a:gd name="connsiteX13" fmla="*/ 1709821 w 1715332"/>
                <a:gd name="connsiteY13" fmla="*/ 1712005 h 1713864"/>
                <a:gd name="connsiteX14" fmla="*/ 1652954 w 1715332"/>
                <a:gd name="connsiteY14" fmla="*/ 1712005 h 1713864"/>
                <a:gd name="connsiteX15" fmla="*/ 1646106 w 1715332"/>
                <a:gd name="connsiteY15" fmla="*/ 1705157 h 1713864"/>
                <a:gd name="connsiteX16" fmla="*/ 1646106 w 1715332"/>
                <a:gd name="connsiteY16" fmla="*/ 1648290 h 1713864"/>
                <a:gd name="connsiteX17" fmla="*/ 1651617 w 1715332"/>
                <a:gd name="connsiteY17" fmla="*/ 1642779 h 1713864"/>
                <a:gd name="connsiteX18" fmla="*/ 1449904 w 1715332"/>
                <a:gd name="connsiteY18" fmla="*/ 1642779 h 1713864"/>
                <a:gd name="connsiteX19" fmla="*/ 1507327 w 1715332"/>
                <a:gd name="connsiteY19" fmla="*/ 1642779 h 1713864"/>
                <a:gd name="connsiteX20" fmla="*/ 1512935 w 1715332"/>
                <a:gd name="connsiteY20" fmla="*/ 1648388 h 1713864"/>
                <a:gd name="connsiteX21" fmla="*/ 1512935 w 1715332"/>
                <a:gd name="connsiteY21" fmla="*/ 1706495 h 1713864"/>
                <a:gd name="connsiteX22" fmla="*/ 1507425 w 1715332"/>
                <a:gd name="connsiteY22" fmla="*/ 1712005 h 1713864"/>
                <a:gd name="connsiteX23" fmla="*/ 1450557 w 1715332"/>
                <a:gd name="connsiteY23" fmla="*/ 1712005 h 1713864"/>
                <a:gd name="connsiteX24" fmla="*/ 1443709 w 1715332"/>
                <a:gd name="connsiteY24" fmla="*/ 1705157 h 1713864"/>
                <a:gd name="connsiteX25" fmla="*/ 1443709 w 1715332"/>
                <a:gd name="connsiteY25" fmla="*/ 1648975 h 1713864"/>
                <a:gd name="connsiteX26" fmla="*/ 1449904 w 1715332"/>
                <a:gd name="connsiteY26" fmla="*/ 1642779 h 1713864"/>
                <a:gd name="connsiteX27" fmla="*/ 897399 w 1715332"/>
                <a:gd name="connsiteY27" fmla="*/ 1579292 h 1713864"/>
                <a:gd name="connsiteX28" fmla="*/ 956158 w 1715332"/>
                <a:gd name="connsiteY28" fmla="*/ 1579292 h 1713864"/>
                <a:gd name="connsiteX29" fmla="*/ 961766 w 1715332"/>
                <a:gd name="connsiteY29" fmla="*/ 1584901 h 1713864"/>
                <a:gd name="connsiteX30" fmla="*/ 961766 w 1715332"/>
                <a:gd name="connsiteY30" fmla="*/ 1658725 h 1713864"/>
                <a:gd name="connsiteX31" fmla="*/ 961765 w 1715332"/>
                <a:gd name="connsiteY31" fmla="*/ 1658726 h 1713864"/>
                <a:gd name="connsiteX32" fmla="*/ 961765 w 1715332"/>
                <a:gd name="connsiteY32" fmla="*/ 1708354 h 1713864"/>
                <a:gd name="connsiteX33" fmla="*/ 956255 w 1715332"/>
                <a:gd name="connsiteY33" fmla="*/ 1713864 h 1713864"/>
                <a:gd name="connsiteX34" fmla="*/ 763087 w 1715332"/>
                <a:gd name="connsiteY34" fmla="*/ 1713864 h 1713864"/>
                <a:gd name="connsiteX35" fmla="*/ 756239 w 1715332"/>
                <a:gd name="connsiteY35" fmla="*/ 1707017 h 1713864"/>
                <a:gd name="connsiteX36" fmla="*/ 756239 w 1715332"/>
                <a:gd name="connsiteY36" fmla="*/ 1648159 h 1713864"/>
                <a:gd name="connsiteX37" fmla="*/ 756793 w 1715332"/>
                <a:gd name="connsiteY37" fmla="*/ 1647572 h 1713864"/>
                <a:gd name="connsiteX38" fmla="*/ 891888 w 1715332"/>
                <a:gd name="connsiteY38" fmla="*/ 1647572 h 1713864"/>
                <a:gd name="connsiteX39" fmla="*/ 891888 w 1715332"/>
                <a:gd name="connsiteY39" fmla="*/ 1584803 h 1713864"/>
                <a:gd name="connsiteX40" fmla="*/ 897399 w 1715332"/>
                <a:gd name="connsiteY40" fmla="*/ 1579292 h 1713864"/>
                <a:gd name="connsiteX41" fmla="*/ 627830 w 1715332"/>
                <a:gd name="connsiteY41" fmla="*/ 1440905 h 1713864"/>
                <a:gd name="connsiteX42" fmla="*/ 747500 w 1715332"/>
                <a:gd name="connsiteY42" fmla="*/ 1440905 h 1713864"/>
                <a:gd name="connsiteX43" fmla="*/ 756402 w 1715332"/>
                <a:gd name="connsiteY43" fmla="*/ 1449807 h 1713864"/>
                <a:gd name="connsiteX44" fmla="*/ 756402 w 1715332"/>
                <a:gd name="connsiteY44" fmla="*/ 1508761 h 1713864"/>
                <a:gd name="connsiteX45" fmla="*/ 819303 w 1715332"/>
                <a:gd name="connsiteY45" fmla="*/ 1508761 h 1713864"/>
                <a:gd name="connsiteX46" fmla="*/ 824911 w 1715332"/>
                <a:gd name="connsiteY46" fmla="*/ 1514370 h 1713864"/>
                <a:gd name="connsiteX47" fmla="*/ 824911 w 1715332"/>
                <a:gd name="connsiteY47" fmla="*/ 1569543 h 1713864"/>
                <a:gd name="connsiteX48" fmla="*/ 819400 w 1715332"/>
                <a:gd name="connsiteY48" fmla="*/ 1575053 h 1713864"/>
                <a:gd name="connsiteX49" fmla="*/ 756402 w 1715332"/>
                <a:gd name="connsiteY49" fmla="*/ 1575053 h 1713864"/>
                <a:gd name="connsiteX50" fmla="*/ 756402 w 1715332"/>
                <a:gd name="connsiteY50" fmla="*/ 1642715 h 1713864"/>
                <a:gd name="connsiteX51" fmla="*/ 753109 w 1715332"/>
                <a:gd name="connsiteY51" fmla="*/ 1646008 h 1713864"/>
                <a:gd name="connsiteX52" fmla="*/ 622580 w 1715332"/>
                <a:gd name="connsiteY52" fmla="*/ 1646008 h 1713864"/>
                <a:gd name="connsiteX53" fmla="*/ 619026 w 1715332"/>
                <a:gd name="connsiteY53" fmla="*/ 1642454 h 1713864"/>
                <a:gd name="connsiteX54" fmla="*/ 619026 w 1715332"/>
                <a:gd name="connsiteY54" fmla="*/ 1575053 h 1713864"/>
                <a:gd name="connsiteX55" fmla="*/ 555147 w 1715332"/>
                <a:gd name="connsiteY55" fmla="*/ 1575053 h 1713864"/>
                <a:gd name="connsiteX56" fmla="*/ 548299 w 1715332"/>
                <a:gd name="connsiteY56" fmla="*/ 1568206 h 1713864"/>
                <a:gd name="connsiteX57" fmla="*/ 548299 w 1715332"/>
                <a:gd name="connsiteY57" fmla="*/ 1514304 h 1713864"/>
                <a:gd name="connsiteX58" fmla="*/ 553777 w 1715332"/>
                <a:gd name="connsiteY58" fmla="*/ 1508761 h 1713864"/>
                <a:gd name="connsiteX59" fmla="*/ 619026 w 1715332"/>
                <a:gd name="connsiteY59" fmla="*/ 1508761 h 1713864"/>
                <a:gd name="connsiteX60" fmla="*/ 619026 w 1715332"/>
                <a:gd name="connsiteY60" fmla="*/ 1449709 h 1713864"/>
                <a:gd name="connsiteX61" fmla="*/ 627830 w 1715332"/>
                <a:gd name="connsiteY61" fmla="*/ 1440905 h 1713864"/>
                <a:gd name="connsiteX62" fmla="*/ 140148 w 1715332"/>
                <a:gd name="connsiteY62" fmla="*/ 1371580 h 1713864"/>
                <a:gd name="connsiteX63" fmla="*/ 339088 w 1715332"/>
                <a:gd name="connsiteY63" fmla="*/ 1371580 h 1713864"/>
                <a:gd name="connsiteX64" fmla="*/ 342284 w 1715332"/>
                <a:gd name="connsiteY64" fmla="*/ 1374776 h 1713864"/>
                <a:gd name="connsiteX65" fmla="*/ 342284 w 1715332"/>
                <a:gd name="connsiteY65" fmla="*/ 1573716 h 1713864"/>
                <a:gd name="connsiteX66" fmla="*/ 339088 w 1715332"/>
                <a:gd name="connsiteY66" fmla="*/ 1576911 h 1713864"/>
                <a:gd name="connsiteX67" fmla="*/ 140148 w 1715332"/>
                <a:gd name="connsiteY67" fmla="*/ 1576911 h 1713864"/>
                <a:gd name="connsiteX68" fmla="*/ 136953 w 1715332"/>
                <a:gd name="connsiteY68" fmla="*/ 1573716 h 1713864"/>
                <a:gd name="connsiteX69" fmla="*/ 136953 w 1715332"/>
                <a:gd name="connsiteY69" fmla="*/ 1374776 h 1713864"/>
                <a:gd name="connsiteX70" fmla="*/ 140148 w 1715332"/>
                <a:gd name="connsiteY70" fmla="*/ 1371580 h 1713864"/>
                <a:gd name="connsiteX71" fmla="*/ 71085 w 1715332"/>
                <a:gd name="connsiteY71" fmla="*/ 1302485 h 1713864"/>
                <a:gd name="connsiteX72" fmla="*/ 67890 w 1715332"/>
                <a:gd name="connsiteY72" fmla="*/ 1305680 h 1713864"/>
                <a:gd name="connsiteX73" fmla="*/ 67890 w 1715332"/>
                <a:gd name="connsiteY73" fmla="*/ 1642779 h 1713864"/>
                <a:gd name="connsiteX74" fmla="*/ 71085 w 1715332"/>
                <a:gd name="connsiteY74" fmla="*/ 1645975 h 1713864"/>
                <a:gd name="connsiteX75" fmla="*/ 408185 w 1715332"/>
                <a:gd name="connsiteY75" fmla="*/ 1645975 h 1713864"/>
                <a:gd name="connsiteX76" fmla="*/ 411380 w 1715332"/>
                <a:gd name="connsiteY76" fmla="*/ 1642779 h 1713864"/>
                <a:gd name="connsiteX77" fmla="*/ 411380 w 1715332"/>
                <a:gd name="connsiteY77" fmla="*/ 1305680 h 1713864"/>
                <a:gd name="connsiteX78" fmla="*/ 408185 w 1715332"/>
                <a:gd name="connsiteY78" fmla="*/ 1302485 h 1713864"/>
                <a:gd name="connsiteX79" fmla="*/ 3196 w 1715332"/>
                <a:gd name="connsiteY79" fmla="*/ 1234595 h 1713864"/>
                <a:gd name="connsiteX80" fmla="*/ 476041 w 1715332"/>
                <a:gd name="connsiteY80" fmla="*/ 1234595 h 1713864"/>
                <a:gd name="connsiteX81" fmla="*/ 479237 w 1715332"/>
                <a:gd name="connsiteY81" fmla="*/ 1237824 h 1713864"/>
                <a:gd name="connsiteX82" fmla="*/ 479237 w 1715332"/>
                <a:gd name="connsiteY82" fmla="*/ 1710636 h 1713864"/>
                <a:gd name="connsiteX83" fmla="*/ 476041 w 1715332"/>
                <a:gd name="connsiteY83" fmla="*/ 1713832 h 1713864"/>
                <a:gd name="connsiteX84" fmla="*/ 3196 w 1715332"/>
                <a:gd name="connsiteY84" fmla="*/ 1713832 h 1713864"/>
                <a:gd name="connsiteX85" fmla="*/ 0 w 1715332"/>
                <a:gd name="connsiteY85" fmla="*/ 1710636 h 1713864"/>
                <a:gd name="connsiteX86" fmla="*/ 0 w 1715332"/>
                <a:gd name="connsiteY86" fmla="*/ 1237791 h 1713864"/>
                <a:gd name="connsiteX87" fmla="*/ 3196 w 1715332"/>
                <a:gd name="connsiteY87" fmla="*/ 1234595 h 1713864"/>
                <a:gd name="connsiteX88" fmla="*/ 1296388 w 1715332"/>
                <a:gd name="connsiteY88" fmla="*/ 1234400 h 1713864"/>
                <a:gd name="connsiteX89" fmla="*/ 1300790 w 1715332"/>
                <a:gd name="connsiteY89" fmla="*/ 1239226 h 1713864"/>
                <a:gd name="connsiteX90" fmla="*/ 1300790 w 1715332"/>
                <a:gd name="connsiteY90" fmla="*/ 1298572 h 1713864"/>
                <a:gd name="connsiteX91" fmla="*/ 1296127 w 1715332"/>
                <a:gd name="connsiteY91" fmla="*/ 1303138 h 1713864"/>
                <a:gd name="connsiteX92" fmla="*/ 1236781 w 1715332"/>
                <a:gd name="connsiteY92" fmla="*/ 1303138 h 1713864"/>
                <a:gd name="connsiteX93" fmla="*/ 1232053 w 1715332"/>
                <a:gd name="connsiteY93" fmla="*/ 1298637 h 1713864"/>
                <a:gd name="connsiteX94" fmla="*/ 1232085 w 1715332"/>
                <a:gd name="connsiteY94" fmla="*/ 1238704 h 1713864"/>
                <a:gd name="connsiteX95" fmla="*/ 1236455 w 1715332"/>
                <a:gd name="connsiteY95" fmla="*/ 1234432 h 1713864"/>
                <a:gd name="connsiteX96" fmla="*/ 1296388 w 1715332"/>
                <a:gd name="connsiteY96" fmla="*/ 1234400 h 1713864"/>
                <a:gd name="connsiteX97" fmla="*/ 1645943 w 1715332"/>
                <a:gd name="connsiteY97" fmla="*/ 1166021 h 1713864"/>
                <a:gd name="connsiteX98" fmla="*/ 1709723 w 1715332"/>
                <a:gd name="connsiteY98" fmla="*/ 1166021 h 1713864"/>
                <a:gd name="connsiteX99" fmla="*/ 1715332 w 1715332"/>
                <a:gd name="connsiteY99" fmla="*/ 1171630 h 1713864"/>
                <a:gd name="connsiteX100" fmla="*/ 1715332 w 1715332"/>
                <a:gd name="connsiteY100" fmla="*/ 1435166 h 1713864"/>
                <a:gd name="connsiteX101" fmla="*/ 1709821 w 1715332"/>
                <a:gd name="connsiteY101" fmla="*/ 1440677 h 1713864"/>
                <a:gd name="connsiteX102" fmla="*/ 1652628 w 1715332"/>
                <a:gd name="connsiteY102" fmla="*/ 1440677 h 1713864"/>
                <a:gd name="connsiteX103" fmla="*/ 1645780 w 1715332"/>
                <a:gd name="connsiteY103" fmla="*/ 1433829 h 1713864"/>
                <a:gd name="connsiteX104" fmla="*/ 1645780 w 1715332"/>
                <a:gd name="connsiteY104" fmla="*/ 1166217 h 1713864"/>
                <a:gd name="connsiteX105" fmla="*/ 1645943 w 1715332"/>
                <a:gd name="connsiteY105" fmla="*/ 1166021 h 1713864"/>
                <a:gd name="connsiteX106" fmla="*/ 692622 w 1715332"/>
                <a:gd name="connsiteY106" fmla="*/ 1165369 h 1713864"/>
                <a:gd name="connsiteX107" fmla="*/ 752750 w 1715332"/>
                <a:gd name="connsiteY107" fmla="*/ 1165369 h 1713864"/>
                <a:gd name="connsiteX108" fmla="*/ 753761 w 1715332"/>
                <a:gd name="connsiteY108" fmla="*/ 1166380 h 1713864"/>
                <a:gd name="connsiteX109" fmla="*/ 753761 w 1715332"/>
                <a:gd name="connsiteY109" fmla="*/ 1226509 h 1713864"/>
                <a:gd name="connsiteX110" fmla="*/ 748250 w 1715332"/>
                <a:gd name="connsiteY110" fmla="*/ 1232020 h 1713864"/>
                <a:gd name="connsiteX111" fmla="*/ 693959 w 1715332"/>
                <a:gd name="connsiteY111" fmla="*/ 1232020 h 1713864"/>
                <a:gd name="connsiteX112" fmla="*/ 687111 w 1715332"/>
                <a:gd name="connsiteY112" fmla="*/ 1225172 h 1713864"/>
                <a:gd name="connsiteX113" fmla="*/ 687111 w 1715332"/>
                <a:gd name="connsiteY113" fmla="*/ 1170880 h 1713864"/>
                <a:gd name="connsiteX114" fmla="*/ 692622 w 1715332"/>
                <a:gd name="connsiteY114" fmla="*/ 1165369 h 1713864"/>
                <a:gd name="connsiteX115" fmla="*/ 549669 w 1715332"/>
                <a:gd name="connsiteY115" fmla="*/ 1165369 h 1713864"/>
                <a:gd name="connsiteX116" fmla="*/ 613449 w 1715332"/>
                <a:gd name="connsiteY116" fmla="*/ 1165369 h 1713864"/>
                <a:gd name="connsiteX117" fmla="*/ 619058 w 1715332"/>
                <a:gd name="connsiteY117" fmla="*/ 1170978 h 1713864"/>
                <a:gd name="connsiteX118" fmla="*/ 619058 w 1715332"/>
                <a:gd name="connsiteY118" fmla="*/ 1296975 h 1713864"/>
                <a:gd name="connsiteX119" fmla="*/ 613547 w 1715332"/>
                <a:gd name="connsiteY119" fmla="*/ 1302485 h 1713864"/>
                <a:gd name="connsiteX120" fmla="*/ 556516 w 1715332"/>
                <a:gd name="connsiteY120" fmla="*/ 1302485 h 1713864"/>
                <a:gd name="connsiteX121" fmla="*/ 549669 w 1715332"/>
                <a:gd name="connsiteY121" fmla="*/ 1295638 h 1713864"/>
                <a:gd name="connsiteX122" fmla="*/ 1168761 w 1715332"/>
                <a:gd name="connsiteY122" fmla="*/ 1165206 h 1713864"/>
                <a:gd name="connsiteX123" fmla="*/ 1162924 w 1715332"/>
                <a:gd name="connsiteY123" fmla="*/ 1171076 h 1713864"/>
                <a:gd name="connsiteX124" fmla="*/ 1162891 w 1715332"/>
                <a:gd name="connsiteY124" fmla="*/ 1365809 h 1713864"/>
                <a:gd name="connsiteX125" fmla="*/ 1169380 w 1715332"/>
                <a:gd name="connsiteY125" fmla="*/ 1372265 h 1713864"/>
                <a:gd name="connsiteX126" fmla="*/ 1364114 w 1715332"/>
                <a:gd name="connsiteY126" fmla="*/ 1372265 h 1713864"/>
                <a:gd name="connsiteX127" fmla="*/ 1369950 w 1715332"/>
                <a:gd name="connsiteY127" fmla="*/ 1366396 h 1713864"/>
                <a:gd name="connsiteX128" fmla="*/ 1369950 w 1715332"/>
                <a:gd name="connsiteY128" fmla="*/ 1171043 h 1713864"/>
                <a:gd name="connsiteX129" fmla="*/ 1364081 w 1715332"/>
                <a:gd name="connsiteY129" fmla="*/ 1165206 h 1713864"/>
                <a:gd name="connsiteX130" fmla="*/ 1168761 w 1715332"/>
                <a:gd name="connsiteY130" fmla="*/ 1165206 h 1713864"/>
                <a:gd name="connsiteX131" fmla="*/ 887616 w 1715332"/>
                <a:gd name="connsiteY131" fmla="*/ 1099273 h 1713864"/>
                <a:gd name="connsiteX132" fmla="*/ 887634 w 1715332"/>
                <a:gd name="connsiteY132" fmla="*/ 1099338 h 1713864"/>
                <a:gd name="connsiteX133" fmla="*/ 888432 w 1715332"/>
                <a:gd name="connsiteY133" fmla="*/ 1099338 h 1713864"/>
                <a:gd name="connsiteX134" fmla="*/ 894040 w 1715332"/>
                <a:gd name="connsiteY134" fmla="*/ 1104947 h 1713864"/>
                <a:gd name="connsiteX135" fmla="*/ 894040 w 1715332"/>
                <a:gd name="connsiteY135" fmla="*/ 1165369 h 1713864"/>
                <a:gd name="connsiteX136" fmla="*/ 956157 w 1715332"/>
                <a:gd name="connsiteY136" fmla="*/ 1165369 h 1713864"/>
                <a:gd name="connsiteX137" fmla="*/ 961766 w 1715332"/>
                <a:gd name="connsiteY137" fmla="*/ 1170978 h 1713864"/>
                <a:gd name="connsiteX138" fmla="*/ 961766 w 1715332"/>
                <a:gd name="connsiteY138" fmla="*/ 1296975 h 1713864"/>
                <a:gd name="connsiteX139" fmla="*/ 956255 w 1715332"/>
                <a:gd name="connsiteY139" fmla="*/ 1302485 h 1713864"/>
                <a:gd name="connsiteX140" fmla="*/ 890094 w 1715332"/>
                <a:gd name="connsiteY140" fmla="*/ 1302485 h 1713864"/>
                <a:gd name="connsiteX141" fmla="*/ 891496 w 1715332"/>
                <a:gd name="connsiteY141" fmla="*/ 1303887 h 1713864"/>
                <a:gd name="connsiteX142" fmla="*/ 891496 w 1715332"/>
                <a:gd name="connsiteY142" fmla="*/ 1364310 h 1713864"/>
                <a:gd name="connsiteX143" fmla="*/ 885986 w 1715332"/>
                <a:gd name="connsiteY143" fmla="*/ 1369820 h 1713864"/>
                <a:gd name="connsiteX144" fmla="*/ 693959 w 1715332"/>
                <a:gd name="connsiteY144" fmla="*/ 1369820 h 1713864"/>
                <a:gd name="connsiteX145" fmla="*/ 687111 w 1715332"/>
                <a:gd name="connsiteY145" fmla="*/ 1362973 h 1713864"/>
                <a:gd name="connsiteX146" fmla="*/ 687111 w 1715332"/>
                <a:gd name="connsiteY146" fmla="*/ 1308029 h 1713864"/>
                <a:gd name="connsiteX147" fmla="*/ 692622 w 1715332"/>
                <a:gd name="connsiteY147" fmla="*/ 1302485 h 1713864"/>
                <a:gd name="connsiteX148" fmla="*/ 824650 w 1715332"/>
                <a:gd name="connsiteY148" fmla="*/ 1302485 h 1713864"/>
                <a:gd name="connsiteX149" fmla="*/ 824650 w 1715332"/>
                <a:gd name="connsiteY149" fmla="*/ 1168304 h 1713864"/>
                <a:gd name="connsiteX150" fmla="*/ 826907 w 1715332"/>
                <a:gd name="connsiteY150" fmla="*/ 1166021 h 1713864"/>
                <a:gd name="connsiteX151" fmla="*/ 755327 w 1715332"/>
                <a:gd name="connsiteY151" fmla="*/ 1166021 h 1713864"/>
                <a:gd name="connsiteX152" fmla="*/ 754381 w 1715332"/>
                <a:gd name="connsiteY152" fmla="*/ 1165076 h 1713864"/>
                <a:gd name="connsiteX153" fmla="*/ 754381 w 1715332"/>
                <a:gd name="connsiteY153" fmla="*/ 1104881 h 1713864"/>
                <a:gd name="connsiteX154" fmla="*/ 756698 w 1715332"/>
                <a:gd name="connsiteY154" fmla="*/ 1102550 h 1713864"/>
                <a:gd name="connsiteX155" fmla="*/ 756500 w 1715332"/>
                <a:gd name="connsiteY155" fmla="*/ 1102599 h 1713864"/>
                <a:gd name="connsiteX156" fmla="*/ 756337 w 1715332"/>
                <a:gd name="connsiteY156" fmla="*/ 1101132 h 1713864"/>
                <a:gd name="connsiteX157" fmla="*/ 757969 w 1715332"/>
                <a:gd name="connsiteY157" fmla="*/ 1101273 h 1713864"/>
                <a:gd name="connsiteX158" fmla="*/ 759892 w 1715332"/>
                <a:gd name="connsiteY158" fmla="*/ 1099338 h 1713864"/>
                <a:gd name="connsiteX159" fmla="*/ 887496 w 1715332"/>
                <a:gd name="connsiteY159" fmla="*/ 1099338 h 1713864"/>
                <a:gd name="connsiteX160" fmla="*/ 5967 w 1715332"/>
                <a:gd name="connsiteY160" fmla="*/ 1027373 h 1713864"/>
                <a:gd name="connsiteX161" fmla="*/ 134735 w 1715332"/>
                <a:gd name="connsiteY161" fmla="*/ 1027373 h 1713864"/>
                <a:gd name="connsiteX162" fmla="*/ 140245 w 1715332"/>
                <a:gd name="connsiteY162" fmla="*/ 1032884 h 1713864"/>
                <a:gd name="connsiteX163" fmla="*/ 140245 w 1715332"/>
                <a:gd name="connsiteY163" fmla="*/ 1093372 h 1713864"/>
                <a:gd name="connsiteX164" fmla="*/ 134735 w 1715332"/>
                <a:gd name="connsiteY164" fmla="*/ 1098882 h 1713864"/>
                <a:gd name="connsiteX165" fmla="*/ 5967 w 1715332"/>
                <a:gd name="connsiteY165" fmla="*/ 1098882 h 1713864"/>
                <a:gd name="connsiteX166" fmla="*/ 456 w 1715332"/>
                <a:gd name="connsiteY166" fmla="*/ 1093372 h 1713864"/>
                <a:gd name="connsiteX167" fmla="*/ 456 w 1715332"/>
                <a:gd name="connsiteY167" fmla="*/ 1032884 h 1713864"/>
                <a:gd name="connsiteX168" fmla="*/ 5967 w 1715332"/>
                <a:gd name="connsiteY168" fmla="*/ 1027373 h 1713864"/>
                <a:gd name="connsiteX169" fmla="*/ 964538 w 1715332"/>
                <a:gd name="connsiteY169" fmla="*/ 1026590 h 1713864"/>
                <a:gd name="connsiteX170" fmla="*/ 1028221 w 1715332"/>
                <a:gd name="connsiteY170" fmla="*/ 1026590 h 1713864"/>
                <a:gd name="connsiteX171" fmla="*/ 1028351 w 1715332"/>
                <a:gd name="connsiteY171" fmla="*/ 1026721 h 1713864"/>
                <a:gd name="connsiteX172" fmla="*/ 1028351 w 1715332"/>
                <a:gd name="connsiteY172" fmla="*/ 1094839 h 1713864"/>
                <a:gd name="connsiteX173" fmla="*/ 1022840 w 1715332"/>
                <a:gd name="connsiteY173" fmla="*/ 1100350 h 1713864"/>
                <a:gd name="connsiteX174" fmla="*/ 965875 w 1715332"/>
                <a:gd name="connsiteY174" fmla="*/ 1100350 h 1713864"/>
                <a:gd name="connsiteX175" fmla="*/ 959027 w 1715332"/>
                <a:gd name="connsiteY175" fmla="*/ 1093502 h 1713864"/>
                <a:gd name="connsiteX176" fmla="*/ 959027 w 1715332"/>
                <a:gd name="connsiteY176" fmla="*/ 1032101 h 1713864"/>
                <a:gd name="connsiteX177" fmla="*/ 964538 w 1715332"/>
                <a:gd name="connsiteY177" fmla="*/ 1026590 h 1713864"/>
                <a:gd name="connsiteX178" fmla="*/ 1237530 w 1715332"/>
                <a:gd name="connsiteY178" fmla="*/ 1026558 h 1713864"/>
                <a:gd name="connsiteX179" fmla="*/ 1368255 w 1715332"/>
                <a:gd name="connsiteY179" fmla="*/ 1026558 h 1713864"/>
                <a:gd name="connsiteX180" fmla="*/ 1373863 w 1715332"/>
                <a:gd name="connsiteY180" fmla="*/ 1032167 h 1713864"/>
                <a:gd name="connsiteX181" fmla="*/ 1373863 w 1715332"/>
                <a:gd name="connsiteY181" fmla="*/ 1098230 h 1713864"/>
                <a:gd name="connsiteX182" fmla="*/ 1435362 w 1715332"/>
                <a:gd name="connsiteY182" fmla="*/ 1098230 h 1713864"/>
                <a:gd name="connsiteX183" fmla="*/ 1440970 w 1715332"/>
                <a:gd name="connsiteY183" fmla="*/ 1103838 h 1713864"/>
                <a:gd name="connsiteX184" fmla="*/ 1440970 w 1715332"/>
                <a:gd name="connsiteY184" fmla="*/ 1234139 h 1713864"/>
                <a:gd name="connsiteX185" fmla="*/ 1506251 w 1715332"/>
                <a:gd name="connsiteY185" fmla="*/ 1234139 h 1713864"/>
                <a:gd name="connsiteX186" fmla="*/ 1506251 w 1715332"/>
                <a:gd name="connsiteY186" fmla="*/ 1171923 h 1713864"/>
                <a:gd name="connsiteX187" fmla="*/ 1511762 w 1715332"/>
                <a:gd name="connsiteY187" fmla="*/ 1166412 h 1713864"/>
                <a:gd name="connsiteX188" fmla="*/ 1578803 w 1715332"/>
                <a:gd name="connsiteY188" fmla="*/ 1166412 h 1713864"/>
                <a:gd name="connsiteX189" fmla="*/ 1578803 w 1715332"/>
                <a:gd name="connsiteY189" fmla="*/ 1102143 h 1713864"/>
                <a:gd name="connsiteX190" fmla="*/ 1584314 w 1715332"/>
                <a:gd name="connsiteY190" fmla="*/ 1096599 h 1713864"/>
                <a:gd name="connsiteX191" fmla="*/ 1640171 w 1715332"/>
                <a:gd name="connsiteY191" fmla="*/ 1096599 h 1713864"/>
                <a:gd name="connsiteX192" fmla="*/ 1645779 w 1715332"/>
                <a:gd name="connsiteY192" fmla="*/ 1102208 h 1713864"/>
                <a:gd name="connsiteX193" fmla="*/ 1645779 w 1715332"/>
                <a:gd name="connsiteY193" fmla="*/ 1371255 h 1713864"/>
                <a:gd name="connsiteX194" fmla="*/ 1585651 w 1715332"/>
                <a:gd name="connsiteY194" fmla="*/ 1371255 h 1713864"/>
                <a:gd name="connsiteX195" fmla="*/ 1578803 w 1715332"/>
                <a:gd name="connsiteY195" fmla="*/ 1364407 h 1713864"/>
                <a:gd name="connsiteX196" fmla="*/ 1578803 w 1715332"/>
                <a:gd name="connsiteY196" fmla="*/ 1235639 h 1713864"/>
                <a:gd name="connsiteX197" fmla="*/ 1508631 w 1715332"/>
                <a:gd name="connsiteY197" fmla="*/ 1235639 h 1713864"/>
                <a:gd name="connsiteX198" fmla="*/ 1508632 w 1715332"/>
                <a:gd name="connsiteY198" fmla="*/ 1235639 h 1713864"/>
                <a:gd name="connsiteX199" fmla="*/ 1508632 w 1715332"/>
                <a:gd name="connsiteY199" fmla="*/ 1301963 h 1713864"/>
                <a:gd name="connsiteX200" fmla="*/ 1507229 w 1715332"/>
                <a:gd name="connsiteY200" fmla="*/ 1303365 h 1713864"/>
                <a:gd name="connsiteX201" fmla="*/ 1441003 w 1715332"/>
                <a:gd name="connsiteY201" fmla="*/ 1303365 h 1713864"/>
                <a:gd name="connsiteX202" fmla="*/ 1441003 w 1715332"/>
                <a:gd name="connsiteY202" fmla="*/ 1369787 h 1713864"/>
                <a:gd name="connsiteX203" fmla="*/ 1504425 w 1715332"/>
                <a:gd name="connsiteY203" fmla="*/ 1369787 h 1713864"/>
                <a:gd name="connsiteX204" fmla="*/ 1510033 w 1715332"/>
                <a:gd name="connsiteY204" fmla="*/ 1375396 h 1713864"/>
                <a:gd name="connsiteX205" fmla="*/ 1510033 w 1715332"/>
                <a:gd name="connsiteY205" fmla="*/ 1439014 h 1713864"/>
                <a:gd name="connsiteX206" fmla="*/ 1640171 w 1715332"/>
                <a:gd name="connsiteY206" fmla="*/ 1439209 h 1713864"/>
                <a:gd name="connsiteX207" fmla="*/ 1645780 w 1715332"/>
                <a:gd name="connsiteY207" fmla="*/ 1444818 h 1713864"/>
                <a:gd name="connsiteX208" fmla="*/ 1645780 w 1715332"/>
                <a:gd name="connsiteY208" fmla="*/ 1507294 h 1713864"/>
                <a:gd name="connsiteX209" fmla="*/ 1709724 w 1715332"/>
                <a:gd name="connsiteY209" fmla="*/ 1507294 h 1713864"/>
                <a:gd name="connsiteX210" fmla="*/ 1715332 w 1715332"/>
                <a:gd name="connsiteY210" fmla="*/ 1512935 h 1713864"/>
                <a:gd name="connsiteX211" fmla="*/ 1715332 w 1715332"/>
                <a:gd name="connsiteY211" fmla="*/ 1571042 h 1713864"/>
                <a:gd name="connsiteX212" fmla="*/ 1709821 w 1715332"/>
                <a:gd name="connsiteY212" fmla="*/ 1576553 h 1713864"/>
                <a:gd name="connsiteX213" fmla="*/ 1583108 w 1715332"/>
                <a:gd name="connsiteY213" fmla="*/ 1576553 h 1713864"/>
                <a:gd name="connsiteX214" fmla="*/ 1576260 w 1715332"/>
                <a:gd name="connsiteY214" fmla="*/ 1569705 h 1713864"/>
                <a:gd name="connsiteX215" fmla="*/ 1576260 w 1715332"/>
                <a:gd name="connsiteY215" fmla="*/ 1508468 h 1713864"/>
                <a:gd name="connsiteX216" fmla="*/ 1441035 w 1715332"/>
                <a:gd name="connsiteY216" fmla="*/ 1508468 h 1713864"/>
                <a:gd name="connsiteX217" fmla="*/ 1441035 w 1715332"/>
                <a:gd name="connsiteY217" fmla="*/ 1646236 h 1713864"/>
                <a:gd name="connsiteX218" fmla="*/ 1304376 w 1715332"/>
                <a:gd name="connsiteY218" fmla="*/ 1646236 h 1713864"/>
                <a:gd name="connsiteX219" fmla="*/ 1302811 w 1715332"/>
                <a:gd name="connsiteY219" fmla="*/ 1647801 h 1713864"/>
                <a:gd name="connsiteX220" fmla="*/ 1302811 w 1715332"/>
                <a:gd name="connsiteY220" fmla="*/ 1713864 h 1713864"/>
                <a:gd name="connsiteX221" fmla="*/ 1102339 w 1715332"/>
                <a:gd name="connsiteY221" fmla="*/ 1713864 h 1713864"/>
                <a:gd name="connsiteX222" fmla="*/ 1095491 w 1715332"/>
                <a:gd name="connsiteY222" fmla="*/ 1707017 h 1713864"/>
                <a:gd name="connsiteX223" fmla="*/ 1095491 w 1715332"/>
                <a:gd name="connsiteY223" fmla="*/ 1576912 h 1713864"/>
                <a:gd name="connsiteX224" fmla="*/ 1162891 w 1715332"/>
                <a:gd name="connsiteY224" fmla="*/ 1576912 h 1713864"/>
                <a:gd name="connsiteX225" fmla="*/ 1162891 w 1715332"/>
                <a:gd name="connsiteY225" fmla="*/ 1641377 h 1713864"/>
                <a:gd name="connsiteX226" fmla="*/ 1169739 w 1715332"/>
                <a:gd name="connsiteY226" fmla="*/ 1648225 h 1713864"/>
                <a:gd name="connsiteX227" fmla="*/ 1295246 w 1715332"/>
                <a:gd name="connsiteY227" fmla="*/ 1648225 h 1713864"/>
                <a:gd name="connsiteX228" fmla="*/ 1300757 w 1715332"/>
                <a:gd name="connsiteY228" fmla="*/ 1642714 h 1713864"/>
                <a:gd name="connsiteX229" fmla="*/ 1300757 w 1715332"/>
                <a:gd name="connsiteY229" fmla="*/ 1579684 h 1713864"/>
                <a:gd name="connsiteX230" fmla="*/ 1364896 w 1715332"/>
                <a:gd name="connsiteY230" fmla="*/ 1579684 h 1713864"/>
                <a:gd name="connsiteX231" fmla="*/ 1370407 w 1715332"/>
                <a:gd name="connsiteY231" fmla="*/ 1574173 h 1713864"/>
                <a:gd name="connsiteX232" fmla="*/ 1370407 w 1715332"/>
                <a:gd name="connsiteY232" fmla="*/ 1515935 h 1713864"/>
                <a:gd name="connsiteX233" fmla="*/ 1364799 w 1715332"/>
                <a:gd name="connsiteY233" fmla="*/ 1510327 h 1713864"/>
                <a:gd name="connsiteX234" fmla="*/ 1301050 w 1715332"/>
                <a:gd name="connsiteY234" fmla="*/ 1510327 h 1713864"/>
                <a:gd name="connsiteX235" fmla="*/ 1301050 w 1715332"/>
                <a:gd name="connsiteY235" fmla="*/ 1444590 h 1713864"/>
                <a:gd name="connsiteX236" fmla="*/ 1295442 w 1715332"/>
                <a:gd name="connsiteY236" fmla="*/ 1438981 h 1713864"/>
                <a:gd name="connsiteX237" fmla="*/ 1237204 w 1715332"/>
                <a:gd name="connsiteY237" fmla="*/ 1438981 h 1713864"/>
                <a:gd name="connsiteX238" fmla="*/ 1231693 w 1715332"/>
                <a:gd name="connsiteY238" fmla="*/ 1444492 h 1713864"/>
                <a:gd name="connsiteX239" fmla="*/ 1231693 w 1715332"/>
                <a:gd name="connsiteY239" fmla="*/ 1510294 h 1713864"/>
                <a:gd name="connsiteX240" fmla="*/ 1164587 w 1715332"/>
                <a:gd name="connsiteY240" fmla="*/ 1510294 h 1713864"/>
                <a:gd name="connsiteX241" fmla="*/ 1164587 w 1715332"/>
                <a:gd name="connsiteY241" fmla="*/ 1444557 h 1713864"/>
                <a:gd name="connsiteX242" fmla="*/ 1158978 w 1715332"/>
                <a:gd name="connsiteY242" fmla="*/ 1438949 h 1713864"/>
                <a:gd name="connsiteX243" fmla="*/ 1100741 w 1715332"/>
                <a:gd name="connsiteY243" fmla="*/ 1438949 h 1713864"/>
                <a:gd name="connsiteX244" fmla="*/ 1095230 w 1715332"/>
                <a:gd name="connsiteY244" fmla="*/ 1444459 h 1713864"/>
                <a:gd name="connsiteX245" fmla="*/ 1095230 w 1715332"/>
                <a:gd name="connsiteY245" fmla="*/ 1576684 h 1713864"/>
                <a:gd name="connsiteX246" fmla="*/ 1035264 w 1715332"/>
                <a:gd name="connsiteY246" fmla="*/ 1576684 h 1713864"/>
                <a:gd name="connsiteX247" fmla="*/ 1028417 w 1715332"/>
                <a:gd name="connsiteY247" fmla="*/ 1569836 h 1713864"/>
                <a:gd name="connsiteX248" fmla="*/ 1028417 w 1715332"/>
                <a:gd name="connsiteY248" fmla="*/ 1440807 h 1713864"/>
                <a:gd name="connsiteX249" fmla="*/ 962549 w 1715332"/>
                <a:gd name="connsiteY249" fmla="*/ 1440807 h 1713864"/>
                <a:gd name="connsiteX250" fmla="*/ 961701 w 1715332"/>
                <a:gd name="connsiteY250" fmla="*/ 1439959 h 1713864"/>
                <a:gd name="connsiteX251" fmla="*/ 961701 w 1715332"/>
                <a:gd name="connsiteY251" fmla="*/ 1503186 h 1713864"/>
                <a:gd name="connsiteX252" fmla="*/ 956190 w 1715332"/>
                <a:gd name="connsiteY252" fmla="*/ 1508696 h 1713864"/>
                <a:gd name="connsiteX253" fmla="*/ 898311 w 1715332"/>
                <a:gd name="connsiteY253" fmla="*/ 1508696 h 1713864"/>
                <a:gd name="connsiteX254" fmla="*/ 891464 w 1715332"/>
                <a:gd name="connsiteY254" fmla="*/ 1501849 h 1713864"/>
                <a:gd name="connsiteX255" fmla="*/ 891464 w 1715332"/>
                <a:gd name="connsiteY255" fmla="*/ 1376896 h 1713864"/>
                <a:gd name="connsiteX256" fmla="*/ 896975 w 1715332"/>
                <a:gd name="connsiteY256" fmla="*/ 1371385 h 1713864"/>
                <a:gd name="connsiteX257" fmla="*/ 961734 w 1715332"/>
                <a:gd name="connsiteY257" fmla="*/ 1371385 h 1713864"/>
                <a:gd name="connsiteX258" fmla="*/ 961734 w 1715332"/>
                <a:gd name="connsiteY258" fmla="*/ 1305550 h 1713864"/>
                <a:gd name="connsiteX259" fmla="*/ 964212 w 1715332"/>
                <a:gd name="connsiteY259" fmla="*/ 1303072 h 1713864"/>
                <a:gd name="connsiteX260" fmla="*/ 1095426 w 1715332"/>
                <a:gd name="connsiteY260" fmla="*/ 1303072 h 1713864"/>
                <a:gd name="connsiteX261" fmla="*/ 1095426 w 1715332"/>
                <a:gd name="connsiteY261" fmla="*/ 1234563 h 1713864"/>
                <a:gd name="connsiteX262" fmla="*/ 1035851 w 1715332"/>
                <a:gd name="connsiteY262" fmla="*/ 1234563 h 1713864"/>
                <a:gd name="connsiteX263" fmla="*/ 1029003 w 1715332"/>
                <a:gd name="connsiteY263" fmla="*/ 1227715 h 1713864"/>
                <a:gd name="connsiteX264" fmla="*/ 1029003 w 1715332"/>
                <a:gd name="connsiteY264" fmla="*/ 1170847 h 1713864"/>
                <a:gd name="connsiteX265" fmla="*/ 1034514 w 1715332"/>
                <a:gd name="connsiteY265" fmla="*/ 1165337 h 1713864"/>
                <a:gd name="connsiteX266" fmla="*/ 1095426 w 1715332"/>
                <a:gd name="connsiteY266" fmla="*/ 1165337 h 1713864"/>
                <a:gd name="connsiteX267" fmla="*/ 1095426 w 1715332"/>
                <a:gd name="connsiteY267" fmla="*/ 1103741 h 1713864"/>
                <a:gd name="connsiteX268" fmla="*/ 1100936 w 1715332"/>
                <a:gd name="connsiteY268" fmla="*/ 1098230 h 1713864"/>
                <a:gd name="connsiteX269" fmla="*/ 1232020 w 1715332"/>
                <a:gd name="connsiteY269" fmla="*/ 1098230 h 1713864"/>
                <a:gd name="connsiteX270" fmla="*/ 1232020 w 1715332"/>
                <a:gd name="connsiteY270" fmla="*/ 1032069 h 1713864"/>
                <a:gd name="connsiteX271" fmla="*/ 1237530 w 1715332"/>
                <a:gd name="connsiteY271" fmla="*/ 1026558 h 1713864"/>
                <a:gd name="connsiteX272" fmla="*/ 210613 w 1715332"/>
                <a:gd name="connsiteY272" fmla="*/ 960821 h 1713864"/>
                <a:gd name="connsiteX273" fmla="*/ 207124 w 1715332"/>
                <a:gd name="connsiteY273" fmla="*/ 964309 h 1713864"/>
                <a:gd name="connsiteX274" fmla="*/ 207124 w 1715332"/>
                <a:gd name="connsiteY274" fmla="*/ 1029199 h 1713864"/>
                <a:gd name="connsiteX275" fmla="*/ 272013 w 1715332"/>
                <a:gd name="connsiteY275" fmla="*/ 1029199 h 1713864"/>
                <a:gd name="connsiteX276" fmla="*/ 275503 w 1715332"/>
                <a:gd name="connsiteY276" fmla="*/ 1025710 h 1713864"/>
                <a:gd name="connsiteX277" fmla="*/ 275535 w 1715332"/>
                <a:gd name="connsiteY277" fmla="*/ 1025710 h 1713864"/>
                <a:gd name="connsiteX278" fmla="*/ 275535 w 1715332"/>
                <a:gd name="connsiteY278" fmla="*/ 964309 h 1713864"/>
                <a:gd name="connsiteX279" fmla="*/ 272046 w 1715332"/>
                <a:gd name="connsiteY279" fmla="*/ 960821 h 1713864"/>
                <a:gd name="connsiteX280" fmla="*/ 271868 w 1715332"/>
                <a:gd name="connsiteY280" fmla="*/ 960821 h 1713864"/>
                <a:gd name="connsiteX281" fmla="*/ 272863 w 1715332"/>
                <a:gd name="connsiteY281" fmla="*/ 963918 h 1713864"/>
                <a:gd name="connsiteX282" fmla="*/ 272863 w 1715332"/>
                <a:gd name="connsiteY282" fmla="*/ 1024993 h 1713864"/>
                <a:gd name="connsiteX283" fmla="*/ 271721 w 1715332"/>
                <a:gd name="connsiteY283" fmla="*/ 1028548 h 1713864"/>
                <a:gd name="connsiteX284" fmla="*/ 271721 w 1715332"/>
                <a:gd name="connsiteY284" fmla="*/ 960821 h 1713864"/>
                <a:gd name="connsiteX285" fmla="*/ 1444036 w 1715332"/>
                <a:gd name="connsiteY285" fmla="*/ 958799 h 1713864"/>
                <a:gd name="connsiteX286" fmla="*/ 1577271 w 1715332"/>
                <a:gd name="connsiteY286" fmla="*/ 958799 h 1713864"/>
                <a:gd name="connsiteX287" fmla="*/ 1578771 w 1715332"/>
                <a:gd name="connsiteY287" fmla="*/ 960299 h 1713864"/>
                <a:gd name="connsiteX288" fmla="*/ 1578771 w 1715332"/>
                <a:gd name="connsiteY288" fmla="*/ 1022515 h 1713864"/>
                <a:gd name="connsiteX289" fmla="*/ 1573260 w 1715332"/>
                <a:gd name="connsiteY289" fmla="*/ 1028026 h 1713864"/>
                <a:gd name="connsiteX290" fmla="*/ 1444851 w 1715332"/>
                <a:gd name="connsiteY290" fmla="*/ 1028026 h 1713864"/>
                <a:gd name="connsiteX291" fmla="*/ 1438525 w 1715332"/>
                <a:gd name="connsiteY291" fmla="*/ 1021700 h 1713864"/>
                <a:gd name="connsiteX292" fmla="*/ 1438525 w 1715332"/>
                <a:gd name="connsiteY292" fmla="*/ 964310 h 1713864"/>
                <a:gd name="connsiteX293" fmla="*/ 1444036 w 1715332"/>
                <a:gd name="connsiteY293" fmla="*/ 958799 h 1713864"/>
                <a:gd name="connsiteX294" fmla="*/ 897431 w 1715332"/>
                <a:gd name="connsiteY294" fmla="*/ 890127 h 1713864"/>
                <a:gd name="connsiteX295" fmla="*/ 955669 w 1715332"/>
                <a:gd name="connsiteY295" fmla="*/ 890127 h 1713864"/>
                <a:gd name="connsiteX296" fmla="*/ 961277 w 1715332"/>
                <a:gd name="connsiteY296" fmla="*/ 895736 h 1713864"/>
                <a:gd name="connsiteX297" fmla="*/ 961277 w 1715332"/>
                <a:gd name="connsiteY297" fmla="*/ 951300 h 1713864"/>
                <a:gd name="connsiteX298" fmla="*/ 955767 w 1715332"/>
                <a:gd name="connsiteY298" fmla="*/ 956810 h 1713864"/>
                <a:gd name="connsiteX299" fmla="*/ 898801 w 1715332"/>
                <a:gd name="connsiteY299" fmla="*/ 956810 h 1713864"/>
                <a:gd name="connsiteX300" fmla="*/ 891953 w 1715332"/>
                <a:gd name="connsiteY300" fmla="*/ 949963 h 1713864"/>
                <a:gd name="connsiteX301" fmla="*/ 891953 w 1715332"/>
                <a:gd name="connsiteY301" fmla="*/ 895670 h 1713864"/>
                <a:gd name="connsiteX302" fmla="*/ 897431 w 1715332"/>
                <a:gd name="connsiteY302" fmla="*/ 890127 h 1713864"/>
                <a:gd name="connsiteX303" fmla="*/ 1651291 w 1715332"/>
                <a:gd name="connsiteY303" fmla="*/ 822498 h 1713864"/>
                <a:gd name="connsiteX304" fmla="*/ 1709398 w 1715332"/>
                <a:gd name="connsiteY304" fmla="*/ 822498 h 1713864"/>
                <a:gd name="connsiteX305" fmla="*/ 1715006 w 1715332"/>
                <a:gd name="connsiteY305" fmla="*/ 828107 h 1713864"/>
                <a:gd name="connsiteX306" fmla="*/ 1715006 w 1715332"/>
                <a:gd name="connsiteY306" fmla="*/ 1021080 h 1713864"/>
                <a:gd name="connsiteX307" fmla="*/ 1709496 w 1715332"/>
                <a:gd name="connsiteY307" fmla="*/ 1026591 h 1713864"/>
                <a:gd name="connsiteX308" fmla="*/ 1645780 w 1715332"/>
                <a:gd name="connsiteY308" fmla="*/ 1026591 h 1713864"/>
                <a:gd name="connsiteX309" fmla="*/ 1645780 w 1715332"/>
                <a:gd name="connsiteY309" fmla="*/ 959843 h 1713864"/>
                <a:gd name="connsiteX310" fmla="*/ 1578966 w 1715332"/>
                <a:gd name="connsiteY310" fmla="*/ 959843 h 1713864"/>
                <a:gd name="connsiteX311" fmla="*/ 1578966 w 1715332"/>
                <a:gd name="connsiteY311" fmla="*/ 896127 h 1713864"/>
                <a:gd name="connsiteX312" fmla="*/ 1584444 w 1715332"/>
                <a:gd name="connsiteY312" fmla="*/ 890616 h 1713864"/>
                <a:gd name="connsiteX313" fmla="*/ 1645780 w 1715332"/>
                <a:gd name="connsiteY313" fmla="*/ 890616 h 1713864"/>
                <a:gd name="connsiteX314" fmla="*/ 1645780 w 1715332"/>
                <a:gd name="connsiteY314" fmla="*/ 828041 h 1713864"/>
                <a:gd name="connsiteX315" fmla="*/ 1651291 w 1715332"/>
                <a:gd name="connsiteY315" fmla="*/ 822498 h 1713864"/>
                <a:gd name="connsiteX316" fmla="*/ 758293 w 1715332"/>
                <a:gd name="connsiteY316" fmla="*/ 754804 h 1713864"/>
                <a:gd name="connsiteX317" fmla="*/ 820606 w 1715332"/>
                <a:gd name="connsiteY317" fmla="*/ 754804 h 1713864"/>
                <a:gd name="connsiteX318" fmla="*/ 824160 w 1715332"/>
                <a:gd name="connsiteY318" fmla="*/ 758358 h 1713864"/>
                <a:gd name="connsiteX319" fmla="*/ 824160 w 1715332"/>
                <a:gd name="connsiteY319" fmla="*/ 886605 h 1713864"/>
                <a:gd name="connsiteX320" fmla="*/ 820671 w 1715332"/>
                <a:gd name="connsiteY320" fmla="*/ 890094 h 1713864"/>
                <a:gd name="connsiteX321" fmla="*/ 756434 w 1715332"/>
                <a:gd name="connsiteY321" fmla="*/ 890094 h 1713864"/>
                <a:gd name="connsiteX322" fmla="*/ 756434 w 1715332"/>
                <a:gd name="connsiteY322" fmla="*/ 960690 h 1713864"/>
                <a:gd name="connsiteX323" fmla="*/ 756336 w 1715332"/>
                <a:gd name="connsiteY323" fmla="*/ 960788 h 1713864"/>
                <a:gd name="connsiteX324" fmla="*/ 817575 w 1715332"/>
                <a:gd name="connsiteY324" fmla="*/ 960788 h 1713864"/>
                <a:gd name="connsiteX325" fmla="*/ 821064 w 1715332"/>
                <a:gd name="connsiteY325" fmla="*/ 964277 h 1713864"/>
                <a:gd name="connsiteX326" fmla="*/ 821064 w 1715332"/>
                <a:gd name="connsiteY326" fmla="*/ 1025091 h 1713864"/>
                <a:gd name="connsiteX327" fmla="*/ 817510 w 1715332"/>
                <a:gd name="connsiteY327" fmla="*/ 1028645 h 1713864"/>
                <a:gd name="connsiteX328" fmla="*/ 620526 w 1715332"/>
                <a:gd name="connsiteY328" fmla="*/ 1028645 h 1713864"/>
                <a:gd name="connsiteX329" fmla="*/ 617037 w 1715332"/>
                <a:gd name="connsiteY329" fmla="*/ 1025156 h 1713864"/>
                <a:gd name="connsiteX330" fmla="*/ 617037 w 1715332"/>
                <a:gd name="connsiteY330" fmla="*/ 960788 h 1713864"/>
                <a:gd name="connsiteX331" fmla="*/ 687078 w 1715332"/>
                <a:gd name="connsiteY331" fmla="*/ 960788 h 1713864"/>
                <a:gd name="connsiteX332" fmla="*/ 687078 w 1715332"/>
                <a:gd name="connsiteY332" fmla="*/ 889768 h 1713864"/>
                <a:gd name="connsiteX333" fmla="*/ 690567 w 1715332"/>
                <a:gd name="connsiteY333" fmla="*/ 886279 h 1713864"/>
                <a:gd name="connsiteX334" fmla="*/ 752880 w 1715332"/>
                <a:gd name="connsiteY334" fmla="*/ 886279 h 1713864"/>
                <a:gd name="connsiteX335" fmla="*/ 754804 w 1715332"/>
                <a:gd name="connsiteY335" fmla="*/ 888204 h 1713864"/>
                <a:gd name="connsiteX336" fmla="*/ 754804 w 1715332"/>
                <a:gd name="connsiteY336" fmla="*/ 758293 h 1713864"/>
                <a:gd name="connsiteX337" fmla="*/ 758293 w 1715332"/>
                <a:gd name="connsiteY337" fmla="*/ 754804 h 1713864"/>
                <a:gd name="connsiteX338" fmla="*/ 343196 w 1715332"/>
                <a:gd name="connsiteY338" fmla="*/ 752522 h 1713864"/>
                <a:gd name="connsiteX339" fmla="*/ 343196 w 1715332"/>
                <a:gd name="connsiteY339" fmla="*/ 820216 h 1713864"/>
                <a:gd name="connsiteX340" fmla="*/ 346652 w 1715332"/>
                <a:gd name="connsiteY340" fmla="*/ 823672 h 1713864"/>
                <a:gd name="connsiteX341" fmla="*/ 477931 w 1715332"/>
                <a:gd name="connsiteY341" fmla="*/ 823672 h 1713864"/>
                <a:gd name="connsiteX342" fmla="*/ 477931 w 1715332"/>
                <a:gd name="connsiteY342" fmla="*/ 890159 h 1713864"/>
                <a:gd name="connsiteX343" fmla="*/ 413042 w 1715332"/>
                <a:gd name="connsiteY343" fmla="*/ 890159 h 1713864"/>
                <a:gd name="connsiteX344" fmla="*/ 409553 w 1715332"/>
                <a:gd name="connsiteY344" fmla="*/ 893648 h 1713864"/>
                <a:gd name="connsiteX345" fmla="*/ 409553 w 1715332"/>
                <a:gd name="connsiteY345" fmla="*/ 954984 h 1713864"/>
                <a:gd name="connsiteX346" fmla="*/ 413107 w 1715332"/>
                <a:gd name="connsiteY346" fmla="*/ 958538 h 1713864"/>
                <a:gd name="connsiteX347" fmla="*/ 474442 w 1715332"/>
                <a:gd name="connsiteY347" fmla="*/ 958538 h 1713864"/>
                <a:gd name="connsiteX348" fmla="*/ 477931 w 1715332"/>
                <a:gd name="connsiteY348" fmla="*/ 955049 h 1713864"/>
                <a:gd name="connsiteX349" fmla="*/ 477931 w 1715332"/>
                <a:gd name="connsiteY349" fmla="*/ 890616 h 1713864"/>
                <a:gd name="connsiteX350" fmla="*/ 543799 w 1715332"/>
                <a:gd name="connsiteY350" fmla="*/ 890616 h 1713864"/>
                <a:gd name="connsiteX351" fmla="*/ 547288 w 1715332"/>
                <a:gd name="connsiteY351" fmla="*/ 887127 h 1713864"/>
                <a:gd name="connsiteX352" fmla="*/ 547288 w 1715332"/>
                <a:gd name="connsiteY352" fmla="*/ 816270 h 1713864"/>
                <a:gd name="connsiteX353" fmla="*/ 547223 w 1715332"/>
                <a:gd name="connsiteY353" fmla="*/ 815944 h 1713864"/>
                <a:gd name="connsiteX354" fmla="*/ 547223 w 1715332"/>
                <a:gd name="connsiteY354" fmla="*/ 756011 h 1713864"/>
                <a:gd name="connsiteX355" fmla="*/ 543734 w 1715332"/>
                <a:gd name="connsiteY355" fmla="*/ 752522 h 1713864"/>
                <a:gd name="connsiteX356" fmla="*/ 141191 w 1715332"/>
                <a:gd name="connsiteY356" fmla="*/ 752359 h 1713864"/>
                <a:gd name="connsiteX357" fmla="*/ 205461 w 1715332"/>
                <a:gd name="connsiteY357" fmla="*/ 752359 h 1713864"/>
                <a:gd name="connsiteX358" fmla="*/ 208950 w 1715332"/>
                <a:gd name="connsiteY358" fmla="*/ 755848 h 1713864"/>
                <a:gd name="connsiteX359" fmla="*/ 208950 w 1715332"/>
                <a:gd name="connsiteY359" fmla="*/ 820118 h 1713864"/>
                <a:gd name="connsiteX360" fmla="*/ 205494 w 1715332"/>
                <a:gd name="connsiteY360" fmla="*/ 823607 h 1713864"/>
                <a:gd name="connsiteX361" fmla="*/ 141191 w 1715332"/>
                <a:gd name="connsiteY361" fmla="*/ 823607 h 1713864"/>
                <a:gd name="connsiteX362" fmla="*/ 137702 w 1715332"/>
                <a:gd name="connsiteY362" fmla="*/ 820118 h 1713864"/>
                <a:gd name="connsiteX363" fmla="*/ 137702 w 1715332"/>
                <a:gd name="connsiteY363" fmla="*/ 755848 h 1713864"/>
                <a:gd name="connsiteX364" fmla="*/ 141191 w 1715332"/>
                <a:gd name="connsiteY364" fmla="*/ 752359 h 1713864"/>
                <a:gd name="connsiteX365" fmla="*/ 1101230 w 1715332"/>
                <a:gd name="connsiteY365" fmla="*/ 687535 h 1713864"/>
                <a:gd name="connsiteX366" fmla="*/ 1095720 w 1715332"/>
                <a:gd name="connsiteY366" fmla="*/ 693046 h 1713864"/>
                <a:gd name="connsiteX367" fmla="*/ 1095720 w 1715332"/>
                <a:gd name="connsiteY367" fmla="*/ 754088 h 1713864"/>
                <a:gd name="connsiteX368" fmla="*/ 1096274 w 1715332"/>
                <a:gd name="connsiteY368" fmla="*/ 754642 h 1713864"/>
                <a:gd name="connsiteX369" fmla="*/ 1034547 w 1715332"/>
                <a:gd name="connsiteY369" fmla="*/ 754642 h 1713864"/>
                <a:gd name="connsiteX370" fmla="*/ 1029036 w 1715332"/>
                <a:gd name="connsiteY370" fmla="*/ 760152 h 1713864"/>
                <a:gd name="connsiteX371" fmla="*/ 1029036 w 1715332"/>
                <a:gd name="connsiteY371" fmla="*/ 820868 h 1713864"/>
                <a:gd name="connsiteX372" fmla="*/ 1029461 w 1715332"/>
                <a:gd name="connsiteY372" fmla="*/ 821292 h 1713864"/>
                <a:gd name="connsiteX373" fmla="*/ 1161489 w 1715332"/>
                <a:gd name="connsiteY373" fmla="*/ 821292 h 1713864"/>
                <a:gd name="connsiteX374" fmla="*/ 1167000 w 1715332"/>
                <a:gd name="connsiteY374" fmla="*/ 815781 h 1713864"/>
                <a:gd name="connsiteX375" fmla="*/ 1167000 w 1715332"/>
                <a:gd name="connsiteY375" fmla="*/ 755033 h 1713864"/>
                <a:gd name="connsiteX376" fmla="*/ 1166609 w 1715332"/>
                <a:gd name="connsiteY376" fmla="*/ 754642 h 1713864"/>
                <a:gd name="connsiteX377" fmla="*/ 1230552 w 1715332"/>
                <a:gd name="connsiteY377" fmla="*/ 754642 h 1713864"/>
                <a:gd name="connsiteX378" fmla="*/ 1236063 w 1715332"/>
                <a:gd name="connsiteY378" fmla="*/ 749131 h 1713864"/>
                <a:gd name="connsiteX379" fmla="*/ 1236063 w 1715332"/>
                <a:gd name="connsiteY379" fmla="*/ 693144 h 1713864"/>
                <a:gd name="connsiteX380" fmla="*/ 1230455 w 1715332"/>
                <a:gd name="connsiteY380" fmla="*/ 687535 h 1713864"/>
                <a:gd name="connsiteX381" fmla="*/ 1445829 w 1715332"/>
                <a:gd name="connsiteY381" fmla="*/ 619026 h 1713864"/>
                <a:gd name="connsiteX382" fmla="*/ 1509544 w 1715332"/>
                <a:gd name="connsiteY382" fmla="*/ 619026 h 1713864"/>
                <a:gd name="connsiteX383" fmla="*/ 1509544 w 1715332"/>
                <a:gd name="connsiteY383" fmla="*/ 686589 h 1713864"/>
                <a:gd name="connsiteX384" fmla="*/ 1578868 w 1715332"/>
                <a:gd name="connsiteY384" fmla="*/ 686589 h 1713864"/>
                <a:gd name="connsiteX385" fmla="*/ 1578868 w 1715332"/>
                <a:gd name="connsiteY385" fmla="*/ 753990 h 1713864"/>
                <a:gd name="connsiteX386" fmla="*/ 1509544 w 1715332"/>
                <a:gd name="connsiteY386" fmla="*/ 753990 h 1713864"/>
                <a:gd name="connsiteX387" fmla="*/ 1509544 w 1715332"/>
                <a:gd name="connsiteY387" fmla="*/ 815782 h 1713864"/>
                <a:gd name="connsiteX388" fmla="*/ 1504034 w 1715332"/>
                <a:gd name="connsiteY388" fmla="*/ 821325 h 1713864"/>
                <a:gd name="connsiteX389" fmla="*/ 1445927 w 1715332"/>
                <a:gd name="connsiteY389" fmla="*/ 821325 h 1713864"/>
                <a:gd name="connsiteX390" fmla="*/ 1440318 w 1715332"/>
                <a:gd name="connsiteY390" fmla="*/ 815717 h 1713864"/>
                <a:gd name="connsiteX391" fmla="*/ 1440318 w 1715332"/>
                <a:gd name="connsiteY391" fmla="*/ 624537 h 1713864"/>
                <a:gd name="connsiteX392" fmla="*/ 1445829 w 1715332"/>
                <a:gd name="connsiteY392" fmla="*/ 619026 h 1713864"/>
                <a:gd name="connsiteX393" fmla="*/ 412292 w 1715332"/>
                <a:gd name="connsiteY393" fmla="*/ 617526 h 1713864"/>
                <a:gd name="connsiteX394" fmla="*/ 412292 w 1715332"/>
                <a:gd name="connsiteY394" fmla="*/ 683850 h 1713864"/>
                <a:gd name="connsiteX395" fmla="*/ 415781 w 1715332"/>
                <a:gd name="connsiteY395" fmla="*/ 687339 h 1713864"/>
                <a:gd name="connsiteX396" fmla="*/ 478551 w 1715332"/>
                <a:gd name="connsiteY396" fmla="*/ 687339 h 1713864"/>
                <a:gd name="connsiteX397" fmla="*/ 482105 w 1715332"/>
                <a:gd name="connsiteY397" fmla="*/ 683785 h 1713864"/>
                <a:gd name="connsiteX398" fmla="*/ 482105 w 1715332"/>
                <a:gd name="connsiteY398" fmla="*/ 621015 h 1713864"/>
                <a:gd name="connsiteX399" fmla="*/ 478616 w 1715332"/>
                <a:gd name="connsiteY399" fmla="*/ 617526 h 1713864"/>
                <a:gd name="connsiteX400" fmla="*/ 1515153 w 1715332"/>
                <a:gd name="connsiteY400" fmla="*/ 549702 h 1713864"/>
                <a:gd name="connsiteX401" fmla="*/ 1572217 w 1715332"/>
                <a:gd name="connsiteY401" fmla="*/ 549702 h 1713864"/>
                <a:gd name="connsiteX402" fmla="*/ 1577727 w 1715332"/>
                <a:gd name="connsiteY402" fmla="*/ 555213 h 1713864"/>
                <a:gd name="connsiteX403" fmla="*/ 1577727 w 1715332"/>
                <a:gd name="connsiteY403" fmla="*/ 617950 h 1713864"/>
                <a:gd name="connsiteX404" fmla="*/ 1509544 w 1715332"/>
                <a:gd name="connsiteY404" fmla="*/ 617950 h 1713864"/>
                <a:gd name="connsiteX405" fmla="*/ 1509544 w 1715332"/>
                <a:gd name="connsiteY405" fmla="*/ 555311 h 1713864"/>
                <a:gd name="connsiteX406" fmla="*/ 1515153 w 1715332"/>
                <a:gd name="connsiteY406" fmla="*/ 549702 h 1713864"/>
                <a:gd name="connsiteX407" fmla="*/ 5576 w 1715332"/>
                <a:gd name="connsiteY407" fmla="*/ 549702 h 1713864"/>
                <a:gd name="connsiteX408" fmla="*/ 66813 w 1715332"/>
                <a:gd name="connsiteY408" fmla="*/ 549702 h 1713864"/>
                <a:gd name="connsiteX409" fmla="*/ 70302 w 1715332"/>
                <a:gd name="connsiteY409" fmla="*/ 553191 h 1713864"/>
                <a:gd name="connsiteX410" fmla="*/ 70302 w 1715332"/>
                <a:gd name="connsiteY410" fmla="*/ 614428 h 1713864"/>
                <a:gd name="connsiteX411" fmla="*/ 66813 w 1715332"/>
                <a:gd name="connsiteY411" fmla="*/ 617918 h 1713864"/>
                <a:gd name="connsiteX412" fmla="*/ 5576 w 1715332"/>
                <a:gd name="connsiteY412" fmla="*/ 617918 h 1713864"/>
                <a:gd name="connsiteX413" fmla="*/ 2087 w 1715332"/>
                <a:gd name="connsiteY413" fmla="*/ 614428 h 1713864"/>
                <a:gd name="connsiteX414" fmla="*/ 2087 w 1715332"/>
                <a:gd name="connsiteY414" fmla="*/ 553191 h 1713864"/>
                <a:gd name="connsiteX415" fmla="*/ 5576 w 1715332"/>
                <a:gd name="connsiteY415" fmla="*/ 549702 h 1713864"/>
                <a:gd name="connsiteX416" fmla="*/ 829966 w 1715332"/>
                <a:gd name="connsiteY416" fmla="*/ 549636 h 1713864"/>
                <a:gd name="connsiteX417" fmla="*/ 888496 w 1715332"/>
                <a:gd name="connsiteY417" fmla="*/ 549636 h 1713864"/>
                <a:gd name="connsiteX418" fmla="*/ 894105 w 1715332"/>
                <a:gd name="connsiteY418" fmla="*/ 555245 h 1713864"/>
                <a:gd name="connsiteX419" fmla="*/ 894105 w 1715332"/>
                <a:gd name="connsiteY419" fmla="*/ 613776 h 1713864"/>
                <a:gd name="connsiteX420" fmla="*/ 888594 w 1715332"/>
                <a:gd name="connsiteY420" fmla="*/ 619286 h 1713864"/>
                <a:gd name="connsiteX421" fmla="*/ 824455 w 1715332"/>
                <a:gd name="connsiteY421" fmla="*/ 619286 h 1713864"/>
                <a:gd name="connsiteX422" fmla="*/ 824455 w 1715332"/>
                <a:gd name="connsiteY422" fmla="*/ 555147 h 1713864"/>
                <a:gd name="connsiteX423" fmla="*/ 829966 w 1715332"/>
                <a:gd name="connsiteY423" fmla="*/ 549636 h 1713864"/>
                <a:gd name="connsiteX424" fmla="*/ 1651291 w 1715332"/>
                <a:gd name="connsiteY424" fmla="*/ 549343 h 1713864"/>
                <a:gd name="connsiteX425" fmla="*/ 1709398 w 1715332"/>
                <a:gd name="connsiteY425" fmla="*/ 549343 h 1713864"/>
                <a:gd name="connsiteX426" fmla="*/ 1715006 w 1715332"/>
                <a:gd name="connsiteY426" fmla="*/ 554952 h 1713864"/>
                <a:gd name="connsiteX427" fmla="*/ 1715006 w 1715332"/>
                <a:gd name="connsiteY427" fmla="*/ 747925 h 1713864"/>
                <a:gd name="connsiteX428" fmla="*/ 1709496 w 1715332"/>
                <a:gd name="connsiteY428" fmla="*/ 753436 h 1713864"/>
                <a:gd name="connsiteX429" fmla="*/ 1645780 w 1715332"/>
                <a:gd name="connsiteY429" fmla="*/ 753436 h 1713864"/>
                <a:gd name="connsiteX430" fmla="*/ 1645780 w 1715332"/>
                <a:gd name="connsiteY430" fmla="*/ 686623 h 1713864"/>
                <a:gd name="connsiteX431" fmla="*/ 1578934 w 1715332"/>
                <a:gd name="connsiteY431" fmla="*/ 686623 h 1713864"/>
                <a:gd name="connsiteX432" fmla="*/ 1578934 w 1715332"/>
                <a:gd name="connsiteY432" fmla="*/ 618439 h 1713864"/>
                <a:gd name="connsiteX433" fmla="*/ 1645780 w 1715332"/>
                <a:gd name="connsiteY433" fmla="*/ 618439 h 1713864"/>
                <a:gd name="connsiteX434" fmla="*/ 1645780 w 1715332"/>
                <a:gd name="connsiteY434" fmla="*/ 554886 h 1713864"/>
                <a:gd name="connsiteX435" fmla="*/ 1651291 w 1715332"/>
                <a:gd name="connsiteY435" fmla="*/ 549343 h 1713864"/>
                <a:gd name="connsiteX436" fmla="*/ 417803 w 1715332"/>
                <a:gd name="connsiteY436" fmla="*/ 548071 h 1713864"/>
                <a:gd name="connsiteX437" fmla="*/ 545495 w 1715332"/>
                <a:gd name="connsiteY437" fmla="*/ 548071 h 1713864"/>
                <a:gd name="connsiteX438" fmla="*/ 551005 w 1715332"/>
                <a:gd name="connsiteY438" fmla="*/ 553582 h 1713864"/>
                <a:gd name="connsiteX439" fmla="*/ 551005 w 1715332"/>
                <a:gd name="connsiteY439" fmla="*/ 685089 h 1713864"/>
                <a:gd name="connsiteX440" fmla="*/ 613514 w 1715332"/>
                <a:gd name="connsiteY440" fmla="*/ 685089 h 1713864"/>
                <a:gd name="connsiteX441" fmla="*/ 619025 w 1715332"/>
                <a:gd name="connsiteY441" fmla="*/ 690600 h 1713864"/>
                <a:gd name="connsiteX442" fmla="*/ 619025 w 1715332"/>
                <a:gd name="connsiteY442" fmla="*/ 960266 h 1713864"/>
                <a:gd name="connsiteX443" fmla="*/ 549310 w 1715332"/>
                <a:gd name="connsiteY443" fmla="*/ 960266 h 1713864"/>
                <a:gd name="connsiteX444" fmla="*/ 549310 w 1715332"/>
                <a:gd name="connsiteY444" fmla="*/ 1027699 h 1713864"/>
                <a:gd name="connsiteX445" fmla="*/ 413107 w 1715332"/>
                <a:gd name="connsiteY445" fmla="*/ 1027699 h 1713864"/>
                <a:gd name="connsiteX446" fmla="*/ 409553 w 1715332"/>
                <a:gd name="connsiteY446" fmla="*/ 1031253 h 1713864"/>
                <a:gd name="connsiteX447" fmla="*/ 409553 w 1715332"/>
                <a:gd name="connsiteY447" fmla="*/ 1095393 h 1713864"/>
                <a:gd name="connsiteX448" fmla="*/ 413042 w 1715332"/>
                <a:gd name="connsiteY448" fmla="*/ 1098882 h 1713864"/>
                <a:gd name="connsiteX449" fmla="*/ 549636 w 1715332"/>
                <a:gd name="connsiteY449" fmla="*/ 1098882 h 1713864"/>
                <a:gd name="connsiteX450" fmla="*/ 549636 w 1715332"/>
                <a:gd name="connsiteY450" fmla="*/ 1028644 h 1713864"/>
                <a:gd name="connsiteX451" fmla="*/ 619025 w 1715332"/>
                <a:gd name="connsiteY451" fmla="*/ 1028644 h 1713864"/>
                <a:gd name="connsiteX452" fmla="*/ 619025 w 1715332"/>
                <a:gd name="connsiteY452" fmla="*/ 1094838 h 1713864"/>
                <a:gd name="connsiteX453" fmla="*/ 613514 w 1715332"/>
                <a:gd name="connsiteY453" fmla="*/ 1100349 h 1713864"/>
                <a:gd name="connsiteX454" fmla="*/ 549603 w 1715332"/>
                <a:gd name="connsiteY454" fmla="*/ 1100349 h 1713864"/>
                <a:gd name="connsiteX455" fmla="*/ 549603 w 1715332"/>
                <a:gd name="connsiteY455" fmla="*/ 1160641 h 1713864"/>
                <a:gd name="connsiteX456" fmla="*/ 544093 w 1715332"/>
                <a:gd name="connsiteY456" fmla="*/ 1166152 h 1713864"/>
                <a:gd name="connsiteX457" fmla="*/ 212635 w 1715332"/>
                <a:gd name="connsiteY457" fmla="*/ 1166152 h 1713864"/>
                <a:gd name="connsiteX458" fmla="*/ 207124 w 1715332"/>
                <a:gd name="connsiteY458" fmla="*/ 1160641 h 1713864"/>
                <a:gd name="connsiteX459" fmla="*/ 207124 w 1715332"/>
                <a:gd name="connsiteY459" fmla="*/ 1032558 h 1713864"/>
                <a:gd name="connsiteX460" fmla="*/ 143702 w 1715332"/>
                <a:gd name="connsiteY460" fmla="*/ 1032558 h 1713864"/>
                <a:gd name="connsiteX461" fmla="*/ 138191 w 1715332"/>
                <a:gd name="connsiteY461" fmla="*/ 1027047 h 1713864"/>
                <a:gd name="connsiteX462" fmla="*/ 138191 w 1715332"/>
                <a:gd name="connsiteY462" fmla="*/ 960788 h 1713864"/>
                <a:gd name="connsiteX463" fmla="*/ 5967 w 1715332"/>
                <a:gd name="connsiteY463" fmla="*/ 960788 h 1713864"/>
                <a:gd name="connsiteX464" fmla="*/ 456 w 1715332"/>
                <a:gd name="connsiteY464" fmla="*/ 955277 h 1713864"/>
                <a:gd name="connsiteX465" fmla="*/ 456 w 1715332"/>
                <a:gd name="connsiteY465" fmla="*/ 894790 h 1713864"/>
                <a:gd name="connsiteX466" fmla="*/ 5967 w 1715332"/>
                <a:gd name="connsiteY466" fmla="*/ 889279 h 1713864"/>
                <a:gd name="connsiteX467" fmla="*/ 207124 w 1715332"/>
                <a:gd name="connsiteY467" fmla="*/ 889279 h 1713864"/>
                <a:gd name="connsiteX468" fmla="*/ 207124 w 1715332"/>
                <a:gd name="connsiteY468" fmla="*/ 829183 h 1713864"/>
                <a:gd name="connsiteX469" fmla="*/ 212635 w 1715332"/>
                <a:gd name="connsiteY469" fmla="*/ 823672 h 1713864"/>
                <a:gd name="connsiteX470" fmla="*/ 273350 w 1715332"/>
                <a:gd name="connsiteY470" fmla="*/ 823672 h 1713864"/>
                <a:gd name="connsiteX471" fmla="*/ 273350 w 1715332"/>
                <a:gd name="connsiteY471" fmla="*/ 758000 h 1713864"/>
                <a:gd name="connsiteX472" fmla="*/ 278861 w 1715332"/>
                <a:gd name="connsiteY472" fmla="*/ 752489 h 1713864"/>
                <a:gd name="connsiteX473" fmla="*/ 343196 w 1715332"/>
                <a:gd name="connsiteY473" fmla="*/ 752489 h 1713864"/>
                <a:gd name="connsiteX474" fmla="*/ 343196 w 1715332"/>
                <a:gd name="connsiteY474" fmla="*/ 690600 h 1713864"/>
                <a:gd name="connsiteX475" fmla="*/ 343783 w 1715332"/>
                <a:gd name="connsiteY475" fmla="*/ 688187 h 1713864"/>
                <a:gd name="connsiteX476" fmla="*/ 278861 w 1715332"/>
                <a:gd name="connsiteY476" fmla="*/ 688187 h 1713864"/>
                <a:gd name="connsiteX477" fmla="*/ 273350 w 1715332"/>
                <a:gd name="connsiteY477" fmla="*/ 682676 h 1713864"/>
                <a:gd name="connsiteX478" fmla="*/ 273350 w 1715332"/>
                <a:gd name="connsiteY478" fmla="*/ 622189 h 1713864"/>
                <a:gd name="connsiteX479" fmla="*/ 278861 w 1715332"/>
                <a:gd name="connsiteY479" fmla="*/ 616678 h 1713864"/>
                <a:gd name="connsiteX480" fmla="*/ 412292 w 1715332"/>
                <a:gd name="connsiteY480" fmla="*/ 616678 h 1713864"/>
                <a:gd name="connsiteX481" fmla="*/ 412292 w 1715332"/>
                <a:gd name="connsiteY481" fmla="*/ 553582 h 1713864"/>
                <a:gd name="connsiteX482" fmla="*/ 417803 w 1715332"/>
                <a:gd name="connsiteY482" fmla="*/ 548071 h 1713864"/>
                <a:gd name="connsiteX483" fmla="*/ 142985 w 1715332"/>
                <a:gd name="connsiteY483" fmla="*/ 547288 h 1713864"/>
                <a:gd name="connsiteX484" fmla="*/ 203472 w 1715332"/>
                <a:gd name="connsiteY484" fmla="*/ 547288 h 1713864"/>
                <a:gd name="connsiteX485" fmla="*/ 208983 w 1715332"/>
                <a:gd name="connsiteY485" fmla="*/ 552799 h 1713864"/>
                <a:gd name="connsiteX486" fmla="*/ 208983 w 1715332"/>
                <a:gd name="connsiteY486" fmla="*/ 681567 h 1713864"/>
                <a:gd name="connsiteX487" fmla="*/ 203472 w 1715332"/>
                <a:gd name="connsiteY487" fmla="*/ 687078 h 1713864"/>
                <a:gd name="connsiteX488" fmla="*/ 142985 w 1715332"/>
                <a:gd name="connsiteY488" fmla="*/ 687078 h 1713864"/>
                <a:gd name="connsiteX489" fmla="*/ 137474 w 1715332"/>
                <a:gd name="connsiteY489" fmla="*/ 681567 h 1713864"/>
                <a:gd name="connsiteX490" fmla="*/ 137474 w 1715332"/>
                <a:gd name="connsiteY490" fmla="*/ 552799 h 1713864"/>
                <a:gd name="connsiteX491" fmla="*/ 142985 w 1715332"/>
                <a:gd name="connsiteY491" fmla="*/ 547288 h 1713864"/>
                <a:gd name="connsiteX492" fmla="*/ 691383 w 1715332"/>
                <a:gd name="connsiteY492" fmla="*/ 413010 h 1713864"/>
                <a:gd name="connsiteX493" fmla="*/ 749196 w 1715332"/>
                <a:gd name="connsiteY493" fmla="*/ 413010 h 1713864"/>
                <a:gd name="connsiteX494" fmla="*/ 754805 w 1715332"/>
                <a:gd name="connsiteY494" fmla="*/ 418618 h 1713864"/>
                <a:gd name="connsiteX495" fmla="*/ 754805 w 1715332"/>
                <a:gd name="connsiteY495" fmla="*/ 617526 h 1713864"/>
                <a:gd name="connsiteX496" fmla="*/ 824454 w 1715332"/>
                <a:gd name="connsiteY496" fmla="*/ 617526 h 1713864"/>
                <a:gd name="connsiteX497" fmla="*/ 824454 w 1715332"/>
                <a:gd name="connsiteY497" fmla="*/ 681666 h 1713864"/>
                <a:gd name="connsiteX498" fmla="*/ 818943 w 1715332"/>
                <a:gd name="connsiteY498" fmla="*/ 687176 h 1713864"/>
                <a:gd name="connsiteX499" fmla="*/ 761652 w 1715332"/>
                <a:gd name="connsiteY499" fmla="*/ 687176 h 1713864"/>
                <a:gd name="connsiteX500" fmla="*/ 754804 w 1715332"/>
                <a:gd name="connsiteY500" fmla="*/ 680328 h 1713864"/>
                <a:gd name="connsiteX501" fmla="*/ 754804 w 1715332"/>
                <a:gd name="connsiteY501" fmla="*/ 617592 h 1713864"/>
                <a:gd name="connsiteX502" fmla="*/ 754349 w 1715332"/>
                <a:gd name="connsiteY502" fmla="*/ 618048 h 1713864"/>
                <a:gd name="connsiteX503" fmla="*/ 692720 w 1715332"/>
                <a:gd name="connsiteY503" fmla="*/ 618048 h 1713864"/>
                <a:gd name="connsiteX504" fmla="*/ 685872 w 1715332"/>
                <a:gd name="connsiteY504" fmla="*/ 611200 h 1713864"/>
                <a:gd name="connsiteX505" fmla="*/ 685872 w 1715332"/>
                <a:gd name="connsiteY505" fmla="*/ 418553 h 1713864"/>
                <a:gd name="connsiteX506" fmla="*/ 691383 w 1715332"/>
                <a:gd name="connsiteY506" fmla="*/ 413010 h 1713864"/>
                <a:gd name="connsiteX507" fmla="*/ 1103186 w 1715332"/>
                <a:gd name="connsiteY507" fmla="*/ 408543 h 1713864"/>
                <a:gd name="connsiteX508" fmla="*/ 1160152 w 1715332"/>
                <a:gd name="connsiteY508" fmla="*/ 408543 h 1713864"/>
                <a:gd name="connsiteX509" fmla="*/ 1166999 w 1715332"/>
                <a:gd name="connsiteY509" fmla="*/ 415390 h 1713864"/>
                <a:gd name="connsiteX510" fmla="*/ 1166999 w 1715332"/>
                <a:gd name="connsiteY510" fmla="*/ 475128 h 1713864"/>
                <a:gd name="connsiteX511" fmla="*/ 1161488 w 1715332"/>
                <a:gd name="connsiteY511" fmla="*/ 480639 h 1713864"/>
                <a:gd name="connsiteX512" fmla="*/ 1098328 w 1715332"/>
                <a:gd name="connsiteY512" fmla="*/ 480639 h 1713864"/>
                <a:gd name="connsiteX513" fmla="*/ 1098328 w 1715332"/>
                <a:gd name="connsiteY513" fmla="*/ 549702 h 1713864"/>
                <a:gd name="connsiteX514" fmla="*/ 1161359 w 1715332"/>
                <a:gd name="connsiteY514" fmla="*/ 549702 h 1713864"/>
                <a:gd name="connsiteX515" fmla="*/ 1166967 w 1715332"/>
                <a:gd name="connsiteY515" fmla="*/ 555311 h 1713864"/>
                <a:gd name="connsiteX516" fmla="*/ 1166967 w 1715332"/>
                <a:gd name="connsiteY516" fmla="*/ 619124 h 1713864"/>
                <a:gd name="connsiteX517" fmla="*/ 1302420 w 1715332"/>
                <a:gd name="connsiteY517" fmla="*/ 619124 h 1713864"/>
                <a:gd name="connsiteX518" fmla="*/ 1302420 w 1715332"/>
                <a:gd name="connsiteY518" fmla="*/ 554854 h 1713864"/>
                <a:gd name="connsiteX519" fmla="*/ 1307931 w 1715332"/>
                <a:gd name="connsiteY519" fmla="*/ 549343 h 1713864"/>
                <a:gd name="connsiteX520" fmla="*/ 1366168 w 1715332"/>
                <a:gd name="connsiteY520" fmla="*/ 549343 h 1713864"/>
                <a:gd name="connsiteX521" fmla="*/ 1371777 w 1715332"/>
                <a:gd name="connsiteY521" fmla="*/ 554952 h 1713864"/>
                <a:gd name="connsiteX522" fmla="*/ 1371777 w 1715332"/>
                <a:gd name="connsiteY522" fmla="*/ 681112 h 1713864"/>
                <a:gd name="connsiteX523" fmla="*/ 1366266 w 1715332"/>
                <a:gd name="connsiteY523" fmla="*/ 686622 h 1713864"/>
                <a:gd name="connsiteX524" fmla="*/ 1304540 w 1715332"/>
                <a:gd name="connsiteY524" fmla="*/ 686622 h 1713864"/>
                <a:gd name="connsiteX525" fmla="*/ 1304540 w 1715332"/>
                <a:gd name="connsiteY525" fmla="*/ 754642 h 1713864"/>
                <a:gd name="connsiteX526" fmla="*/ 1368287 w 1715332"/>
                <a:gd name="connsiteY526" fmla="*/ 754642 h 1713864"/>
                <a:gd name="connsiteX527" fmla="*/ 1373896 w 1715332"/>
                <a:gd name="connsiteY527" fmla="*/ 760250 h 1713864"/>
                <a:gd name="connsiteX528" fmla="*/ 1373896 w 1715332"/>
                <a:gd name="connsiteY528" fmla="*/ 815814 h 1713864"/>
                <a:gd name="connsiteX529" fmla="*/ 1368385 w 1715332"/>
                <a:gd name="connsiteY529" fmla="*/ 821325 h 1713864"/>
                <a:gd name="connsiteX530" fmla="*/ 1368385 w 1715332"/>
                <a:gd name="connsiteY530" fmla="*/ 821260 h 1713864"/>
                <a:gd name="connsiteX531" fmla="*/ 1304507 w 1715332"/>
                <a:gd name="connsiteY531" fmla="*/ 821260 h 1713864"/>
                <a:gd name="connsiteX532" fmla="*/ 1304507 w 1715332"/>
                <a:gd name="connsiteY532" fmla="*/ 890062 h 1713864"/>
                <a:gd name="connsiteX533" fmla="*/ 1368255 w 1715332"/>
                <a:gd name="connsiteY533" fmla="*/ 890062 h 1713864"/>
                <a:gd name="connsiteX534" fmla="*/ 1373863 w 1715332"/>
                <a:gd name="connsiteY534" fmla="*/ 895671 h 1713864"/>
                <a:gd name="connsiteX535" fmla="*/ 1373863 w 1715332"/>
                <a:gd name="connsiteY535" fmla="*/ 953027 h 1713864"/>
                <a:gd name="connsiteX536" fmla="*/ 1368353 w 1715332"/>
                <a:gd name="connsiteY536" fmla="*/ 958538 h 1713864"/>
                <a:gd name="connsiteX537" fmla="*/ 1242878 w 1715332"/>
                <a:gd name="connsiteY537" fmla="*/ 958538 h 1713864"/>
                <a:gd name="connsiteX538" fmla="*/ 1236030 w 1715332"/>
                <a:gd name="connsiteY538" fmla="*/ 951691 h 1713864"/>
                <a:gd name="connsiteX539" fmla="*/ 1236030 w 1715332"/>
                <a:gd name="connsiteY539" fmla="*/ 891203 h 1713864"/>
                <a:gd name="connsiteX540" fmla="*/ 1237139 w 1715332"/>
                <a:gd name="connsiteY540" fmla="*/ 890095 h 1713864"/>
                <a:gd name="connsiteX541" fmla="*/ 1166967 w 1715332"/>
                <a:gd name="connsiteY541" fmla="*/ 890095 h 1713864"/>
                <a:gd name="connsiteX542" fmla="*/ 1166967 w 1715332"/>
                <a:gd name="connsiteY542" fmla="*/ 1008558 h 1713864"/>
                <a:gd name="connsiteX543" fmla="*/ 1147501 w 1715332"/>
                <a:gd name="connsiteY543" fmla="*/ 1028025 h 1713864"/>
                <a:gd name="connsiteX544" fmla="*/ 1035852 w 1715332"/>
                <a:gd name="connsiteY544" fmla="*/ 1028025 h 1713864"/>
                <a:gd name="connsiteX545" fmla="*/ 1029004 w 1715332"/>
                <a:gd name="connsiteY545" fmla="*/ 1021178 h 1713864"/>
                <a:gd name="connsiteX546" fmla="*/ 1029004 w 1715332"/>
                <a:gd name="connsiteY546" fmla="*/ 823020 h 1713864"/>
                <a:gd name="connsiteX547" fmla="*/ 965680 w 1715332"/>
                <a:gd name="connsiteY547" fmla="*/ 823020 h 1713864"/>
                <a:gd name="connsiteX548" fmla="*/ 958832 w 1715332"/>
                <a:gd name="connsiteY548" fmla="*/ 816173 h 1713864"/>
                <a:gd name="connsiteX549" fmla="*/ 958832 w 1715332"/>
                <a:gd name="connsiteY549" fmla="*/ 692133 h 1713864"/>
                <a:gd name="connsiteX550" fmla="*/ 964343 w 1715332"/>
                <a:gd name="connsiteY550" fmla="*/ 686622 h 1713864"/>
                <a:gd name="connsiteX551" fmla="*/ 1029004 w 1715332"/>
                <a:gd name="connsiteY551" fmla="*/ 686622 h 1713864"/>
                <a:gd name="connsiteX552" fmla="*/ 1029004 w 1715332"/>
                <a:gd name="connsiteY552" fmla="*/ 594570 h 1713864"/>
                <a:gd name="connsiteX553" fmla="*/ 1029004 w 1715332"/>
                <a:gd name="connsiteY553" fmla="*/ 555246 h 1713864"/>
                <a:gd name="connsiteX554" fmla="*/ 1029004 w 1715332"/>
                <a:gd name="connsiteY554" fmla="*/ 478617 h 1713864"/>
                <a:gd name="connsiteX555" fmla="*/ 1097675 w 1715332"/>
                <a:gd name="connsiteY555" fmla="*/ 478617 h 1713864"/>
                <a:gd name="connsiteX556" fmla="*/ 1097675 w 1715332"/>
                <a:gd name="connsiteY556" fmla="*/ 414053 h 1713864"/>
                <a:gd name="connsiteX557" fmla="*/ 1103186 w 1715332"/>
                <a:gd name="connsiteY557" fmla="*/ 408543 h 1713864"/>
                <a:gd name="connsiteX558" fmla="*/ 554886 w 1715332"/>
                <a:gd name="connsiteY558" fmla="*/ 343294 h 1713864"/>
                <a:gd name="connsiteX559" fmla="*/ 613416 w 1715332"/>
                <a:gd name="connsiteY559" fmla="*/ 343294 h 1713864"/>
                <a:gd name="connsiteX560" fmla="*/ 619025 w 1715332"/>
                <a:gd name="connsiteY560" fmla="*/ 348902 h 1713864"/>
                <a:gd name="connsiteX561" fmla="*/ 619025 w 1715332"/>
                <a:gd name="connsiteY561" fmla="*/ 474181 h 1713864"/>
                <a:gd name="connsiteX562" fmla="*/ 613514 w 1715332"/>
                <a:gd name="connsiteY562" fmla="*/ 479692 h 1713864"/>
                <a:gd name="connsiteX563" fmla="*/ 556223 w 1715332"/>
                <a:gd name="connsiteY563" fmla="*/ 479692 h 1713864"/>
                <a:gd name="connsiteX564" fmla="*/ 549375 w 1715332"/>
                <a:gd name="connsiteY564" fmla="*/ 472844 h 1713864"/>
                <a:gd name="connsiteX565" fmla="*/ 549375 w 1715332"/>
                <a:gd name="connsiteY565" fmla="*/ 348804 h 1713864"/>
                <a:gd name="connsiteX566" fmla="*/ 554886 w 1715332"/>
                <a:gd name="connsiteY566" fmla="*/ 343294 h 1713864"/>
                <a:gd name="connsiteX567" fmla="*/ 963430 w 1715332"/>
                <a:gd name="connsiteY567" fmla="*/ 272894 h 1713864"/>
                <a:gd name="connsiteX568" fmla="*/ 1025026 w 1715332"/>
                <a:gd name="connsiteY568" fmla="*/ 272894 h 1713864"/>
                <a:gd name="connsiteX569" fmla="*/ 1028580 w 1715332"/>
                <a:gd name="connsiteY569" fmla="*/ 276448 h 1713864"/>
                <a:gd name="connsiteX570" fmla="*/ 1028580 w 1715332"/>
                <a:gd name="connsiteY570" fmla="*/ 478616 h 1713864"/>
                <a:gd name="connsiteX571" fmla="*/ 964343 w 1715332"/>
                <a:gd name="connsiteY571" fmla="*/ 478616 h 1713864"/>
                <a:gd name="connsiteX572" fmla="*/ 960723 w 1715332"/>
                <a:gd name="connsiteY572" fmla="*/ 474996 h 1713864"/>
                <a:gd name="connsiteX573" fmla="*/ 960723 w 1715332"/>
                <a:gd name="connsiteY573" fmla="*/ 275600 h 1713864"/>
                <a:gd name="connsiteX574" fmla="*/ 963430 w 1715332"/>
                <a:gd name="connsiteY574" fmla="*/ 272894 h 1713864"/>
                <a:gd name="connsiteX575" fmla="*/ 1374353 w 1715332"/>
                <a:gd name="connsiteY575" fmla="*/ 138517 h 1713864"/>
                <a:gd name="connsiteX576" fmla="*/ 1568499 w 1715332"/>
                <a:gd name="connsiteY576" fmla="*/ 138517 h 1713864"/>
                <a:gd name="connsiteX577" fmla="*/ 1574173 w 1715332"/>
                <a:gd name="connsiteY577" fmla="*/ 143995 h 1713864"/>
                <a:gd name="connsiteX578" fmla="*/ 1574140 w 1715332"/>
                <a:gd name="connsiteY578" fmla="*/ 338761 h 1713864"/>
                <a:gd name="connsiteX579" fmla="*/ 1568891 w 1715332"/>
                <a:gd name="connsiteY579" fmla="*/ 343913 h 1713864"/>
                <a:gd name="connsiteX580" fmla="*/ 1471230 w 1715332"/>
                <a:gd name="connsiteY580" fmla="*/ 343815 h 1713864"/>
                <a:gd name="connsiteX581" fmla="*/ 1375331 w 1715332"/>
                <a:gd name="connsiteY581" fmla="*/ 343913 h 1713864"/>
                <a:gd name="connsiteX582" fmla="*/ 1368711 w 1715332"/>
                <a:gd name="connsiteY582" fmla="*/ 337620 h 1713864"/>
                <a:gd name="connsiteX583" fmla="*/ 1368777 w 1715332"/>
                <a:gd name="connsiteY583" fmla="*/ 144060 h 1713864"/>
                <a:gd name="connsiteX584" fmla="*/ 1374353 w 1715332"/>
                <a:gd name="connsiteY584" fmla="*/ 138517 h 1713864"/>
                <a:gd name="connsiteX585" fmla="*/ 141843 w 1715332"/>
                <a:gd name="connsiteY585" fmla="*/ 138517 h 1713864"/>
                <a:gd name="connsiteX586" fmla="*/ 335990 w 1715332"/>
                <a:gd name="connsiteY586" fmla="*/ 138517 h 1713864"/>
                <a:gd name="connsiteX587" fmla="*/ 341664 w 1715332"/>
                <a:gd name="connsiteY587" fmla="*/ 143995 h 1713864"/>
                <a:gd name="connsiteX588" fmla="*/ 341631 w 1715332"/>
                <a:gd name="connsiteY588" fmla="*/ 338761 h 1713864"/>
                <a:gd name="connsiteX589" fmla="*/ 336382 w 1715332"/>
                <a:gd name="connsiteY589" fmla="*/ 343913 h 1713864"/>
                <a:gd name="connsiteX590" fmla="*/ 238721 w 1715332"/>
                <a:gd name="connsiteY590" fmla="*/ 343815 h 1713864"/>
                <a:gd name="connsiteX591" fmla="*/ 142822 w 1715332"/>
                <a:gd name="connsiteY591" fmla="*/ 343913 h 1713864"/>
                <a:gd name="connsiteX592" fmla="*/ 136202 w 1715332"/>
                <a:gd name="connsiteY592" fmla="*/ 337620 h 1713864"/>
                <a:gd name="connsiteX593" fmla="*/ 136268 w 1715332"/>
                <a:gd name="connsiteY593" fmla="*/ 144060 h 1713864"/>
                <a:gd name="connsiteX594" fmla="*/ 141843 w 1715332"/>
                <a:gd name="connsiteY594" fmla="*/ 138517 h 1713864"/>
                <a:gd name="connsiteX595" fmla="*/ 754218 w 1715332"/>
                <a:gd name="connsiteY595" fmla="*/ 135518 h 1713864"/>
                <a:gd name="connsiteX596" fmla="*/ 953419 w 1715332"/>
                <a:gd name="connsiteY596" fmla="*/ 135518 h 1713864"/>
                <a:gd name="connsiteX597" fmla="*/ 959027 w 1715332"/>
                <a:gd name="connsiteY597" fmla="*/ 141126 h 1713864"/>
                <a:gd name="connsiteX598" fmla="*/ 959027 w 1715332"/>
                <a:gd name="connsiteY598" fmla="*/ 274199 h 1713864"/>
                <a:gd name="connsiteX599" fmla="*/ 894073 w 1715332"/>
                <a:gd name="connsiteY599" fmla="*/ 274199 h 1713864"/>
                <a:gd name="connsiteX600" fmla="*/ 894073 w 1715332"/>
                <a:gd name="connsiteY600" fmla="*/ 475128 h 1713864"/>
                <a:gd name="connsiteX601" fmla="*/ 890584 w 1715332"/>
                <a:gd name="connsiteY601" fmla="*/ 478617 h 1713864"/>
                <a:gd name="connsiteX602" fmla="*/ 829868 w 1715332"/>
                <a:gd name="connsiteY602" fmla="*/ 478617 h 1713864"/>
                <a:gd name="connsiteX603" fmla="*/ 826248 w 1715332"/>
                <a:gd name="connsiteY603" fmla="*/ 474998 h 1713864"/>
                <a:gd name="connsiteX604" fmla="*/ 826248 w 1715332"/>
                <a:gd name="connsiteY604" fmla="*/ 408574 h 1713864"/>
                <a:gd name="connsiteX605" fmla="*/ 755196 w 1715332"/>
                <a:gd name="connsiteY605" fmla="*/ 408574 h 1713864"/>
                <a:gd name="connsiteX606" fmla="*/ 751707 w 1715332"/>
                <a:gd name="connsiteY606" fmla="*/ 405085 h 1713864"/>
                <a:gd name="connsiteX607" fmla="*/ 751707 w 1715332"/>
                <a:gd name="connsiteY607" fmla="*/ 342772 h 1713864"/>
                <a:gd name="connsiteX608" fmla="*/ 755261 w 1715332"/>
                <a:gd name="connsiteY608" fmla="*/ 339218 h 1713864"/>
                <a:gd name="connsiteX609" fmla="*/ 826248 w 1715332"/>
                <a:gd name="connsiteY609" fmla="*/ 339218 h 1713864"/>
                <a:gd name="connsiteX610" fmla="*/ 826248 w 1715332"/>
                <a:gd name="connsiteY610" fmla="*/ 274199 h 1713864"/>
                <a:gd name="connsiteX611" fmla="*/ 761065 w 1715332"/>
                <a:gd name="connsiteY611" fmla="*/ 274199 h 1713864"/>
                <a:gd name="connsiteX612" fmla="*/ 754218 w 1715332"/>
                <a:gd name="connsiteY612" fmla="*/ 267351 h 1713864"/>
                <a:gd name="connsiteX613" fmla="*/ 1106610 w 1715332"/>
                <a:gd name="connsiteY613" fmla="*/ 71280 h 1713864"/>
                <a:gd name="connsiteX614" fmla="*/ 1167424 w 1715332"/>
                <a:gd name="connsiteY614" fmla="*/ 71280 h 1713864"/>
                <a:gd name="connsiteX615" fmla="*/ 1170978 w 1715332"/>
                <a:gd name="connsiteY615" fmla="*/ 74834 h 1713864"/>
                <a:gd name="connsiteX616" fmla="*/ 1170978 w 1715332"/>
                <a:gd name="connsiteY616" fmla="*/ 201352 h 1713864"/>
                <a:gd name="connsiteX617" fmla="*/ 1167489 w 1715332"/>
                <a:gd name="connsiteY617" fmla="*/ 204841 h 1713864"/>
                <a:gd name="connsiteX618" fmla="*/ 1117468 w 1715332"/>
                <a:gd name="connsiteY618" fmla="*/ 204841 h 1713864"/>
                <a:gd name="connsiteX619" fmla="*/ 1117468 w 1715332"/>
                <a:gd name="connsiteY619" fmla="*/ 204842 h 1713864"/>
                <a:gd name="connsiteX620" fmla="*/ 1032068 w 1715332"/>
                <a:gd name="connsiteY620" fmla="*/ 204842 h 1713864"/>
                <a:gd name="connsiteX621" fmla="*/ 1028612 w 1715332"/>
                <a:gd name="connsiteY621" fmla="*/ 201353 h 1713864"/>
                <a:gd name="connsiteX622" fmla="*/ 1028612 w 1715332"/>
                <a:gd name="connsiteY622" fmla="*/ 139072 h 1713864"/>
                <a:gd name="connsiteX623" fmla="*/ 1032166 w 1715332"/>
                <a:gd name="connsiteY623" fmla="*/ 135518 h 1713864"/>
                <a:gd name="connsiteX624" fmla="*/ 1103121 w 1715332"/>
                <a:gd name="connsiteY624" fmla="*/ 135518 h 1713864"/>
                <a:gd name="connsiteX625" fmla="*/ 1103121 w 1715332"/>
                <a:gd name="connsiteY625" fmla="*/ 74769 h 1713864"/>
                <a:gd name="connsiteX626" fmla="*/ 1106610 w 1715332"/>
                <a:gd name="connsiteY626" fmla="*/ 71280 h 1713864"/>
                <a:gd name="connsiteX627" fmla="*/ 1636029 w 1715332"/>
                <a:gd name="connsiteY627" fmla="*/ 69324 h 1713864"/>
                <a:gd name="connsiteX628" fmla="*/ 1305941 w 1715332"/>
                <a:gd name="connsiteY628" fmla="*/ 69357 h 1713864"/>
                <a:gd name="connsiteX629" fmla="*/ 1299680 w 1715332"/>
                <a:gd name="connsiteY629" fmla="*/ 76106 h 1713864"/>
                <a:gd name="connsiteX630" fmla="*/ 1299647 w 1715332"/>
                <a:gd name="connsiteY630" fmla="*/ 406227 h 1713864"/>
                <a:gd name="connsiteX631" fmla="*/ 1306332 w 1715332"/>
                <a:gd name="connsiteY631" fmla="*/ 413075 h 1713864"/>
                <a:gd name="connsiteX632" fmla="*/ 1636420 w 1715332"/>
                <a:gd name="connsiteY632" fmla="*/ 413042 h 1713864"/>
                <a:gd name="connsiteX633" fmla="*/ 1643268 w 1715332"/>
                <a:gd name="connsiteY633" fmla="*/ 406390 h 1713864"/>
                <a:gd name="connsiteX634" fmla="*/ 1643138 w 1715332"/>
                <a:gd name="connsiteY634" fmla="*/ 241623 h 1713864"/>
                <a:gd name="connsiteX635" fmla="*/ 1643268 w 1715332"/>
                <a:gd name="connsiteY635" fmla="*/ 76857 h 1713864"/>
                <a:gd name="connsiteX636" fmla="*/ 1636029 w 1715332"/>
                <a:gd name="connsiteY636" fmla="*/ 69324 h 1713864"/>
                <a:gd name="connsiteX637" fmla="*/ 403521 w 1715332"/>
                <a:gd name="connsiteY637" fmla="*/ 69324 h 1713864"/>
                <a:gd name="connsiteX638" fmla="*/ 73433 w 1715332"/>
                <a:gd name="connsiteY638" fmla="*/ 69357 h 1713864"/>
                <a:gd name="connsiteX639" fmla="*/ 67172 w 1715332"/>
                <a:gd name="connsiteY639" fmla="*/ 76106 h 1713864"/>
                <a:gd name="connsiteX640" fmla="*/ 67139 w 1715332"/>
                <a:gd name="connsiteY640" fmla="*/ 406227 h 1713864"/>
                <a:gd name="connsiteX641" fmla="*/ 73824 w 1715332"/>
                <a:gd name="connsiteY641" fmla="*/ 413075 h 1713864"/>
                <a:gd name="connsiteX642" fmla="*/ 403912 w 1715332"/>
                <a:gd name="connsiteY642" fmla="*/ 413042 h 1713864"/>
                <a:gd name="connsiteX643" fmla="*/ 410760 w 1715332"/>
                <a:gd name="connsiteY643" fmla="*/ 406390 h 1713864"/>
                <a:gd name="connsiteX644" fmla="*/ 410630 w 1715332"/>
                <a:gd name="connsiteY644" fmla="*/ 241623 h 1713864"/>
                <a:gd name="connsiteX645" fmla="*/ 410760 w 1715332"/>
                <a:gd name="connsiteY645" fmla="*/ 76857 h 1713864"/>
                <a:gd name="connsiteX646" fmla="*/ 403521 w 1715332"/>
                <a:gd name="connsiteY646" fmla="*/ 69324 h 1713864"/>
                <a:gd name="connsiteX647" fmla="*/ 1239291 w 1715332"/>
                <a:gd name="connsiteY647" fmla="*/ 1924 h 1713864"/>
                <a:gd name="connsiteX648" fmla="*/ 1712136 w 1715332"/>
                <a:gd name="connsiteY648" fmla="*/ 1924 h 1713864"/>
                <a:gd name="connsiteX649" fmla="*/ 1712861 w 1715332"/>
                <a:gd name="connsiteY649" fmla="*/ 2656 h 1713864"/>
                <a:gd name="connsiteX650" fmla="*/ 1715006 w 1715332"/>
                <a:gd name="connsiteY650" fmla="*/ 3782 h 1713864"/>
                <a:gd name="connsiteX651" fmla="*/ 1715028 w 1715332"/>
                <a:gd name="connsiteY651" fmla="*/ 4846 h 1713864"/>
                <a:gd name="connsiteX652" fmla="*/ 1715331 w 1715332"/>
                <a:gd name="connsiteY652" fmla="*/ 5152 h 1713864"/>
                <a:gd name="connsiteX653" fmla="*/ 1715331 w 1715332"/>
                <a:gd name="connsiteY653" fmla="*/ 477964 h 1713864"/>
                <a:gd name="connsiteX654" fmla="*/ 1712136 w 1715332"/>
                <a:gd name="connsiteY654" fmla="*/ 481160 h 1713864"/>
                <a:gd name="connsiteX655" fmla="*/ 1239291 w 1715332"/>
                <a:gd name="connsiteY655" fmla="*/ 481160 h 1713864"/>
                <a:gd name="connsiteX656" fmla="*/ 1238731 w 1715332"/>
                <a:gd name="connsiteY656" fmla="*/ 480600 h 1713864"/>
                <a:gd name="connsiteX657" fmla="*/ 1238349 w 1715332"/>
                <a:gd name="connsiteY657" fmla="*/ 480655 h 1713864"/>
                <a:gd name="connsiteX658" fmla="*/ 1237431 w 1715332"/>
                <a:gd name="connsiteY658" fmla="*/ 479300 h 1713864"/>
                <a:gd name="connsiteX659" fmla="*/ 1236095 w 1715332"/>
                <a:gd name="connsiteY659" fmla="*/ 477964 h 1713864"/>
                <a:gd name="connsiteX660" fmla="*/ 1236095 w 1715332"/>
                <a:gd name="connsiteY660" fmla="*/ 5119 h 1713864"/>
                <a:gd name="connsiteX661" fmla="*/ 1239291 w 1715332"/>
                <a:gd name="connsiteY661" fmla="*/ 1924 h 1713864"/>
                <a:gd name="connsiteX662" fmla="*/ 662884 w 1715332"/>
                <a:gd name="connsiteY662" fmla="*/ 1924 h 1713864"/>
                <a:gd name="connsiteX663" fmla="*/ 748609 w 1715332"/>
                <a:gd name="connsiteY663" fmla="*/ 1924 h 1713864"/>
                <a:gd name="connsiteX664" fmla="*/ 754218 w 1715332"/>
                <a:gd name="connsiteY664" fmla="*/ 7532 h 1713864"/>
                <a:gd name="connsiteX665" fmla="*/ 754218 w 1715332"/>
                <a:gd name="connsiteY665" fmla="*/ 134735 h 1713864"/>
                <a:gd name="connsiteX666" fmla="*/ 686198 w 1715332"/>
                <a:gd name="connsiteY666" fmla="*/ 134735 h 1713864"/>
                <a:gd name="connsiteX667" fmla="*/ 686198 w 1715332"/>
                <a:gd name="connsiteY667" fmla="*/ 271427 h 1713864"/>
                <a:gd name="connsiteX668" fmla="*/ 682709 w 1715332"/>
                <a:gd name="connsiteY668" fmla="*/ 274916 h 1713864"/>
                <a:gd name="connsiteX669" fmla="*/ 621961 w 1715332"/>
                <a:gd name="connsiteY669" fmla="*/ 274916 h 1713864"/>
                <a:gd name="connsiteX670" fmla="*/ 618341 w 1715332"/>
                <a:gd name="connsiteY670" fmla="*/ 271297 h 1713864"/>
                <a:gd name="connsiteX671" fmla="*/ 618341 w 1715332"/>
                <a:gd name="connsiteY671" fmla="*/ 204874 h 1713864"/>
                <a:gd name="connsiteX672" fmla="*/ 552473 w 1715332"/>
                <a:gd name="connsiteY672" fmla="*/ 204874 h 1713864"/>
                <a:gd name="connsiteX673" fmla="*/ 549017 w 1715332"/>
                <a:gd name="connsiteY673" fmla="*/ 201385 h 1713864"/>
                <a:gd name="connsiteX674" fmla="*/ 549017 w 1715332"/>
                <a:gd name="connsiteY674" fmla="*/ 139072 h 1713864"/>
                <a:gd name="connsiteX675" fmla="*/ 552571 w 1715332"/>
                <a:gd name="connsiteY675" fmla="*/ 135518 h 1713864"/>
                <a:gd name="connsiteX676" fmla="*/ 618341 w 1715332"/>
                <a:gd name="connsiteY676" fmla="*/ 135518 h 1713864"/>
                <a:gd name="connsiteX677" fmla="*/ 618341 w 1715332"/>
                <a:gd name="connsiteY677" fmla="*/ 71312 h 1713864"/>
                <a:gd name="connsiteX678" fmla="*/ 552506 w 1715332"/>
                <a:gd name="connsiteY678" fmla="*/ 71312 h 1713864"/>
                <a:gd name="connsiteX679" fmla="*/ 549017 w 1715332"/>
                <a:gd name="connsiteY679" fmla="*/ 67790 h 1713864"/>
                <a:gd name="connsiteX680" fmla="*/ 549017 w 1715332"/>
                <a:gd name="connsiteY680" fmla="*/ 5510 h 1713864"/>
                <a:gd name="connsiteX681" fmla="*/ 552571 w 1715332"/>
                <a:gd name="connsiteY681" fmla="*/ 1956 h 1713864"/>
                <a:gd name="connsiteX682" fmla="*/ 662852 w 1715332"/>
                <a:gd name="connsiteY682" fmla="*/ 1956 h 1713864"/>
                <a:gd name="connsiteX683" fmla="*/ 6782 w 1715332"/>
                <a:gd name="connsiteY683" fmla="*/ 1924 h 1713864"/>
                <a:gd name="connsiteX684" fmla="*/ 479628 w 1715332"/>
                <a:gd name="connsiteY684" fmla="*/ 1924 h 1713864"/>
                <a:gd name="connsiteX685" fmla="*/ 480379 w 1715332"/>
                <a:gd name="connsiteY685" fmla="*/ 2683 h 1713864"/>
                <a:gd name="connsiteX686" fmla="*/ 481551 w 1715332"/>
                <a:gd name="connsiteY686" fmla="*/ 3456 h 1713864"/>
                <a:gd name="connsiteX687" fmla="*/ 481571 w 1715332"/>
                <a:gd name="connsiteY687" fmla="*/ 3887 h 1713864"/>
                <a:gd name="connsiteX688" fmla="*/ 482823 w 1715332"/>
                <a:gd name="connsiteY688" fmla="*/ 5152 h 1713864"/>
                <a:gd name="connsiteX689" fmla="*/ 482823 w 1715332"/>
                <a:gd name="connsiteY689" fmla="*/ 477964 h 1713864"/>
                <a:gd name="connsiteX690" fmla="*/ 481272 w 1715332"/>
                <a:gd name="connsiteY690" fmla="*/ 479515 h 1713864"/>
                <a:gd name="connsiteX691" fmla="*/ 481258 w 1715332"/>
                <a:gd name="connsiteY691" fmla="*/ 479693 h 1713864"/>
                <a:gd name="connsiteX692" fmla="*/ 481081 w 1715332"/>
                <a:gd name="connsiteY692" fmla="*/ 479707 h 1713864"/>
                <a:gd name="connsiteX693" fmla="*/ 479628 w 1715332"/>
                <a:gd name="connsiteY693" fmla="*/ 481160 h 1713864"/>
                <a:gd name="connsiteX694" fmla="*/ 6782 w 1715332"/>
                <a:gd name="connsiteY694" fmla="*/ 481160 h 1713864"/>
                <a:gd name="connsiteX695" fmla="*/ 5416 w 1715332"/>
                <a:gd name="connsiteY695" fmla="*/ 479794 h 1713864"/>
                <a:gd name="connsiteX696" fmla="*/ 4467 w 1715332"/>
                <a:gd name="connsiteY696" fmla="*/ 479726 h 1713864"/>
                <a:gd name="connsiteX697" fmla="*/ 4473 w 1715332"/>
                <a:gd name="connsiteY697" fmla="*/ 478850 h 1713864"/>
                <a:gd name="connsiteX698" fmla="*/ 3587 w 1715332"/>
                <a:gd name="connsiteY698" fmla="*/ 477964 h 1713864"/>
                <a:gd name="connsiteX699" fmla="*/ 3587 w 1715332"/>
                <a:gd name="connsiteY699" fmla="*/ 5119 h 1713864"/>
                <a:gd name="connsiteX700" fmla="*/ 6782 w 1715332"/>
                <a:gd name="connsiteY700" fmla="*/ 1924 h 1713864"/>
                <a:gd name="connsiteX701" fmla="*/ 832509 w 1715332"/>
                <a:gd name="connsiteY701" fmla="*/ 0 h 1713864"/>
                <a:gd name="connsiteX702" fmla="*/ 885790 w 1715332"/>
                <a:gd name="connsiteY702" fmla="*/ 0 h 1713864"/>
                <a:gd name="connsiteX703" fmla="*/ 893779 w 1715332"/>
                <a:gd name="connsiteY703" fmla="*/ 7989 h 1713864"/>
                <a:gd name="connsiteX704" fmla="*/ 893779 w 1715332"/>
                <a:gd name="connsiteY704" fmla="*/ 62085 h 1713864"/>
                <a:gd name="connsiteX705" fmla="*/ 886508 w 1715332"/>
                <a:gd name="connsiteY705" fmla="*/ 69356 h 1713864"/>
                <a:gd name="connsiteX706" fmla="*/ 832411 w 1715332"/>
                <a:gd name="connsiteY706" fmla="*/ 69356 h 1713864"/>
                <a:gd name="connsiteX707" fmla="*/ 824455 w 1715332"/>
                <a:gd name="connsiteY707" fmla="*/ 61367 h 1713864"/>
                <a:gd name="connsiteX708" fmla="*/ 824455 w 1715332"/>
                <a:gd name="connsiteY708" fmla="*/ 8054 h 1713864"/>
                <a:gd name="connsiteX709" fmla="*/ 832509 w 1715332"/>
                <a:gd name="connsiteY709" fmla="*/ 0 h 171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</a:cxnLst>
              <a:rect l="l" t="t" r="r" b="b"/>
              <a:pathLst>
                <a:path w="1715332" h="1713864">
                  <a:moveTo>
                    <a:pt x="553778" y="1647181"/>
                  </a:moveTo>
                  <a:lnTo>
                    <a:pt x="617428" y="1647181"/>
                  </a:lnTo>
                  <a:cubicBezTo>
                    <a:pt x="618309" y="1647181"/>
                    <a:pt x="619026" y="1647899"/>
                    <a:pt x="619026" y="1648779"/>
                  </a:cubicBezTo>
                  <a:lnTo>
                    <a:pt x="619026" y="1708354"/>
                  </a:lnTo>
                  <a:cubicBezTo>
                    <a:pt x="619026" y="1711386"/>
                    <a:pt x="616548" y="1713864"/>
                    <a:pt x="613515" y="1713864"/>
                  </a:cubicBezTo>
                  <a:lnTo>
                    <a:pt x="555115" y="1713864"/>
                  </a:lnTo>
                  <a:cubicBezTo>
                    <a:pt x="551332" y="1713864"/>
                    <a:pt x="548267" y="1710799"/>
                    <a:pt x="548267" y="1707017"/>
                  </a:cubicBezTo>
                  <a:lnTo>
                    <a:pt x="548267" y="1652725"/>
                  </a:lnTo>
                  <a:cubicBezTo>
                    <a:pt x="548267" y="1649659"/>
                    <a:pt x="550745" y="1647181"/>
                    <a:pt x="553778" y="1647181"/>
                  </a:cubicBezTo>
                  <a:close/>
                  <a:moveTo>
                    <a:pt x="1651617" y="1642779"/>
                  </a:moveTo>
                  <a:lnTo>
                    <a:pt x="1709724" y="1642779"/>
                  </a:lnTo>
                  <a:cubicBezTo>
                    <a:pt x="1712822" y="1642779"/>
                    <a:pt x="1715332" y="1645290"/>
                    <a:pt x="1715332" y="1648388"/>
                  </a:cubicBezTo>
                  <a:lnTo>
                    <a:pt x="1715332" y="1706495"/>
                  </a:lnTo>
                  <a:cubicBezTo>
                    <a:pt x="1715332" y="1709527"/>
                    <a:pt x="1712854" y="1712005"/>
                    <a:pt x="1709821" y="1712005"/>
                  </a:cubicBezTo>
                  <a:lnTo>
                    <a:pt x="1652954" y="1712005"/>
                  </a:lnTo>
                  <a:cubicBezTo>
                    <a:pt x="1649171" y="1712005"/>
                    <a:pt x="1646106" y="1708940"/>
                    <a:pt x="1646106" y="1705157"/>
                  </a:cubicBezTo>
                  <a:lnTo>
                    <a:pt x="1646106" y="1648290"/>
                  </a:lnTo>
                  <a:cubicBezTo>
                    <a:pt x="1646106" y="1645257"/>
                    <a:pt x="1648552" y="1642779"/>
                    <a:pt x="1651617" y="1642779"/>
                  </a:cubicBezTo>
                  <a:close/>
                  <a:moveTo>
                    <a:pt x="1449904" y="1642779"/>
                  </a:moveTo>
                  <a:lnTo>
                    <a:pt x="1507327" y="1642779"/>
                  </a:lnTo>
                  <a:cubicBezTo>
                    <a:pt x="1510424" y="1642779"/>
                    <a:pt x="1512935" y="1645290"/>
                    <a:pt x="1512935" y="1648388"/>
                  </a:cubicBezTo>
                  <a:lnTo>
                    <a:pt x="1512935" y="1706495"/>
                  </a:lnTo>
                  <a:cubicBezTo>
                    <a:pt x="1512935" y="1709527"/>
                    <a:pt x="1510457" y="1712005"/>
                    <a:pt x="1507425" y="1712005"/>
                  </a:cubicBezTo>
                  <a:lnTo>
                    <a:pt x="1450557" y="1712005"/>
                  </a:lnTo>
                  <a:cubicBezTo>
                    <a:pt x="1446774" y="1712005"/>
                    <a:pt x="1443709" y="1708940"/>
                    <a:pt x="1443709" y="1705157"/>
                  </a:cubicBezTo>
                  <a:lnTo>
                    <a:pt x="1443709" y="1648975"/>
                  </a:lnTo>
                  <a:cubicBezTo>
                    <a:pt x="1443709" y="1645551"/>
                    <a:pt x="1446481" y="1642779"/>
                    <a:pt x="1449904" y="1642779"/>
                  </a:cubicBezTo>
                  <a:close/>
                  <a:moveTo>
                    <a:pt x="897399" y="1579292"/>
                  </a:moveTo>
                  <a:lnTo>
                    <a:pt x="956158" y="1579292"/>
                  </a:lnTo>
                  <a:cubicBezTo>
                    <a:pt x="959256" y="1579292"/>
                    <a:pt x="961766" y="1581803"/>
                    <a:pt x="961766" y="1584901"/>
                  </a:cubicBezTo>
                  <a:lnTo>
                    <a:pt x="961766" y="1658725"/>
                  </a:lnTo>
                  <a:lnTo>
                    <a:pt x="961765" y="1658726"/>
                  </a:lnTo>
                  <a:lnTo>
                    <a:pt x="961765" y="1708354"/>
                  </a:lnTo>
                  <a:cubicBezTo>
                    <a:pt x="961765" y="1711386"/>
                    <a:pt x="959287" y="1713864"/>
                    <a:pt x="956255" y="1713864"/>
                  </a:cubicBezTo>
                  <a:lnTo>
                    <a:pt x="763087" y="1713864"/>
                  </a:lnTo>
                  <a:cubicBezTo>
                    <a:pt x="759304" y="1713864"/>
                    <a:pt x="756239" y="1710799"/>
                    <a:pt x="756239" y="1707017"/>
                  </a:cubicBezTo>
                  <a:lnTo>
                    <a:pt x="756239" y="1648159"/>
                  </a:lnTo>
                  <a:cubicBezTo>
                    <a:pt x="756206" y="1647833"/>
                    <a:pt x="756467" y="1647572"/>
                    <a:pt x="756793" y="1647572"/>
                  </a:cubicBezTo>
                  <a:lnTo>
                    <a:pt x="891888" y="1647572"/>
                  </a:lnTo>
                  <a:lnTo>
                    <a:pt x="891888" y="1584803"/>
                  </a:lnTo>
                  <a:cubicBezTo>
                    <a:pt x="891888" y="1581770"/>
                    <a:pt x="894366" y="1579292"/>
                    <a:pt x="897399" y="1579292"/>
                  </a:cubicBezTo>
                  <a:close/>
                  <a:moveTo>
                    <a:pt x="627830" y="1440905"/>
                  </a:moveTo>
                  <a:lnTo>
                    <a:pt x="747500" y="1440905"/>
                  </a:lnTo>
                  <a:cubicBezTo>
                    <a:pt x="752424" y="1440905"/>
                    <a:pt x="756402" y="1444883"/>
                    <a:pt x="756402" y="1449807"/>
                  </a:cubicBezTo>
                  <a:lnTo>
                    <a:pt x="756402" y="1508761"/>
                  </a:lnTo>
                  <a:lnTo>
                    <a:pt x="819303" y="1508761"/>
                  </a:lnTo>
                  <a:cubicBezTo>
                    <a:pt x="822401" y="1508761"/>
                    <a:pt x="824911" y="1511272"/>
                    <a:pt x="824911" y="1514370"/>
                  </a:cubicBezTo>
                  <a:lnTo>
                    <a:pt x="824911" y="1569543"/>
                  </a:lnTo>
                  <a:cubicBezTo>
                    <a:pt x="824911" y="1572575"/>
                    <a:pt x="822433" y="1575053"/>
                    <a:pt x="819400" y="1575053"/>
                  </a:cubicBezTo>
                  <a:lnTo>
                    <a:pt x="756402" y="1575053"/>
                  </a:lnTo>
                  <a:lnTo>
                    <a:pt x="756402" y="1642715"/>
                  </a:lnTo>
                  <a:cubicBezTo>
                    <a:pt x="756402" y="1644541"/>
                    <a:pt x="754935" y="1646008"/>
                    <a:pt x="753109" y="1646008"/>
                  </a:cubicBezTo>
                  <a:lnTo>
                    <a:pt x="622580" y="1646008"/>
                  </a:lnTo>
                  <a:cubicBezTo>
                    <a:pt x="620624" y="1646008"/>
                    <a:pt x="619026" y="1644411"/>
                    <a:pt x="619026" y="1642454"/>
                  </a:cubicBezTo>
                  <a:lnTo>
                    <a:pt x="619026" y="1575053"/>
                  </a:lnTo>
                  <a:lnTo>
                    <a:pt x="555147" y="1575053"/>
                  </a:lnTo>
                  <a:cubicBezTo>
                    <a:pt x="551364" y="1575053"/>
                    <a:pt x="548299" y="1571988"/>
                    <a:pt x="548299" y="1568206"/>
                  </a:cubicBezTo>
                  <a:lnTo>
                    <a:pt x="548299" y="1514304"/>
                  </a:lnTo>
                  <a:cubicBezTo>
                    <a:pt x="548267" y="1511239"/>
                    <a:pt x="550745" y="1508761"/>
                    <a:pt x="553777" y="1508761"/>
                  </a:cubicBezTo>
                  <a:lnTo>
                    <a:pt x="619026" y="1508761"/>
                  </a:lnTo>
                  <a:lnTo>
                    <a:pt x="619026" y="1449709"/>
                  </a:lnTo>
                  <a:cubicBezTo>
                    <a:pt x="619026" y="1444851"/>
                    <a:pt x="622971" y="1440905"/>
                    <a:pt x="627830" y="1440905"/>
                  </a:cubicBezTo>
                  <a:close/>
                  <a:moveTo>
                    <a:pt x="140148" y="1371580"/>
                  </a:moveTo>
                  <a:lnTo>
                    <a:pt x="339088" y="1371580"/>
                  </a:lnTo>
                  <a:cubicBezTo>
                    <a:pt x="340849" y="1371580"/>
                    <a:pt x="342284" y="1373015"/>
                    <a:pt x="342284" y="1374776"/>
                  </a:cubicBezTo>
                  <a:lnTo>
                    <a:pt x="342284" y="1573716"/>
                  </a:lnTo>
                  <a:cubicBezTo>
                    <a:pt x="342317" y="1575477"/>
                    <a:pt x="340882" y="1576911"/>
                    <a:pt x="339088" y="1576911"/>
                  </a:cubicBezTo>
                  <a:lnTo>
                    <a:pt x="140148" y="1576911"/>
                  </a:lnTo>
                  <a:cubicBezTo>
                    <a:pt x="138388" y="1576911"/>
                    <a:pt x="136953" y="1575477"/>
                    <a:pt x="136953" y="1573716"/>
                  </a:cubicBezTo>
                  <a:lnTo>
                    <a:pt x="136953" y="1374776"/>
                  </a:lnTo>
                  <a:cubicBezTo>
                    <a:pt x="136953" y="1373015"/>
                    <a:pt x="138388" y="1371580"/>
                    <a:pt x="140148" y="1371580"/>
                  </a:cubicBezTo>
                  <a:close/>
                  <a:moveTo>
                    <a:pt x="71085" y="1302485"/>
                  </a:moveTo>
                  <a:cubicBezTo>
                    <a:pt x="69324" y="1302485"/>
                    <a:pt x="67890" y="1303919"/>
                    <a:pt x="67890" y="1305680"/>
                  </a:cubicBezTo>
                  <a:lnTo>
                    <a:pt x="67890" y="1642779"/>
                  </a:lnTo>
                  <a:cubicBezTo>
                    <a:pt x="67890" y="1644540"/>
                    <a:pt x="69324" y="1645975"/>
                    <a:pt x="71085" y="1645975"/>
                  </a:cubicBezTo>
                  <a:lnTo>
                    <a:pt x="408185" y="1645975"/>
                  </a:lnTo>
                  <a:cubicBezTo>
                    <a:pt x="409945" y="1645975"/>
                    <a:pt x="411380" y="1644540"/>
                    <a:pt x="411380" y="1642779"/>
                  </a:cubicBezTo>
                  <a:lnTo>
                    <a:pt x="411380" y="1305680"/>
                  </a:lnTo>
                  <a:cubicBezTo>
                    <a:pt x="411380" y="1303919"/>
                    <a:pt x="409945" y="1302485"/>
                    <a:pt x="408185" y="1302485"/>
                  </a:cubicBezTo>
                  <a:close/>
                  <a:moveTo>
                    <a:pt x="3196" y="1234595"/>
                  </a:moveTo>
                  <a:lnTo>
                    <a:pt x="476041" y="1234595"/>
                  </a:lnTo>
                  <a:cubicBezTo>
                    <a:pt x="477834" y="1234595"/>
                    <a:pt x="479270" y="1236030"/>
                    <a:pt x="479237" y="1237824"/>
                  </a:cubicBezTo>
                  <a:lnTo>
                    <a:pt x="479237" y="1710636"/>
                  </a:lnTo>
                  <a:cubicBezTo>
                    <a:pt x="479237" y="1712397"/>
                    <a:pt x="477802" y="1713832"/>
                    <a:pt x="476041" y="1713832"/>
                  </a:cubicBezTo>
                  <a:lnTo>
                    <a:pt x="3196" y="1713832"/>
                  </a:lnTo>
                  <a:cubicBezTo>
                    <a:pt x="1435" y="1713832"/>
                    <a:pt x="0" y="1712397"/>
                    <a:pt x="0" y="1710636"/>
                  </a:cubicBezTo>
                  <a:lnTo>
                    <a:pt x="0" y="1237791"/>
                  </a:lnTo>
                  <a:cubicBezTo>
                    <a:pt x="0" y="1236030"/>
                    <a:pt x="1435" y="1234595"/>
                    <a:pt x="3196" y="1234595"/>
                  </a:cubicBezTo>
                  <a:close/>
                  <a:moveTo>
                    <a:pt x="1296388" y="1234400"/>
                  </a:moveTo>
                  <a:cubicBezTo>
                    <a:pt x="1300301" y="1234367"/>
                    <a:pt x="1300855" y="1235932"/>
                    <a:pt x="1300790" y="1239226"/>
                  </a:cubicBezTo>
                  <a:cubicBezTo>
                    <a:pt x="1300594" y="1249204"/>
                    <a:pt x="1300529" y="1288790"/>
                    <a:pt x="1300790" y="1298572"/>
                  </a:cubicBezTo>
                  <a:cubicBezTo>
                    <a:pt x="1300888" y="1302290"/>
                    <a:pt x="1299681" y="1303170"/>
                    <a:pt x="1296127" y="1303138"/>
                  </a:cubicBezTo>
                  <a:cubicBezTo>
                    <a:pt x="1276334" y="1302974"/>
                    <a:pt x="1256574" y="1302974"/>
                    <a:pt x="1236781" y="1303138"/>
                  </a:cubicBezTo>
                  <a:cubicBezTo>
                    <a:pt x="1233324" y="1303170"/>
                    <a:pt x="1232020" y="1302420"/>
                    <a:pt x="1232053" y="1298637"/>
                  </a:cubicBezTo>
                  <a:cubicBezTo>
                    <a:pt x="1232248" y="1278649"/>
                    <a:pt x="1232216" y="1258693"/>
                    <a:pt x="1232085" y="1238704"/>
                  </a:cubicBezTo>
                  <a:cubicBezTo>
                    <a:pt x="1232053" y="1235313"/>
                    <a:pt x="1233161" y="1234432"/>
                    <a:pt x="1236455" y="1234432"/>
                  </a:cubicBezTo>
                  <a:cubicBezTo>
                    <a:pt x="1256443" y="1234563"/>
                    <a:pt x="1276399" y="1234595"/>
                    <a:pt x="1296388" y="1234400"/>
                  </a:cubicBezTo>
                  <a:close/>
                  <a:moveTo>
                    <a:pt x="1645943" y="1166021"/>
                  </a:moveTo>
                  <a:lnTo>
                    <a:pt x="1709723" y="1166021"/>
                  </a:lnTo>
                  <a:cubicBezTo>
                    <a:pt x="1712821" y="1166021"/>
                    <a:pt x="1715332" y="1168532"/>
                    <a:pt x="1715332" y="1171630"/>
                  </a:cubicBezTo>
                  <a:lnTo>
                    <a:pt x="1715332" y="1435166"/>
                  </a:lnTo>
                  <a:cubicBezTo>
                    <a:pt x="1715332" y="1438198"/>
                    <a:pt x="1712854" y="1440677"/>
                    <a:pt x="1709821" y="1440677"/>
                  </a:cubicBezTo>
                  <a:lnTo>
                    <a:pt x="1652628" y="1440677"/>
                  </a:lnTo>
                  <a:cubicBezTo>
                    <a:pt x="1648845" y="1440677"/>
                    <a:pt x="1645780" y="1437611"/>
                    <a:pt x="1645780" y="1433829"/>
                  </a:cubicBezTo>
                  <a:lnTo>
                    <a:pt x="1645780" y="1166217"/>
                  </a:lnTo>
                  <a:cubicBezTo>
                    <a:pt x="1645780" y="1166086"/>
                    <a:pt x="1645845" y="1166021"/>
                    <a:pt x="1645943" y="1166021"/>
                  </a:cubicBezTo>
                  <a:close/>
                  <a:moveTo>
                    <a:pt x="692622" y="1165369"/>
                  </a:moveTo>
                  <a:lnTo>
                    <a:pt x="752750" y="1165369"/>
                  </a:lnTo>
                  <a:cubicBezTo>
                    <a:pt x="753305" y="1165369"/>
                    <a:pt x="753761" y="1165826"/>
                    <a:pt x="753761" y="1166380"/>
                  </a:cubicBezTo>
                  <a:lnTo>
                    <a:pt x="753761" y="1226509"/>
                  </a:lnTo>
                  <a:cubicBezTo>
                    <a:pt x="753761" y="1229541"/>
                    <a:pt x="751283" y="1232020"/>
                    <a:pt x="748250" y="1232020"/>
                  </a:cubicBezTo>
                  <a:lnTo>
                    <a:pt x="693959" y="1232020"/>
                  </a:lnTo>
                  <a:cubicBezTo>
                    <a:pt x="690176" y="1232020"/>
                    <a:pt x="687111" y="1228955"/>
                    <a:pt x="687111" y="1225172"/>
                  </a:cubicBezTo>
                  <a:lnTo>
                    <a:pt x="687111" y="1170880"/>
                  </a:lnTo>
                  <a:cubicBezTo>
                    <a:pt x="687111" y="1167847"/>
                    <a:pt x="689557" y="1165369"/>
                    <a:pt x="692622" y="1165369"/>
                  </a:cubicBezTo>
                  <a:close/>
                  <a:moveTo>
                    <a:pt x="549669" y="1165369"/>
                  </a:moveTo>
                  <a:lnTo>
                    <a:pt x="613449" y="1165369"/>
                  </a:lnTo>
                  <a:cubicBezTo>
                    <a:pt x="616547" y="1165369"/>
                    <a:pt x="619058" y="1167880"/>
                    <a:pt x="619058" y="1170978"/>
                  </a:cubicBezTo>
                  <a:lnTo>
                    <a:pt x="619058" y="1296975"/>
                  </a:lnTo>
                  <a:cubicBezTo>
                    <a:pt x="619058" y="1300007"/>
                    <a:pt x="616580" y="1302485"/>
                    <a:pt x="613547" y="1302485"/>
                  </a:cubicBezTo>
                  <a:lnTo>
                    <a:pt x="556516" y="1302485"/>
                  </a:lnTo>
                  <a:cubicBezTo>
                    <a:pt x="552734" y="1302485"/>
                    <a:pt x="549669" y="1299420"/>
                    <a:pt x="549669" y="1295638"/>
                  </a:cubicBezTo>
                  <a:close/>
                  <a:moveTo>
                    <a:pt x="1168761" y="1165206"/>
                  </a:moveTo>
                  <a:cubicBezTo>
                    <a:pt x="1164098" y="1165174"/>
                    <a:pt x="1162891" y="1166445"/>
                    <a:pt x="1162924" y="1171076"/>
                  </a:cubicBezTo>
                  <a:cubicBezTo>
                    <a:pt x="1163119" y="1203618"/>
                    <a:pt x="1163152" y="1333462"/>
                    <a:pt x="1162891" y="1365809"/>
                  </a:cubicBezTo>
                  <a:cubicBezTo>
                    <a:pt x="1162826" y="1371092"/>
                    <a:pt x="1164261" y="1372265"/>
                    <a:pt x="1169380" y="1372265"/>
                  </a:cubicBezTo>
                  <a:cubicBezTo>
                    <a:pt x="1234302" y="1372102"/>
                    <a:pt x="1299192" y="1372102"/>
                    <a:pt x="1364114" y="1372265"/>
                  </a:cubicBezTo>
                  <a:cubicBezTo>
                    <a:pt x="1368842" y="1372298"/>
                    <a:pt x="1369950" y="1370994"/>
                    <a:pt x="1369950" y="1366396"/>
                  </a:cubicBezTo>
                  <a:cubicBezTo>
                    <a:pt x="1369787" y="1301278"/>
                    <a:pt x="1369787" y="1236161"/>
                    <a:pt x="1369950" y="1171043"/>
                  </a:cubicBezTo>
                  <a:cubicBezTo>
                    <a:pt x="1369950" y="1166380"/>
                    <a:pt x="1368711" y="1165206"/>
                    <a:pt x="1364081" y="1165206"/>
                  </a:cubicBezTo>
                  <a:cubicBezTo>
                    <a:pt x="1298963" y="1165369"/>
                    <a:pt x="1233878" y="1165369"/>
                    <a:pt x="1168761" y="1165206"/>
                  </a:cubicBezTo>
                  <a:close/>
                  <a:moveTo>
                    <a:pt x="887616" y="1099273"/>
                  </a:moveTo>
                  <a:lnTo>
                    <a:pt x="887634" y="1099338"/>
                  </a:lnTo>
                  <a:lnTo>
                    <a:pt x="888432" y="1099338"/>
                  </a:lnTo>
                  <a:cubicBezTo>
                    <a:pt x="891529" y="1099338"/>
                    <a:pt x="894040" y="1101849"/>
                    <a:pt x="894040" y="1104947"/>
                  </a:cubicBezTo>
                  <a:lnTo>
                    <a:pt x="894040" y="1165369"/>
                  </a:lnTo>
                  <a:lnTo>
                    <a:pt x="956157" y="1165369"/>
                  </a:lnTo>
                  <a:cubicBezTo>
                    <a:pt x="959255" y="1165369"/>
                    <a:pt x="961766" y="1167880"/>
                    <a:pt x="961766" y="1170978"/>
                  </a:cubicBezTo>
                  <a:lnTo>
                    <a:pt x="961766" y="1296975"/>
                  </a:lnTo>
                  <a:cubicBezTo>
                    <a:pt x="961766" y="1300007"/>
                    <a:pt x="959288" y="1302485"/>
                    <a:pt x="956255" y="1302485"/>
                  </a:cubicBezTo>
                  <a:lnTo>
                    <a:pt x="890094" y="1302485"/>
                  </a:lnTo>
                  <a:cubicBezTo>
                    <a:pt x="890877" y="1302485"/>
                    <a:pt x="891496" y="1303105"/>
                    <a:pt x="891496" y="1303887"/>
                  </a:cubicBezTo>
                  <a:lnTo>
                    <a:pt x="891496" y="1364310"/>
                  </a:lnTo>
                  <a:cubicBezTo>
                    <a:pt x="891496" y="1367342"/>
                    <a:pt x="889018" y="1369820"/>
                    <a:pt x="885986" y="1369820"/>
                  </a:cubicBezTo>
                  <a:lnTo>
                    <a:pt x="693959" y="1369820"/>
                  </a:lnTo>
                  <a:cubicBezTo>
                    <a:pt x="690176" y="1369820"/>
                    <a:pt x="687111" y="1366755"/>
                    <a:pt x="687111" y="1362973"/>
                  </a:cubicBezTo>
                  <a:lnTo>
                    <a:pt x="687111" y="1308029"/>
                  </a:lnTo>
                  <a:cubicBezTo>
                    <a:pt x="687111" y="1304963"/>
                    <a:pt x="689557" y="1302485"/>
                    <a:pt x="692622" y="1302485"/>
                  </a:cubicBezTo>
                  <a:lnTo>
                    <a:pt x="824650" y="1302485"/>
                  </a:lnTo>
                  <a:lnTo>
                    <a:pt x="824650" y="1168304"/>
                  </a:lnTo>
                  <a:lnTo>
                    <a:pt x="826907" y="1166021"/>
                  </a:lnTo>
                  <a:lnTo>
                    <a:pt x="755327" y="1166021"/>
                  </a:lnTo>
                  <a:cubicBezTo>
                    <a:pt x="754805" y="1166021"/>
                    <a:pt x="754381" y="1165597"/>
                    <a:pt x="754381" y="1165076"/>
                  </a:cubicBezTo>
                  <a:lnTo>
                    <a:pt x="754381" y="1104881"/>
                  </a:lnTo>
                  <a:lnTo>
                    <a:pt x="756698" y="1102550"/>
                  </a:lnTo>
                  <a:lnTo>
                    <a:pt x="756500" y="1102599"/>
                  </a:lnTo>
                  <a:cubicBezTo>
                    <a:pt x="756239" y="1102403"/>
                    <a:pt x="756142" y="1101295"/>
                    <a:pt x="756337" y="1101132"/>
                  </a:cubicBezTo>
                  <a:lnTo>
                    <a:pt x="757969" y="1101273"/>
                  </a:lnTo>
                  <a:lnTo>
                    <a:pt x="759892" y="1099338"/>
                  </a:lnTo>
                  <a:lnTo>
                    <a:pt x="887496" y="1099338"/>
                  </a:lnTo>
                  <a:close/>
                  <a:moveTo>
                    <a:pt x="5967" y="1027373"/>
                  </a:moveTo>
                  <a:lnTo>
                    <a:pt x="134735" y="1027373"/>
                  </a:lnTo>
                  <a:cubicBezTo>
                    <a:pt x="137800" y="1027373"/>
                    <a:pt x="140245" y="1029851"/>
                    <a:pt x="140245" y="1032884"/>
                  </a:cubicBezTo>
                  <a:lnTo>
                    <a:pt x="140245" y="1093372"/>
                  </a:lnTo>
                  <a:cubicBezTo>
                    <a:pt x="140245" y="1096404"/>
                    <a:pt x="137767" y="1098882"/>
                    <a:pt x="134735" y="1098882"/>
                  </a:cubicBezTo>
                  <a:lnTo>
                    <a:pt x="5967" y="1098882"/>
                  </a:lnTo>
                  <a:cubicBezTo>
                    <a:pt x="2934" y="1098882"/>
                    <a:pt x="456" y="1096404"/>
                    <a:pt x="456" y="1093372"/>
                  </a:cubicBezTo>
                  <a:lnTo>
                    <a:pt x="456" y="1032884"/>
                  </a:lnTo>
                  <a:cubicBezTo>
                    <a:pt x="456" y="1029851"/>
                    <a:pt x="2934" y="1027373"/>
                    <a:pt x="5967" y="1027373"/>
                  </a:cubicBezTo>
                  <a:close/>
                  <a:moveTo>
                    <a:pt x="964538" y="1026590"/>
                  </a:moveTo>
                  <a:lnTo>
                    <a:pt x="1028221" y="1026590"/>
                  </a:lnTo>
                  <a:cubicBezTo>
                    <a:pt x="1028286" y="1026590"/>
                    <a:pt x="1028351" y="1026656"/>
                    <a:pt x="1028351" y="1026721"/>
                  </a:cubicBezTo>
                  <a:lnTo>
                    <a:pt x="1028351" y="1094839"/>
                  </a:lnTo>
                  <a:cubicBezTo>
                    <a:pt x="1028351" y="1097871"/>
                    <a:pt x="1025873" y="1100350"/>
                    <a:pt x="1022840" y="1100350"/>
                  </a:cubicBezTo>
                  <a:lnTo>
                    <a:pt x="965875" y="1100350"/>
                  </a:lnTo>
                  <a:cubicBezTo>
                    <a:pt x="962092" y="1100350"/>
                    <a:pt x="959027" y="1097284"/>
                    <a:pt x="959027" y="1093502"/>
                  </a:cubicBezTo>
                  <a:lnTo>
                    <a:pt x="959027" y="1032101"/>
                  </a:lnTo>
                  <a:cubicBezTo>
                    <a:pt x="959027" y="1029036"/>
                    <a:pt x="961505" y="1026590"/>
                    <a:pt x="964538" y="1026590"/>
                  </a:cubicBezTo>
                  <a:close/>
                  <a:moveTo>
                    <a:pt x="1237530" y="1026558"/>
                  </a:moveTo>
                  <a:lnTo>
                    <a:pt x="1368255" y="1026558"/>
                  </a:lnTo>
                  <a:cubicBezTo>
                    <a:pt x="1371353" y="1026558"/>
                    <a:pt x="1373863" y="1029069"/>
                    <a:pt x="1373863" y="1032167"/>
                  </a:cubicBezTo>
                  <a:lnTo>
                    <a:pt x="1373863" y="1098230"/>
                  </a:lnTo>
                  <a:lnTo>
                    <a:pt x="1435362" y="1098230"/>
                  </a:lnTo>
                  <a:cubicBezTo>
                    <a:pt x="1438460" y="1098230"/>
                    <a:pt x="1440970" y="1100741"/>
                    <a:pt x="1440970" y="1103838"/>
                  </a:cubicBezTo>
                  <a:lnTo>
                    <a:pt x="1440970" y="1234139"/>
                  </a:lnTo>
                  <a:lnTo>
                    <a:pt x="1506251" y="1234139"/>
                  </a:lnTo>
                  <a:lnTo>
                    <a:pt x="1506251" y="1171923"/>
                  </a:lnTo>
                  <a:cubicBezTo>
                    <a:pt x="1506251" y="1168890"/>
                    <a:pt x="1508697" y="1166412"/>
                    <a:pt x="1511762" y="1166412"/>
                  </a:cubicBezTo>
                  <a:lnTo>
                    <a:pt x="1578803" y="1166412"/>
                  </a:lnTo>
                  <a:lnTo>
                    <a:pt x="1578803" y="1102143"/>
                  </a:lnTo>
                  <a:cubicBezTo>
                    <a:pt x="1578803" y="1099077"/>
                    <a:pt x="1581249" y="1096599"/>
                    <a:pt x="1584314" y="1096599"/>
                  </a:cubicBezTo>
                  <a:lnTo>
                    <a:pt x="1640171" y="1096599"/>
                  </a:lnTo>
                  <a:cubicBezTo>
                    <a:pt x="1643268" y="1096599"/>
                    <a:pt x="1645779" y="1099110"/>
                    <a:pt x="1645779" y="1102208"/>
                  </a:cubicBezTo>
                  <a:lnTo>
                    <a:pt x="1645779" y="1371255"/>
                  </a:lnTo>
                  <a:lnTo>
                    <a:pt x="1585651" y="1371255"/>
                  </a:lnTo>
                  <a:cubicBezTo>
                    <a:pt x="1581868" y="1371255"/>
                    <a:pt x="1578803" y="1368189"/>
                    <a:pt x="1578803" y="1364407"/>
                  </a:cubicBezTo>
                  <a:lnTo>
                    <a:pt x="1578803" y="1235639"/>
                  </a:lnTo>
                  <a:lnTo>
                    <a:pt x="1508631" y="1235639"/>
                  </a:lnTo>
                  <a:lnTo>
                    <a:pt x="1508632" y="1235639"/>
                  </a:lnTo>
                  <a:lnTo>
                    <a:pt x="1508632" y="1301963"/>
                  </a:lnTo>
                  <a:cubicBezTo>
                    <a:pt x="1508632" y="1302746"/>
                    <a:pt x="1508012" y="1303365"/>
                    <a:pt x="1507229" y="1303365"/>
                  </a:cubicBezTo>
                  <a:lnTo>
                    <a:pt x="1441003" y="1303365"/>
                  </a:lnTo>
                  <a:lnTo>
                    <a:pt x="1441003" y="1369787"/>
                  </a:lnTo>
                  <a:lnTo>
                    <a:pt x="1504425" y="1369787"/>
                  </a:lnTo>
                  <a:cubicBezTo>
                    <a:pt x="1507523" y="1369787"/>
                    <a:pt x="1510033" y="1372298"/>
                    <a:pt x="1510033" y="1375396"/>
                  </a:cubicBezTo>
                  <a:lnTo>
                    <a:pt x="1510033" y="1439014"/>
                  </a:lnTo>
                  <a:lnTo>
                    <a:pt x="1640171" y="1439209"/>
                  </a:lnTo>
                  <a:cubicBezTo>
                    <a:pt x="1643269" y="1439209"/>
                    <a:pt x="1645780" y="1441720"/>
                    <a:pt x="1645780" y="1444818"/>
                  </a:cubicBezTo>
                  <a:lnTo>
                    <a:pt x="1645780" y="1507294"/>
                  </a:lnTo>
                  <a:lnTo>
                    <a:pt x="1709724" y="1507294"/>
                  </a:lnTo>
                  <a:cubicBezTo>
                    <a:pt x="1712822" y="1507294"/>
                    <a:pt x="1715332" y="1509805"/>
                    <a:pt x="1715332" y="1512935"/>
                  </a:cubicBezTo>
                  <a:lnTo>
                    <a:pt x="1715332" y="1571042"/>
                  </a:lnTo>
                  <a:cubicBezTo>
                    <a:pt x="1715332" y="1574075"/>
                    <a:pt x="1712854" y="1576553"/>
                    <a:pt x="1709821" y="1576553"/>
                  </a:cubicBezTo>
                  <a:lnTo>
                    <a:pt x="1583108" y="1576553"/>
                  </a:lnTo>
                  <a:cubicBezTo>
                    <a:pt x="1579325" y="1576553"/>
                    <a:pt x="1576260" y="1573488"/>
                    <a:pt x="1576260" y="1569705"/>
                  </a:cubicBezTo>
                  <a:lnTo>
                    <a:pt x="1576260" y="1508468"/>
                  </a:lnTo>
                  <a:lnTo>
                    <a:pt x="1441035" y="1508468"/>
                  </a:lnTo>
                  <a:lnTo>
                    <a:pt x="1441035" y="1646236"/>
                  </a:lnTo>
                  <a:lnTo>
                    <a:pt x="1304376" y="1646236"/>
                  </a:lnTo>
                  <a:cubicBezTo>
                    <a:pt x="1303528" y="1646236"/>
                    <a:pt x="1302811" y="1646921"/>
                    <a:pt x="1302811" y="1647801"/>
                  </a:cubicBezTo>
                  <a:lnTo>
                    <a:pt x="1302811" y="1713864"/>
                  </a:lnTo>
                  <a:lnTo>
                    <a:pt x="1102339" y="1713864"/>
                  </a:lnTo>
                  <a:cubicBezTo>
                    <a:pt x="1098556" y="1713864"/>
                    <a:pt x="1095491" y="1710799"/>
                    <a:pt x="1095491" y="1707017"/>
                  </a:cubicBezTo>
                  <a:lnTo>
                    <a:pt x="1095491" y="1576912"/>
                  </a:lnTo>
                  <a:lnTo>
                    <a:pt x="1162891" y="1576912"/>
                  </a:lnTo>
                  <a:lnTo>
                    <a:pt x="1162891" y="1641377"/>
                  </a:lnTo>
                  <a:cubicBezTo>
                    <a:pt x="1162891" y="1645160"/>
                    <a:pt x="1165956" y="1648225"/>
                    <a:pt x="1169739" y="1648225"/>
                  </a:cubicBezTo>
                  <a:lnTo>
                    <a:pt x="1295246" y="1648225"/>
                  </a:lnTo>
                  <a:cubicBezTo>
                    <a:pt x="1298279" y="1648225"/>
                    <a:pt x="1300757" y="1645747"/>
                    <a:pt x="1300757" y="1642714"/>
                  </a:cubicBezTo>
                  <a:lnTo>
                    <a:pt x="1300757" y="1579684"/>
                  </a:lnTo>
                  <a:lnTo>
                    <a:pt x="1364896" y="1579684"/>
                  </a:lnTo>
                  <a:cubicBezTo>
                    <a:pt x="1367929" y="1579684"/>
                    <a:pt x="1370407" y="1577205"/>
                    <a:pt x="1370407" y="1574173"/>
                  </a:cubicBezTo>
                  <a:lnTo>
                    <a:pt x="1370407" y="1515935"/>
                  </a:lnTo>
                  <a:cubicBezTo>
                    <a:pt x="1370407" y="1512838"/>
                    <a:pt x="1367896" y="1510327"/>
                    <a:pt x="1364799" y="1510327"/>
                  </a:cubicBezTo>
                  <a:lnTo>
                    <a:pt x="1301050" y="1510327"/>
                  </a:lnTo>
                  <a:lnTo>
                    <a:pt x="1301050" y="1444590"/>
                  </a:lnTo>
                  <a:cubicBezTo>
                    <a:pt x="1301050" y="1441492"/>
                    <a:pt x="1298540" y="1438981"/>
                    <a:pt x="1295442" y="1438981"/>
                  </a:cubicBezTo>
                  <a:lnTo>
                    <a:pt x="1237204" y="1438981"/>
                  </a:lnTo>
                  <a:cubicBezTo>
                    <a:pt x="1234172" y="1438981"/>
                    <a:pt x="1231693" y="1441459"/>
                    <a:pt x="1231693" y="1444492"/>
                  </a:cubicBezTo>
                  <a:lnTo>
                    <a:pt x="1231693" y="1510294"/>
                  </a:lnTo>
                  <a:lnTo>
                    <a:pt x="1164587" y="1510294"/>
                  </a:lnTo>
                  <a:lnTo>
                    <a:pt x="1164587" y="1444557"/>
                  </a:lnTo>
                  <a:cubicBezTo>
                    <a:pt x="1164587" y="1441459"/>
                    <a:pt x="1162076" y="1438949"/>
                    <a:pt x="1158978" y="1438949"/>
                  </a:cubicBezTo>
                  <a:lnTo>
                    <a:pt x="1100741" y="1438949"/>
                  </a:lnTo>
                  <a:cubicBezTo>
                    <a:pt x="1097708" y="1438949"/>
                    <a:pt x="1095230" y="1441427"/>
                    <a:pt x="1095230" y="1444459"/>
                  </a:cubicBezTo>
                  <a:lnTo>
                    <a:pt x="1095230" y="1576684"/>
                  </a:lnTo>
                  <a:lnTo>
                    <a:pt x="1035264" y="1576684"/>
                  </a:lnTo>
                  <a:cubicBezTo>
                    <a:pt x="1031482" y="1576684"/>
                    <a:pt x="1028417" y="1573618"/>
                    <a:pt x="1028417" y="1569836"/>
                  </a:cubicBezTo>
                  <a:lnTo>
                    <a:pt x="1028417" y="1440807"/>
                  </a:lnTo>
                  <a:lnTo>
                    <a:pt x="962549" y="1440807"/>
                  </a:lnTo>
                  <a:cubicBezTo>
                    <a:pt x="962092" y="1440807"/>
                    <a:pt x="961701" y="1440448"/>
                    <a:pt x="961701" y="1439959"/>
                  </a:cubicBezTo>
                  <a:lnTo>
                    <a:pt x="961701" y="1503186"/>
                  </a:lnTo>
                  <a:cubicBezTo>
                    <a:pt x="961701" y="1506218"/>
                    <a:pt x="959223" y="1508696"/>
                    <a:pt x="956190" y="1508696"/>
                  </a:cubicBezTo>
                  <a:lnTo>
                    <a:pt x="898311" y="1508696"/>
                  </a:lnTo>
                  <a:cubicBezTo>
                    <a:pt x="894529" y="1508696"/>
                    <a:pt x="891464" y="1505631"/>
                    <a:pt x="891464" y="1501849"/>
                  </a:cubicBezTo>
                  <a:lnTo>
                    <a:pt x="891464" y="1376896"/>
                  </a:lnTo>
                  <a:cubicBezTo>
                    <a:pt x="891464" y="1373863"/>
                    <a:pt x="893942" y="1371385"/>
                    <a:pt x="896975" y="1371385"/>
                  </a:cubicBezTo>
                  <a:lnTo>
                    <a:pt x="961734" y="1371385"/>
                  </a:lnTo>
                  <a:lnTo>
                    <a:pt x="961734" y="1305550"/>
                  </a:lnTo>
                  <a:cubicBezTo>
                    <a:pt x="961734" y="1304180"/>
                    <a:pt x="962842" y="1303072"/>
                    <a:pt x="964212" y="1303072"/>
                  </a:cubicBezTo>
                  <a:lnTo>
                    <a:pt x="1095426" y="1303072"/>
                  </a:lnTo>
                  <a:lnTo>
                    <a:pt x="1095426" y="1234563"/>
                  </a:lnTo>
                  <a:lnTo>
                    <a:pt x="1035851" y="1234563"/>
                  </a:lnTo>
                  <a:cubicBezTo>
                    <a:pt x="1032069" y="1234563"/>
                    <a:pt x="1029003" y="1231498"/>
                    <a:pt x="1029003" y="1227715"/>
                  </a:cubicBezTo>
                  <a:lnTo>
                    <a:pt x="1029003" y="1170847"/>
                  </a:lnTo>
                  <a:cubicBezTo>
                    <a:pt x="1029003" y="1167815"/>
                    <a:pt x="1031482" y="1165337"/>
                    <a:pt x="1034514" y="1165337"/>
                  </a:cubicBezTo>
                  <a:lnTo>
                    <a:pt x="1095426" y="1165337"/>
                  </a:lnTo>
                  <a:lnTo>
                    <a:pt x="1095426" y="1103741"/>
                  </a:lnTo>
                  <a:cubicBezTo>
                    <a:pt x="1095426" y="1100708"/>
                    <a:pt x="1097904" y="1098230"/>
                    <a:pt x="1100936" y="1098230"/>
                  </a:cubicBezTo>
                  <a:lnTo>
                    <a:pt x="1232020" y="1098230"/>
                  </a:lnTo>
                  <a:lnTo>
                    <a:pt x="1232020" y="1032069"/>
                  </a:lnTo>
                  <a:cubicBezTo>
                    <a:pt x="1232020" y="1029036"/>
                    <a:pt x="1234498" y="1026558"/>
                    <a:pt x="1237530" y="1026558"/>
                  </a:cubicBezTo>
                  <a:close/>
                  <a:moveTo>
                    <a:pt x="210613" y="960821"/>
                  </a:moveTo>
                  <a:cubicBezTo>
                    <a:pt x="208689" y="960821"/>
                    <a:pt x="207124" y="962386"/>
                    <a:pt x="207124" y="964309"/>
                  </a:cubicBezTo>
                  <a:lnTo>
                    <a:pt x="207124" y="1029199"/>
                  </a:lnTo>
                  <a:lnTo>
                    <a:pt x="272013" y="1029199"/>
                  </a:lnTo>
                  <a:cubicBezTo>
                    <a:pt x="273937" y="1029199"/>
                    <a:pt x="275503" y="1027634"/>
                    <a:pt x="275503" y="1025710"/>
                  </a:cubicBezTo>
                  <a:lnTo>
                    <a:pt x="275535" y="1025710"/>
                  </a:lnTo>
                  <a:lnTo>
                    <a:pt x="275535" y="964309"/>
                  </a:lnTo>
                  <a:cubicBezTo>
                    <a:pt x="275535" y="962386"/>
                    <a:pt x="273970" y="960821"/>
                    <a:pt x="272046" y="960821"/>
                  </a:cubicBezTo>
                  <a:lnTo>
                    <a:pt x="271868" y="960821"/>
                  </a:lnTo>
                  <a:lnTo>
                    <a:pt x="272863" y="963918"/>
                  </a:lnTo>
                  <a:cubicBezTo>
                    <a:pt x="272895" y="984266"/>
                    <a:pt x="272895" y="1004646"/>
                    <a:pt x="272863" y="1024993"/>
                  </a:cubicBezTo>
                  <a:cubicBezTo>
                    <a:pt x="272830" y="1026232"/>
                    <a:pt x="273450" y="1027798"/>
                    <a:pt x="271721" y="1028548"/>
                  </a:cubicBezTo>
                  <a:lnTo>
                    <a:pt x="271721" y="960821"/>
                  </a:lnTo>
                  <a:close/>
                  <a:moveTo>
                    <a:pt x="1444036" y="958799"/>
                  </a:moveTo>
                  <a:lnTo>
                    <a:pt x="1577271" y="958799"/>
                  </a:lnTo>
                  <a:cubicBezTo>
                    <a:pt x="1578086" y="958799"/>
                    <a:pt x="1578771" y="959484"/>
                    <a:pt x="1578771" y="960299"/>
                  </a:cubicBezTo>
                  <a:lnTo>
                    <a:pt x="1578771" y="1022515"/>
                  </a:lnTo>
                  <a:cubicBezTo>
                    <a:pt x="1578771" y="1025547"/>
                    <a:pt x="1576293" y="1028026"/>
                    <a:pt x="1573260" y="1028026"/>
                  </a:cubicBezTo>
                  <a:lnTo>
                    <a:pt x="1444851" y="1028026"/>
                  </a:lnTo>
                  <a:cubicBezTo>
                    <a:pt x="1441362" y="1028026"/>
                    <a:pt x="1438525" y="1025189"/>
                    <a:pt x="1438525" y="1021700"/>
                  </a:cubicBezTo>
                  <a:lnTo>
                    <a:pt x="1438525" y="964310"/>
                  </a:lnTo>
                  <a:cubicBezTo>
                    <a:pt x="1438525" y="961277"/>
                    <a:pt x="1441003" y="958799"/>
                    <a:pt x="1444036" y="958799"/>
                  </a:cubicBezTo>
                  <a:close/>
                  <a:moveTo>
                    <a:pt x="897431" y="890127"/>
                  </a:moveTo>
                  <a:lnTo>
                    <a:pt x="955669" y="890127"/>
                  </a:lnTo>
                  <a:cubicBezTo>
                    <a:pt x="958767" y="890127"/>
                    <a:pt x="961277" y="892638"/>
                    <a:pt x="961277" y="895736"/>
                  </a:cubicBezTo>
                  <a:lnTo>
                    <a:pt x="961277" y="951300"/>
                  </a:lnTo>
                  <a:cubicBezTo>
                    <a:pt x="961277" y="954332"/>
                    <a:pt x="958799" y="956810"/>
                    <a:pt x="955767" y="956810"/>
                  </a:cubicBezTo>
                  <a:lnTo>
                    <a:pt x="898801" y="956810"/>
                  </a:lnTo>
                  <a:cubicBezTo>
                    <a:pt x="895018" y="956810"/>
                    <a:pt x="891953" y="953745"/>
                    <a:pt x="891953" y="949963"/>
                  </a:cubicBezTo>
                  <a:lnTo>
                    <a:pt x="891953" y="895670"/>
                  </a:lnTo>
                  <a:cubicBezTo>
                    <a:pt x="891888" y="892573"/>
                    <a:pt x="894366" y="890127"/>
                    <a:pt x="897431" y="890127"/>
                  </a:cubicBezTo>
                  <a:close/>
                  <a:moveTo>
                    <a:pt x="1651291" y="822498"/>
                  </a:moveTo>
                  <a:lnTo>
                    <a:pt x="1709398" y="822498"/>
                  </a:lnTo>
                  <a:cubicBezTo>
                    <a:pt x="1712495" y="822498"/>
                    <a:pt x="1715006" y="825009"/>
                    <a:pt x="1715006" y="828107"/>
                  </a:cubicBezTo>
                  <a:lnTo>
                    <a:pt x="1715006" y="1021080"/>
                  </a:lnTo>
                  <a:cubicBezTo>
                    <a:pt x="1715006" y="1024112"/>
                    <a:pt x="1712528" y="1026591"/>
                    <a:pt x="1709496" y="1026591"/>
                  </a:cubicBezTo>
                  <a:lnTo>
                    <a:pt x="1645780" y="1026591"/>
                  </a:lnTo>
                  <a:lnTo>
                    <a:pt x="1645780" y="959843"/>
                  </a:lnTo>
                  <a:lnTo>
                    <a:pt x="1578966" y="959843"/>
                  </a:lnTo>
                  <a:lnTo>
                    <a:pt x="1578966" y="896127"/>
                  </a:lnTo>
                  <a:cubicBezTo>
                    <a:pt x="1578901" y="893094"/>
                    <a:pt x="1581379" y="890616"/>
                    <a:pt x="1584444" y="890616"/>
                  </a:cubicBezTo>
                  <a:lnTo>
                    <a:pt x="1645780" y="890616"/>
                  </a:lnTo>
                  <a:lnTo>
                    <a:pt x="1645780" y="828041"/>
                  </a:lnTo>
                  <a:cubicBezTo>
                    <a:pt x="1645780" y="824976"/>
                    <a:pt x="1648258" y="822498"/>
                    <a:pt x="1651291" y="822498"/>
                  </a:cubicBezTo>
                  <a:close/>
                  <a:moveTo>
                    <a:pt x="758293" y="754804"/>
                  </a:moveTo>
                  <a:lnTo>
                    <a:pt x="820606" y="754804"/>
                  </a:lnTo>
                  <a:cubicBezTo>
                    <a:pt x="822562" y="754804"/>
                    <a:pt x="824160" y="756402"/>
                    <a:pt x="824160" y="758358"/>
                  </a:cubicBezTo>
                  <a:lnTo>
                    <a:pt x="824160" y="886605"/>
                  </a:lnTo>
                  <a:cubicBezTo>
                    <a:pt x="824160" y="888529"/>
                    <a:pt x="822595" y="890094"/>
                    <a:pt x="820671" y="890094"/>
                  </a:cubicBezTo>
                  <a:lnTo>
                    <a:pt x="756434" y="890094"/>
                  </a:lnTo>
                  <a:lnTo>
                    <a:pt x="756434" y="960690"/>
                  </a:lnTo>
                  <a:lnTo>
                    <a:pt x="756336" y="960788"/>
                  </a:lnTo>
                  <a:lnTo>
                    <a:pt x="817575" y="960788"/>
                  </a:lnTo>
                  <a:cubicBezTo>
                    <a:pt x="819499" y="960821"/>
                    <a:pt x="821064" y="962353"/>
                    <a:pt x="821064" y="964277"/>
                  </a:cubicBezTo>
                  <a:lnTo>
                    <a:pt x="821064" y="1025091"/>
                  </a:lnTo>
                  <a:cubicBezTo>
                    <a:pt x="821064" y="1027048"/>
                    <a:pt x="819466" y="1028645"/>
                    <a:pt x="817510" y="1028645"/>
                  </a:cubicBezTo>
                  <a:lnTo>
                    <a:pt x="620526" y="1028645"/>
                  </a:lnTo>
                  <a:cubicBezTo>
                    <a:pt x="618602" y="1028645"/>
                    <a:pt x="617037" y="1027080"/>
                    <a:pt x="617037" y="1025156"/>
                  </a:cubicBezTo>
                  <a:lnTo>
                    <a:pt x="617037" y="960788"/>
                  </a:lnTo>
                  <a:lnTo>
                    <a:pt x="687078" y="960788"/>
                  </a:lnTo>
                  <a:lnTo>
                    <a:pt x="687078" y="889768"/>
                  </a:lnTo>
                  <a:cubicBezTo>
                    <a:pt x="687111" y="887844"/>
                    <a:pt x="688643" y="886279"/>
                    <a:pt x="690567" y="886279"/>
                  </a:cubicBezTo>
                  <a:lnTo>
                    <a:pt x="752880" y="886279"/>
                  </a:lnTo>
                  <a:lnTo>
                    <a:pt x="754804" y="888204"/>
                  </a:lnTo>
                  <a:lnTo>
                    <a:pt x="754804" y="758293"/>
                  </a:lnTo>
                  <a:cubicBezTo>
                    <a:pt x="754804" y="756369"/>
                    <a:pt x="756369" y="754804"/>
                    <a:pt x="758293" y="754804"/>
                  </a:cubicBezTo>
                  <a:close/>
                  <a:moveTo>
                    <a:pt x="343196" y="752522"/>
                  </a:moveTo>
                  <a:lnTo>
                    <a:pt x="343196" y="820216"/>
                  </a:lnTo>
                  <a:cubicBezTo>
                    <a:pt x="343196" y="822107"/>
                    <a:pt x="344729" y="823672"/>
                    <a:pt x="346652" y="823672"/>
                  </a:cubicBezTo>
                  <a:lnTo>
                    <a:pt x="477931" y="823672"/>
                  </a:lnTo>
                  <a:lnTo>
                    <a:pt x="477931" y="890159"/>
                  </a:lnTo>
                  <a:lnTo>
                    <a:pt x="413042" y="890159"/>
                  </a:lnTo>
                  <a:cubicBezTo>
                    <a:pt x="411118" y="890159"/>
                    <a:pt x="409553" y="891725"/>
                    <a:pt x="409553" y="893648"/>
                  </a:cubicBezTo>
                  <a:lnTo>
                    <a:pt x="409553" y="954984"/>
                  </a:lnTo>
                  <a:cubicBezTo>
                    <a:pt x="409553" y="956940"/>
                    <a:pt x="411151" y="958538"/>
                    <a:pt x="413107" y="958538"/>
                  </a:cubicBezTo>
                  <a:lnTo>
                    <a:pt x="474442" y="958538"/>
                  </a:lnTo>
                  <a:cubicBezTo>
                    <a:pt x="476366" y="958538"/>
                    <a:pt x="477931" y="956973"/>
                    <a:pt x="477931" y="955049"/>
                  </a:cubicBezTo>
                  <a:lnTo>
                    <a:pt x="477931" y="890616"/>
                  </a:lnTo>
                  <a:lnTo>
                    <a:pt x="543799" y="890616"/>
                  </a:lnTo>
                  <a:cubicBezTo>
                    <a:pt x="545723" y="890616"/>
                    <a:pt x="547288" y="889051"/>
                    <a:pt x="547288" y="887127"/>
                  </a:cubicBezTo>
                  <a:lnTo>
                    <a:pt x="547288" y="816270"/>
                  </a:lnTo>
                  <a:cubicBezTo>
                    <a:pt x="547288" y="816172"/>
                    <a:pt x="547223" y="816075"/>
                    <a:pt x="547223" y="815944"/>
                  </a:cubicBezTo>
                  <a:lnTo>
                    <a:pt x="547223" y="756011"/>
                  </a:lnTo>
                  <a:cubicBezTo>
                    <a:pt x="547223" y="754087"/>
                    <a:pt x="545658" y="752522"/>
                    <a:pt x="543734" y="752522"/>
                  </a:cubicBezTo>
                  <a:close/>
                  <a:moveTo>
                    <a:pt x="141191" y="752359"/>
                  </a:moveTo>
                  <a:lnTo>
                    <a:pt x="205461" y="752359"/>
                  </a:lnTo>
                  <a:cubicBezTo>
                    <a:pt x="207385" y="752359"/>
                    <a:pt x="208950" y="753924"/>
                    <a:pt x="208950" y="755848"/>
                  </a:cubicBezTo>
                  <a:lnTo>
                    <a:pt x="208950" y="820118"/>
                  </a:lnTo>
                  <a:cubicBezTo>
                    <a:pt x="208950" y="822042"/>
                    <a:pt x="207418" y="823607"/>
                    <a:pt x="205494" y="823607"/>
                  </a:cubicBezTo>
                  <a:lnTo>
                    <a:pt x="141191" y="823607"/>
                  </a:lnTo>
                  <a:cubicBezTo>
                    <a:pt x="139267" y="823607"/>
                    <a:pt x="137702" y="822042"/>
                    <a:pt x="137702" y="820118"/>
                  </a:cubicBezTo>
                  <a:lnTo>
                    <a:pt x="137702" y="755848"/>
                  </a:lnTo>
                  <a:cubicBezTo>
                    <a:pt x="137702" y="753924"/>
                    <a:pt x="139267" y="752359"/>
                    <a:pt x="141191" y="752359"/>
                  </a:cubicBezTo>
                  <a:close/>
                  <a:moveTo>
                    <a:pt x="1101230" y="687535"/>
                  </a:moveTo>
                  <a:cubicBezTo>
                    <a:pt x="1098198" y="687535"/>
                    <a:pt x="1095720" y="690013"/>
                    <a:pt x="1095720" y="693046"/>
                  </a:cubicBezTo>
                  <a:lnTo>
                    <a:pt x="1095720" y="754088"/>
                  </a:lnTo>
                  <a:cubicBezTo>
                    <a:pt x="1095720" y="754381"/>
                    <a:pt x="1095980" y="754642"/>
                    <a:pt x="1096274" y="754642"/>
                  </a:cubicBezTo>
                  <a:lnTo>
                    <a:pt x="1034547" y="754642"/>
                  </a:lnTo>
                  <a:cubicBezTo>
                    <a:pt x="1031515" y="754642"/>
                    <a:pt x="1029036" y="757120"/>
                    <a:pt x="1029036" y="760152"/>
                  </a:cubicBezTo>
                  <a:lnTo>
                    <a:pt x="1029036" y="820868"/>
                  </a:lnTo>
                  <a:cubicBezTo>
                    <a:pt x="1029036" y="821097"/>
                    <a:pt x="1029232" y="821292"/>
                    <a:pt x="1029461" y="821292"/>
                  </a:cubicBezTo>
                  <a:lnTo>
                    <a:pt x="1161489" y="821292"/>
                  </a:lnTo>
                  <a:cubicBezTo>
                    <a:pt x="1164522" y="821292"/>
                    <a:pt x="1167000" y="818814"/>
                    <a:pt x="1167000" y="815781"/>
                  </a:cubicBezTo>
                  <a:lnTo>
                    <a:pt x="1167000" y="755033"/>
                  </a:lnTo>
                  <a:cubicBezTo>
                    <a:pt x="1167000" y="754838"/>
                    <a:pt x="1166837" y="754642"/>
                    <a:pt x="1166609" y="754642"/>
                  </a:cubicBezTo>
                  <a:lnTo>
                    <a:pt x="1230552" y="754642"/>
                  </a:lnTo>
                  <a:cubicBezTo>
                    <a:pt x="1233585" y="754642"/>
                    <a:pt x="1236063" y="752164"/>
                    <a:pt x="1236063" y="749131"/>
                  </a:cubicBezTo>
                  <a:lnTo>
                    <a:pt x="1236063" y="693144"/>
                  </a:lnTo>
                  <a:cubicBezTo>
                    <a:pt x="1236063" y="690046"/>
                    <a:pt x="1233552" y="687535"/>
                    <a:pt x="1230455" y="687535"/>
                  </a:cubicBezTo>
                  <a:close/>
                  <a:moveTo>
                    <a:pt x="1445829" y="619026"/>
                  </a:moveTo>
                  <a:lnTo>
                    <a:pt x="1509544" y="619026"/>
                  </a:lnTo>
                  <a:lnTo>
                    <a:pt x="1509544" y="686589"/>
                  </a:lnTo>
                  <a:lnTo>
                    <a:pt x="1578868" y="686589"/>
                  </a:lnTo>
                  <a:lnTo>
                    <a:pt x="1578868" y="753990"/>
                  </a:lnTo>
                  <a:lnTo>
                    <a:pt x="1509544" y="753990"/>
                  </a:lnTo>
                  <a:lnTo>
                    <a:pt x="1509544" y="815782"/>
                  </a:lnTo>
                  <a:cubicBezTo>
                    <a:pt x="1509544" y="818847"/>
                    <a:pt x="1507066" y="821325"/>
                    <a:pt x="1504034" y="821325"/>
                  </a:cubicBezTo>
                  <a:lnTo>
                    <a:pt x="1445927" y="821325"/>
                  </a:lnTo>
                  <a:cubicBezTo>
                    <a:pt x="1442829" y="821325"/>
                    <a:pt x="1440318" y="818815"/>
                    <a:pt x="1440318" y="815717"/>
                  </a:cubicBezTo>
                  <a:lnTo>
                    <a:pt x="1440318" y="624537"/>
                  </a:lnTo>
                  <a:cubicBezTo>
                    <a:pt x="1440318" y="621504"/>
                    <a:pt x="1442796" y="619026"/>
                    <a:pt x="1445829" y="619026"/>
                  </a:cubicBezTo>
                  <a:close/>
                  <a:moveTo>
                    <a:pt x="412292" y="617526"/>
                  </a:moveTo>
                  <a:lnTo>
                    <a:pt x="412292" y="683850"/>
                  </a:lnTo>
                  <a:cubicBezTo>
                    <a:pt x="412292" y="685774"/>
                    <a:pt x="413857" y="687339"/>
                    <a:pt x="415781" y="687339"/>
                  </a:cubicBezTo>
                  <a:lnTo>
                    <a:pt x="478551" y="687339"/>
                  </a:lnTo>
                  <a:cubicBezTo>
                    <a:pt x="480508" y="687339"/>
                    <a:pt x="482105" y="685741"/>
                    <a:pt x="482105" y="683785"/>
                  </a:cubicBezTo>
                  <a:lnTo>
                    <a:pt x="482105" y="621015"/>
                  </a:lnTo>
                  <a:cubicBezTo>
                    <a:pt x="482105" y="619091"/>
                    <a:pt x="480540" y="617526"/>
                    <a:pt x="478616" y="617526"/>
                  </a:cubicBezTo>
                  <a:close/>
                  <a:moveTo>
                    <a:pt x="1515153" y="549702"/>
                  </a:moveTo>
                  <a:lnTo>
                    <a:pt x="1572217" y="549702"/>
                  </a:lnTo>
                  <a:cubicBezTo>
                    <a:pt x="1575249" y="549702"/>
                    <a:pt x="1577727" y="552180"/>
                    <a:pt x="1577727" y="555213"/>
                  </a:cubicBezTo>
                  <a:lnTo>
                    <a:pt x="1577727" y="617950"/>
                  </a:lnTo>
                  <a:lnTo>
                    <a:pt x="1509544" y="617950"/>
                  </a:lnTo>
                  <a:lnTo>
                    <a:pt x="1509544" y="555311"/>
                  </a:lnTo>
                  <a:cubicBezTo>
                    <a:pt x="1509544" y="552213"/>
                    <a:pt x="1512055" y="549702"/>
                    <a:pt x="1515153" y="549702"/>
                  </a:cubicBezTo>
                  <a:close/>
                  <a:moveTo>
                    <a:pt x="5576" y="549702"/>
                  </a:moveTo>
                  <a:lnTo>
                    <a:pt x="66813" y="549702"/>
                  </a:lnTo>
                  <a:cubicBezTo>
                    <a:pt x="68737" y="549702"/>
                    <a:pt x="70302" y="551267"/>
                    <a:pt x="70302" y="553191"/>
                  </a:cubicBezTo>
                  <a:lnTo>
                    <a:pt x="70302" y="614428"/>
                  </a:lnTo>
                  <a:cubicBezTo>
                    <a:pt x="70302" y="616352"/>
                    <a:pt x="68737" y="617918"/>
                    <a:pt x="66813" y="617918"/>
                  </a:cubicBezTo>
                  <a:lnTo>
                    <a:pt x="5576" y="617918"/>
                  </a:lnTo>
                  <a:cubicBezTo>
                    <a:pt x="3652" y="617918"/>
                    <a:pt x="2087" y="616352"/>
                    <a:pt x="2087" y="614428"/>
                  </a:cubicBezTo>
                  <a:lnTo>
                    <a:pt x="2087" y="553191"/>
                  </a:lnTo>
                  <a:cubicBezTo>
                    <a:pt x="2087" y="551267"/>
                    <a:pt x="3652" y="549702"/>
                    <a:pt x="5576" y="549702"/>
                  </a:cubicBezTo>
                  <a:close/>
                  <a:moveTo>
                    <a:pt x="829966" y="549636"/>
                  </a:moveTo>
                  <a:lnTo>
                    <a:pt x="888496" y="549636"/>
                  </a:lnTo>
                  <a:cubicBezTo>
                    <a:pt x="891594" y="549636"/>
                    <a:pt x="894105" y="552147"/>
                    <a:pt x="894105" y="555245"/>
                  </a:cubicBezTo>
                  <a:lnTo>
                    <a:pt x="894105" y="613776"/>
                  </a:lnTo>
                  <a:cubicBezTo>
                    <a:pt x="894105" y="616808"/>
                    <a:pt x="891627" y="619286"/>
                    <a:pt x="888594" y="619286"/>
                  </a:cubicBezTo>
                  <a:lnTo>
                    <a:pt x="824455" y="619286"/>
                  </a:lnTo>
                  <a:lnTo>
                    <a:pt x="824455" y="555147"/>
                  </a:lnTo>
                  <a:cubicBezTo>
                    <a:pt x="824455" y="552114"/>
                    <a:pt x="826933" y="549636"/>
                    <a:pt x="829966" y="549636"/>
                  </a:cubicBezTo>
                  <a:close/>
                  <a:moveTo>
                    <a:pt x="1651291" y="549343"/>
                  </a:moveTo>
                  <a:lnTo>
                    <a:pt x="1709398" y="549343"/>
                  </a:lnTo>
                  <a:cubicBezTo>
                    <a:pt x="1712495" y="549343"/>
                    <a:pt x="1715006" y="551854"/>
                    <a:pt x="1715006" y="554952"/>
                  </a:cubicBezTo>
                  <a:lnTo>
                    <a:pt x="1715006" y="747925"/>
                  </a:lnTo>
                  <a:cubicBezTo>
                    <a:pt x="1715006" y="750957"/>
                    <a:pt x="1712528" y="753436"/>
                    <a:pt x="1709496" y="753436"/>
                  </a:cubicBezTo>
                  <a:lnTo>
                    <a:pt x="1645780" y="753436"/>
                  </a:lnTo>
                  <a:lnTo>
                    <a:pt x="1645780" y="686623"/>
                  </a:lnTo>
                  <a:lnTo>
                    <a:pt x="1578934" y="686623"/>
                  </a:lnTo>
                  <a:lnTo>
                    <a:pt x="1578934" y="618439"/>
                  </a:lnTo>
                  <a:lnTo>
                    <a:pt x="1645780" y="618439"/>
                  </a:lnTo>
                  <a:lnTo>
                    <a:pt x="1645780" y="554886"/>
                  </a:lnTo>
                  <a:cubicBezTo>
                    <a:pt x="1645780" y="551821"/>
                    <a:pt x="1648258" y="549343"/>
                    <a:pt x="1651291" y="549343"/>
                  </a:cubicBezTo>
                  <a:close/>
                  <a:moveTo>
                    <a:pt x="417803" y="548071"/>
                  </a:moveTo>
                  <a:lnTo>
                    <a:pt x="545495" y="548071"/>
                  </a:lnTo>
                  <a:cubicBezTo>
                    <a:pt x="548527" y="548071"/>
                    <a:pt x="551005" y="550549"/>
                    <a:pt x="551005" y="553582"/>
                  </a:cubicBezTo>
                  <a:lnTo>
                    <a:pt x="551005" y="685089"/>
                  </a:lnTo>
                  <a:lnTo>
                    <a:pt x="613514" y="685089"/>
                  </a:lnTo>
                  <a:cubicBezTo>
                    <a:pt x="616547" y="685089"/>
                    <a:pt x="619025" y="687567"/>
                    <a:pt x="619025" y="690600"/>
                  </a:cubicBezTo>
                  <a:lnTo>
                    <a:pt x="619025" y="960266"/>
                  </a:lnTo>
                  <a:lnTo>
                    <a:pt x="549310" y="960266"/>
                  </a:lnTo>
                  <a:lnTo>
                    <a:pt x="549310" y="1027699"/>
                  </a:lnTo>
                  <a:lnTo>
                    <a:pt x="413107" y="1027699"/>
                  </a:lnTo>
                  <a:cubicBezTo>
                    <a:pt x="411151" y="1027699"/>
                    <a:pt x="409553" y="1029297"/>
                    <a:pt x="409553" y="1031253"/>
                  </a:cubicBezTo>
                  <a:lnTo>
                    <a:pt x="409553" y="1095393"/>
                  </a:lnTo>
                  <a:cubicBezTo>
                    <a:pt x="409553" y="1097316"/>
                    <a:pt x="411118" y="1098882"/>
                    <a:pt x="413042" y="1098882"/>
                  </a:cubicBezTo>
                  <a:lnTo>
                    <a:pt x="549636" y="1098882"/>
                  </a:lnTo>
                  <a:lnTo>
                    <a:pt x="549636" y="1028644"/>
                  </a:lnTo>
                  <a:lnTo>
                    <a:pt x="619025" y="1028644"/>
                  </a:lnTo>
                  <a:lnTo>
                    <a:pt x="619025" y="1094838"/>
                  </a:lnTo>
                  <a:cubicBezTo>
                    <a:pt x="619025" y="1097871"/>
                    <a:pt x="616547" y="1100349"/>
                    <a:pt x="613514" y="1100349"/>
                  </a:cubicBezTo>
                  <a:lnTo>
                    <a:pt x="549603" y="1100349"/>
                  </a:lnTo>
                  <a:lnTo>
                    <a:pt x="549603" y="1160641"/>
                  </a:lnTo>
                  <a:cubicBezTo>
                    <a:pt x="549603" y="1163673"/>
                    <a:pt x="547125" y="1166152"/>
                    <a:pt x="544093" y="1166152"/>
                  </a:cubicBezTo>
                  <a:lnTo>
                    <a:pt x="212635" y="1166152"/>
                  </a:lnTo>
                  <a:cubicBezTo>
                    <a:pt x="209602" y="1166152"/>
                    <a:pt x="207124" y="1163673"/>
                    <a:pt x="207124" y="1160641"/>
                  </a:cubicBezTo>
                  <a:lnTo>
                    <a:pt x="207124" y="1032558"/>
                  </a:lnTo>
                  <a:lnTo>
                    <a:pt x="143702" y="1032558"/>
                  </a:lnTo>
                  <a:cubicBezTo>
                    <a:pt x="140669" y="1032558"/>
                    <a:pt x="138191" y="1030079"/>
                    <a:pt x="138191" y="1027047"/>
                  </a:cubicBezTo>
                  <a:lnTo>
                    <a:pt x="138191" y="960788"/>
                  </a:lnTo>
                  <a:lnTo>
                    <a:pt x="5967" y="960788"/>
                  </a:lnTo>
                  <a:cubicBezTo>
                    <a:pt x="2934" y="960788"/>
                    <a:pt x="456" y="958309"/>
                    <a:pt x="456" y="955277"/>
                  </a:cubicBezTo>
                  <a:lnTo>
                    <a:pt x="456" y="894790"/>
                  </a:lnTo>
                  <a:cubicBezTo>
                    <a:pt x="456" y="891757"/>
                    <a:pt x="2934" y="889279"/>
                    <a:pt x="5967" y="889279"/>
                  </a:cubicBezTo>
                  <a:lnTo>
                    <a:pt x="207124" y="889279"/>
                  </a:lnTo>
                  <a:lnTo>
                    <a:pt x="207124" y="829183"/>
                  </a:lnTo>
                  <a:cubicBezTo>
                    <a:pt x="207124" y="826150"/>
                    <a:pt x="209602" y="823672"/>
                    <a:pt x="212635" y="823672"/>
                  </a:cubicBezTo>
                  <a:lnTo>
                    <a:pt x="273350" y="823672"/>
                  </a:lnTo>
                  <a:lnTo>
                    <a:pt x="273350" y="758000"/>
                  </a:lnTo>
                  <a:cubicBezTo>
                    <a:pt x="273350" y="754967"/>
                    <a:pt x="275828" y="752489"/>
                    <a:pt x="278861" y="752489"/>
                  </a:cubicBezTo>
                  <a:lnTo>
                    <a:pt x="343196" y="752489"/>
                  </a:lnTo>
                  <a:lnTo>
                    <a:pt x="343196" y="690600"/>
                  </a:lnTo>
                  <a:cubicBezTo>
                    <a:pt x="343196" y="689719"/>
                    <a:pt x="343425" y="688904"/>
                    <a:pt x="343783" y="688187"/>
                  </a:cubicBezTo>
                  <a:lnTo>
                    <a:pt x="278861" y="688187"/>
                  </a:lnTo>
                  <a:cubicBezTo>
                    <a:pt x="275828" y="688187"/>
                    <a:pt x="273350" y="685709"/>
                    <a:pt x="273350" y="682676"/>
                  </a:cubicBezTo>
                  <a:lnTo>
                    <a:pt x="273350" y="622189"/>
                  </a:lnTo>
                  <a:cubicBezTo>
                    <a:pt x="273350" y="619156"/>
                    <a:pt x="275828" y="616678"/>
                    <a:pt x="278861" y="616678"/>
                  </a:cubicBezTo>
                  <a:lnTo>
                    <a:pt x="412292" y="616678"/>
                  </a:lnTo>
                  <a:lnTo>
                    <a:pt x="412292" y="553582"/>
                  </a:lnTo>
                  <a:cubicBezTo>
                    <a:pt x="412292" y="550549"/>
                    <a:pt x="414770" y="548071"/>
                    <a:pt x="417803" y="548071"/>
                  </a:cubicBezTo>
                  <a:close/>
                  <a:moveTo>
                    <a:pt x="142985" y="547288"/>
                  </a:moveTo>
                  <a:lnTo>
                    <a:pt x="203472" y="547288"/>
                  </a:lnTo>
                  <a:cubicBezTo>
                    <a:pt x="206505" y="547288"/>
                    <a:pt x="208983" y="549766"/>
                    <a:pt x="208983" y="552799"/>
                  </a:cubicBezTo>
                  <a:lnTo>
                    <a:pt x="208983" y="681567"/>
                  </a:lnTo>
                  <a:cubicBezTo>
                    <a:pt x="208983" y="684599"/>
                    <a:pt x="206538" y="687078"/>
                    <a:pt x="203472" y="687078"/>
                  </a:cubicBezTo>
                  <a:lnTo>
                    <a:pt x="142985" y="687078"/>
                  </a:lnTo>
                  <a:cubicBezTo>
                    <a:pt x="139952" y="687078"/>
                    <a:pt x="137474" y="684599"/>
                    <a:pt x="137474" y="681567"/>
                  </a:cubicBezTo>
                  <a:lnTo>
                    <a:pt x="137474" y="552799"/>
                  </a:lnTo>
                  <a:cubicBezTo>
                    <a:pt x="137474" y="549766"/>
                    <a:pt x="139952" y="547288"/>
                    <a:pt x="142985" y="547288"/>
                  </a:cubicBezTo>
                  <a:close/>
                  <a:moveTo>
                    <a:pt x="691383" y="413010"/>
                  </a:moveTo>
                  <a:lnTo>
                    <a:pt x="749196" y="413010"/>
                  </a:lnTo>
                  <a:cubicBezTo>
                    <a:pt x="752294" y="413010"/>
                    <a:pt x="754805" y="415520"/>
                    <a:pt x="754805" y="418618"/>
                  </a:cubicBezTo>
                  <a:lnTo>
                    <a:pt x="754805" y="617526"/>
                  </a:lnTo>
                  <a:lnTo>
                    <a:pt x="824454" y="617526"/>
                  </a:lnTo>
                  <a:lnTo>
                    <a:pt x="824454" y="681666"/>
                  </a:lnTo>
                  <a:cubicBezTo>
                    <a:pt x="824454" y="684698"/>
                    <a:pt x="821976" y="687176"/>
                    <a:pt x="818943" y="687176"/>
                  </a:cubicBezTo>
                  <a:lnTo>
                    <a:pt x="761652" y="687176"/>
                  </a:lnTo>
                  <a:cubicBezTo>
                    <a:pt x="757869" y="687176"/>
                    <a:pt x="754804" y="684111"/>
                    <a:pt x="754804" y="680328"/>
                  </a:cubicBezTo>
                  <a:lnTo>
                    <a:pt x="754804" y="617592"/>
                  </a:lnTo>
                  <a:lnTo>
                    <a:pt x="754349" y="618048"/>
                  </a:lnTo>
                  <a:lnTo>
                    <a:pt x="692720" y="618048"/>
                  </a:lnTo>
                  <a:cubicBezTo>
                    <a:pt x="688937" y="618048"/>
                    <a:pt x="685872" y="614983"/>
                    <a:pt x="685872" y="611200"/>
                  </a:cubicBezTo>
                  <a:lnTo>
                    <a:pt x="685872" y="418553"/>
                  </a:lnTo>
                  <a:cubicBezTo>
                    <a:pt x="685872" y="415455"/>
                    <a:pt x="688318" y="413010"/>
                    <a:pt x="691383" y="413010"/>
                  </a:cubicBezTo>
                  <a:close/>
                  <a:moveTo>
                    <a:pt x="1103186" y="408543"/>
                  </a:moveTo>
                  <a:lnTo>
                    <a:pt x="1160152" y="408543"/>
                  </a:lnTo>
                  <a:cubicBezTo>
                    <a:pt x="1163934" y="408543"/>
                    <a:pt x="1166999" y="411608"/>
                    <a:pt x="1166999" y="415390"/>
                  </a:cubicBezTo>
                  <a:lnTo>
                    <a:pt x="1166999" y="475128"/>
                  </a:lnTo>
                  <a:cubicBezTo>
                    <a:pt x="1166999" y="478193"/>
                    <a:pt x="1164521" y="480639"/>
                    <a:pt x="1161488" y="480639"/>
                  </a:cubicBezTo>
                  <a:lnTo>
                    <a:pt x="1098328" y="480639"/>
                  </a:lnTo>
                  <a:lnTo>
                    <a:pt x="1098328" y="549702"/>
                  </a:lnTo>
                  <a:lnTo>
                    <a:pt x="1161359" y="549702"/>
                  </a:lnTo>
                  <a:cubicBezTo>
                    <a:pt x="1164457" y="549702"/>
                    <a:pt x="1166967" y="552213"/>
                    <a:pt x="1166967" y="555311"/>
                  </a:cubicBezTo>
                  <a:lnTo>
                    <a:pt x="1166967" y="619124"/>
                  </a:lnTo>
                  <a:lnTo>
                    <a:pt x="1302420" y="619124"/>
                  </a:lnTo>
                  <a:lnTo>
                    <a:pt x="1302420" y="554854"/>
                  </a:lnTo>
                  <a:cubicBezTo>
                    <a:pt x="1302420" y="551822"/>
                    <a:pt x="1304898" y="549343"/>
                    <a:pt x="1307931" y="549343"/>
                  </a:cubicBezTo>
                  <a:lnTo>
                    <a:pt x="1366168" y="549343"/>
                  </a:lnTo>
                  <a:cubicBezTo>
                    <a:pt x="1369266" y="549343"/>
                    <a:pt x="1371777" y="551854"/>
                    <a:pt x="1371777" y="554952"/>
                  </a:cubicBezTo>
                  <a:lnTo>
                    <a:pt x="1371777" y="681112"/>
                  </a:lnTo>
                  <a:cubicBezTo>
                    <a:pt x="1371777" y="684144"/>
                    <a:pt x="1369298" y="686622"/>
                    <a:pt x="1366266" y="686622"/>
                  </a:cubicBezTo>
                  <a:lnTo>
                    <a:pt x="1304540" y="686622"/>
                  </a:lnTo>
                  <a:lnTo>
                    <a:pt x="1304540" y="754642"/>
                  </a:lnTo>
                  <a:lnTo>
                    <a:pt x="1368287" y="754642"/>
                  </a:lnTo>
                  <a:cubicBezTo>
                    <a:pt x="1371385" y="754642"/>
                    <a:pt x="1373896" y="757153"/>
                    <a:pt x="1373896" y="760250"/>
                  </a:cubicBezTo>
                  <a:lnTo>
                    <a:pt x="1373896" y="815814"/>
                  </a:lnTo>
                  <a:cubicBezTo>
                    <a:pt x="1373896" y="818846"/>
                    <a:pt x="1371418" y="821325"/>
                    <a:pt x="1368385" y="821325"/>
                  </a:cubicBezTo>
                  <a:lnTo>
                    <a:pt x="1368385" y="821260"/>
                  </a:lnTo>
                  <a:lnTo>
                    <a:pt x="1304507" y="821260"/>
                  </a:lnTo>
                  <a:lnTo>
                    <a:pt x="1304507" y="890062"/>
                  </a:lnTo>
                  <a:lnTo>
                    <a:pt x="1368255" y="890062"/>
                  </a:lnTo>
                  <a:cubicBezTo>
                    <a:pt x="1371353" y="890062"/>
                    <a:pt x="1373863" y="892573"/>
                    <a:pt x="1373863" y="895671"/>
                  </a:cubicBezTo>
                  <a:lnTo>
                    <a:pt x="1373863" y="953027"/>
                  </a:lnTo>
                  <a:cubicBezTo>
                    <a:pt x="1373863" y="956060"/>
                    <a:pt x="1371385" y="958538"/>
                    <a:pt x="1368353" y="958538"/>
                  </a:cubicBezTo>
                  <a:lnTo>
                    <a:pt x="1242878" y="958538"/>
                  </a:lnTo>
                  <a:cubicBezTo>
                    <a:pt x="1239096" y="958538"/>
                    <a:pt x="1236030" y="955473"/>
                    <a:pt x="1236030" y="951691"/>
                  </a:cubicBezTo>
                  <a:lnTo>
                    <a:pt x="1236030" y="891203"/>
                  </a:lnTo>
                  <a:cubicBezTo>
                    <a:pt x="1236030" y="890584"/>
                    <a:pt x="1236520" y="890095"/>
                    <a:pt x="1237139" y="890095"/>
                  </a:cubicBezTo>
                  <a:lnTo>
                    <a:pt x="1166967" y="890095"/>
                  </a:lnTo>
                  <a:lnTo>
                    <a:pt x="1166967" y="1008558"/>
                  </a:lnTo>
                  <a:cubicBezTo>
                    <a:pt x="1166967" y="1019319"/>
                    <a:pt x="1158229" y="1028025"/>
                    <a:pt x="1147501" y="1028025"/>
                  </a:cubicBezTo>
                  <a:lnTo>
                    <a:pt x="1035852" y="1028025"/>
                  </a:lnTo>
                  <a:cubicBezTo>
                    <a:pt x="1032069" y="1028025"/>
                    <a:pt x="1029004" y="1024960"/>
                    <a:pt x="1029004" y="1021178"/>
                  </a:cubicBezTo>
                  <a:lnTo>
                    <a:pt x="1029004" y="823020"/>
                  </a:lnTo>
                  <a:lnTo>
                    <a:pt x="965680" y="823020"/>
                  </a:lnTo>
                  <a:cubicBezTo>
                    <a:pt x="961897" y="823020"/>
                    <a:pt x="958832" y="819955"/>
                    <a:pt x="958832" y="816173"/>
                  </a:cubicBezTo>
                  <a:lnTo>
                    <a:pt x="958832" y="692133"/>
                  </a:lnTo>
                  <a:cubicBezTo>
                    <a:pt x="958832" y="689100"/>
                    <a:pt x="961310" y="686622"/>
                    <a:pt x="964343" y="686622"/>
                  </a:cubicBezTo>
                  <a:lnTo>
                    <a:pt x="1029004" y="686622"/>
                  </a:lnTo>
                  <a:lnTo>
                    <a:pt x="1029004" y="594570"/>
                  </a:lnTo>
                  <a:lnTo>
                    <a:pt x="1029004" y="555246"/>
                  </a:lnTo>
                  <a:lnTo>
                    <a:pt x="1029004" y="478617"/>
                  </a:lnTo>
                  <a:lnTo>
                    <a:pt x="1097675" y="478617"/>
                  </a:lnTo>
                  <a:lnTo>
                    <a:pt x="1097675" y="414053"/>
                  </a:lnTo>
                  <a:cubicBezTo>
                    <a:pt x="1097675" y="411021"/>
                    <a:pt x="1100153" y="408543"/>
                    <a:pt x="1103186" y="408543"/>
                  </a:cubicBezTo>
                  <a:close/>
                  <a:moveTo>
                    <a:pt x="554886" y="343294"/>
                  </a:moveTo>
                  <a:lnTo>
                    <a:pt x="613416" y="343294"/>
                  </a:lnTo>
                  <a:cubicBezTo>
                    <a:pt x="616514" y="343294"/>
                    <a:pt x="619025" y="345804"/>
                    <a:pt x="619025" y="348902"/>
                  </a:cubicBezTo>
                  <a:lnTo>
                    <a:pt x="619025" y="474181"/>
                  </a:lnTo>
                  <a:cubicBezTo>
                    <a:pt x="619025" y="477214"/>
                    <a:pt x="616547" y="479692"/>
                    <a:pt x="613514" y="479692"/>
                  </a:cubicBezTo>
                  <a:lnTo>
                    <a:pt x="556223" y="479692"/>
                  </a:lnTo>
                  <a:cubicBezTo>
                    <a:pt x="552440" y="479692"/>
                    <a:pt x="549375" y="476627"/>
                    <a:pt x="549375" y="472844"/>
                  </a:cubicBezTo>
                  <a:lnTo>
                    <a:pt x="549375" y="348804"/>
                  </a:lnTo>
                  <a:cubicBezTo>
                    <a:pt x="549375" y="345739"/>
                    <a:pt x="551853" y="343294"/>
                    <a:pt x="554886" y="343294"/>
                  </a:cubicBezTo>
                  <a:close/>
                  <a:moveTo>
                    <a:pt x="963430" y="272894"/>
                  </a:moveTo>
                  <a:lnTo>
                    <a:pt x="1025026" y="272894"/>
                  </a:lnTo>
                  <a:cubicBezTo>
                    <a:pt x="1026982" y="272894"/>
                    <a:pt x="1028580" y="274491"/>
                    <a:pt x="1028580" y="276448"/>
                  </a:cubicBezTo>
                  <a:lnTo>
                    <a:pt x="1028580" y="478616"/>
                  </a:lnTo>
                  <a:lnTo>
                    <a:pt x="964343" y="478616"/>
                  </a:lnTo>
                  <a:cubicBezTo>
                    <a:pt x="962354" y="478616"/>
                    <a:pt x="960723" y="476986"/>
                    <a:pt x="960723" y="474996"/>
                  </a:cubicBezTo>
                  <a:lnTo>
                    <a:pt x="960723" y="275600"/>
                  </a:lnTo>
                  <a:cubicBezTo>
                    <a:pt x="960756" y="274100"/>
                    <a:pt x="961962" y="272894"/>
                    <a:pt x="963430" y="272894"/>
                  </a:cubicBezTo>
                  <a:close/>
                  <a:moveTo>
                    <a:pt x="1374353" y="138517"/>
                  </a:moveTo>
                  <a:cubicBezTo>
                    <a:pt x="1439079" y="138647"/>
                    <a:pt x="1503773" y="138647"/>
                    <a:pt x="1568499" y="138517"/>
                  </a:cubicBezTo>
                  <a:cubicBezTo>
                    <a:pt x="1572771" y="138517"/>
                    <a:pt x="1574173" y="139462"/>
                    <a:pt x="1574173" y="143995"/>
                  </a:cubicBezTo>
                  <a:cubicBezTo>
                    <a:pt x="1574010" y="208917"/>
                    <a:pt x="1574010" y="273839"/>
                    <a:pt x="1574140" y="338761"/>
                  </a:cubicBezTo>
                  <a:cubicBezTo>
                    <a:pt x="1574140" y="342935"/>
                    <a:pt x="1572934" y="343946"/>
                    <a:pt x="1568891" y="343913"/>
                  </a:cubicBezTo>
                  <a:cubicBezTo>
                    <a:pt x="1536348" y="343717"/>
                    <a:pt x="1503806" y="343783"/>
                    <a:pt x="1471230" y="343815"/>
                  </a:cubicBezTo>
                  <a:cubicBezTo>
                    <a:pt x="1439275" y="343815"/>
                    <a:pt x="1407286" y="343717"/>
                    <a:pt x="1375331" y="343913"/>
                  </a:cubicBezTo>
                  <a:cubicBezTo>
                    <a:pt x="1370505" y="343946"/>
                    <a:pt x="1368679" y="343130"/>
                    <a:pt x="1368711" y="337620"/>
                  </a:cubicBezTo>
                  <a:cubicBezTo>
                    <a:pt x="1368940" y="273089"/>
                    <a:pt x="1368907" y="208558"/>
                    <a:pt x="1368777" y="144060"/>
                  </a:cubicBezTo>
                  <a:cubicBezTo>
                    <a:pt x="1368777" y="139626"/>
                    <a:pt x="1369983" y="138517"/>
                    <a:pt x="1374353" y="138517"/>
                  </a:cubicBezTo>
                  <a:close/>
                  <a:moveTo>
                    <a:pt x="141843" y="138517"/>
                  </a:moveTo>
                  <a:cubicBezTo>
                    <a:pt x="206570" y="138647"/>
                    <a:pt x="271264" y="138647"/>
                    <a:pt x="335990" y="138517"/>
                  </a:cubicBezTo>
                  <a:cubicBezTo>
                    <a:pt x="340262" y="138517"/>
                    <a:pt x="341664" y="139462"/>
                    <a:pt x="341664" y="143995"/>
                  </a:cubicBezTo>
                  <a:cubicBezTo>
                    <a:pt x="341501" y="208917"/>
                    <a:pt x="341501" y="273839"/>
                    <a:pt x="341631" y="338761"/>
                  </a:cubicBezTo>
                  <a:cubicBezTo>
                    <a:pt x="341631" y="342935"/>
                    <a:pt x="340425" y="343946"/>
                    <a:pt x="336382" y="343913"/>
                  </a:cubicBezTo>
                  <a:cubicBezTo>
                    <a:pt x="303839" y="343717"/>
                    <a:pt x="271297" y="343783"/>
                    <a:pt x="238721" y="343815"/>
                  </a:cubicBezTo>
                  <a:cubicBezTo>
                    <a:pt x="206766" y="343815"/>
                    <a:pt x="174777" y="343717"/>
                    <a:pt x="142822" y="343913"/>
                  </a:cubicBezTo>
                  <a:cubicBezTo>
                    <a:pt x="137996" y="343946"/>
                    <a:pt x="136170" y="343130"/>
                    <a:pt x="136202" y="337620"/>
                  </a:cubicBezTo>
                  <a:cubicBezTo>
                    <a:pt x="136431" y="273089"/>
                    <a:pt x="136398" y="208558"/>
                    <a:pt x="136268" y="144060"/>
                  </a:cubicBezTo>
                  <a:cubicBezTo>
                    <a:pt x="136268" y="139626"/>
                    <a:pt x="137474" y="138517"/>
                    <a:pt x="141843" y="138517"/>
                  </a:cubicBezTo>
                  <a:close/>
                  <a:moveTo>
                    <a:pt x="754218" y="135518"/>
                  </a:moveTo>
                  <a:lnTo>
                    <a:pt x="953419" y="135518"/>
                  </a:lnTo>
                  <a:cubicBezTo>
                    <a:pt x="956516" y="135518"/>
                    <a:pt x="959027" y="138028"/>
                    <a:pt x="959027" y="141126"/>
                  </a:cubicBezTo>
                  <a:lnTo>
                    <a:pt x="959027" y="274199"/>
                  </a:lnTo>
                  <a:lnTo>
                    <a:pt x="894073" y="274199"/>
                  </a:lnTo>
                  <a:lnTo>
                    <a:pt x="894073" y="475128"/>
                  </a:lnTo>
                  <a:cubicBezTo>
                    <a:pt x="894073" y="477052"/>
                    <a:pt x="892508" y="478617"/>
                    <a:pt x="890584" y="478617"/>
                  </a:cubicBezTo>
                  <a:lnTo>
                    <a:pt x="829868" y="478617"/>
                  </a:lnTo>
                  <a:cubicBezTo>
                    <a:pt x="827879" y="478617"/>
                    <a:pt x="826248" y="476987"/>
                    <a:pt x="826248" y="474998"/>
                  </a:cubicBezTo>
                  <a:lnTo>
                    <a:pt x="826248" y="408574"/>
                  </a:lnTo>
                  <a:lnTo>
                    <a:pt x="755196" y="408574"/>
                  </a:lnTo>
                  <a:cubicBezTo>
                    <a:pt x="753272" y="408574"/>
                    <a:pt x="751707" y="407009"/>
                    <a:pt x="751707" y="405085"/>
                  </a:cubicBezTo>
                  <a:lnTo>
                    <a:pt x="751707" y="342772"/>
                  </a:lnTo>
                  <a:cubicBezTo>
                    <a:pt x="751707" y="340815"/>
                    <a:pt x="753305" y="339218"/>
                    <a:pt x="755261" y="339218"/>
                  </a:cubicBezTo>
                  <a:lnTo>
                    <a:pt x="826248" y="339218"/>
                  </a:lnTo>
                  <a:lnTo>
                    <a:pt x="826248" y="274199"/>
                  </a:lnTo>
                  <a:lnTo>
                    <a:pt x="761065" y="274199"/>
                  </a:lnTo>
                  <a:cubicBezTo>
                    <a:pt x="757283" y="274199"/>
                    <a:pt x="754218" y="271134"/>
                    <a:pt x="754218" y="267351"/>
                  </a:cubicBezTo>
                  <a:close/>
                  <a:moveTo>
                    <a:pt x="1106610" y="71280"/>
                  </a:moveTo>
                  <a:lnTo>
                    <a:pt x="1167424" y="71280"/>
                  </a:lnTo>
                  <a:cubicBezTo>
                    <a:pt x="1169380" y="71280"/>
                    <a:pt x="1170978" y="72877"/>
                    <a:pt x="1170978" y="74834"/>
                  </a:cubicBezTo>
                  <a:lnTo>
                    <a:pt x="1170978" y="201352"/>
                  </a:lnTo>
                  <a:cubicBezTo>
                    <a:pt x="1170978" y="203276"/>
                    <a:pt x="1169413" y="204841"/>
                    <a:pt x="1167489" y="204841"/>
                  </a:cubicBezTo>
                  <a:lnTo>
                    <a:pt x="1117468" y="204841"/>
                  </a:lnTo>
                  <a:lnTo>
                    <a:pt x="1117468" y="204842"/>
                  </a:lnTo>
                  <a:lnTo>
                    <a:pt x="1032068" y="204842"/>
                  </a:lnTo>
                  <a:cubicBezTo>
                    <a:pt x="1030177" y="204842"/>
                    <a:pt x="1028612" y="203277"/>
                    <a:pt x="1028612" y="201353"/>
                  </a:cubicBezTo>
                  <a:lnTo>
                    <a:pt x="1028612" y="139072"/>
                  </a:lnTo>
                  <a:cubicBezTo>
                    <a:pt x="1028612" y="137115"/>
                    <a:pt x="1030210" y="135518"/>
                    <a:pt x="1032166" y="135518"/>
                  </a:cubicBezTo>
                  <a:lnTo>
                    <a:pt x="1103121" y="135518"/>
                  </a:lnTo>
                  <a:lnTo>
                    <a:pt x="1103121" y="74769"/>
                  </a:lnTo>
                  <a:cubicBezTo>
                    <a:pt x="1103121" y="72845"/>
                    <a:pt x="1104686" y="71280"/>
                    <a:pt x="1106610" y="71280"/>
                  </a:cubicBezTo>
                  <a:close/>
                  <a:moveTo>
                    <a:pt x="1636029" y="69324"/>
                  </a:moveTo>
                  <a:cubicBezTo>
                    <a:pt x="1526011" y="69552"/>
                    <a:pt x="1415959" y="69520"/>
                    <a:pt x="1305941" y="69357"/>
                  </a:cubicBezTo>
                  <a:cubicBezTo>
                    <a:pt x="1300397" y="69357"/>
                    <a:pt x="1299680" y="71248"/>
                    <a:pt x="1299680" y="76106"/>
                  </a:cubicBezTo>
                  <a:cubicBezTo>
                    <a:pt x="1299811" y="186158"/>
                    <a:pt x="1299811" y="296176"/>
                    <a:pt x="1299647" y="406227"/>
                  </a:cubicBezTo>
                  <a:cubicBezTo>
                    <a:pt x="1299647" y="411510"/>
                    <a:pt x="1300821" y="413075"/>
                    <a:pt x="1306332" y="413075"/>
                  </a:cubicBezTo>
                  <a:cubicBezTo>
                    <a:pt x="1416351" y="412879"/>
                    <a:pt x="1526402" y="412912"/>
                    <a:pt x="1636420" y="413042"/>
                  </a:cubicBezTo>
                  <a:cubicBezTo>
                    <a:pt x="1641605" y="413042"/>
                    <a:pt x="1643333" y="411966"/>
                    <a:pt x="1643268" y="406390"/>
                  </a:cubicBezTo>
                  <a:cubicBezTo>
                    <a:pt x="1643040" y="351479"/>
                    <a:pt x="1643138" y="296535"/>
                    <a:pt x="1643138" y="241623"/>
                  </a:cubicBezTo>
                  <a:cubicBezTo>
                    <a:pt x="1643138" y="186712"/>
                    <a:pt x="1643073" y="131768"/>
                    <a:pt x="1643268" y="76857"/>
                  </a:cubicBezTo>
                  <a:cubicBezTo>
                    <a:pt x="1643301" y="71183"/>
                    <a:pt x="1642290" y="69324"/>
                    <a:pt x="1636029" y="69324"/>
                  </a:cubicBezTo>
                  <a:close/>
                  <a:moveTo>
                    <a:pt x="403521" y="69324"/>
                  </a:moveTo>
                  <a:cubicBezTo>
                    <a:pt x="293503" y="69552"/>
                    <a:pt x="183451" y="69520"/>
                    <a:pt x="73433" y="69357"/>
                  </a:cubicBezTo>
                  <a:cubicBezTo>
                    <a:pt x="67889" y="69357"/>
                    <a:pt x="67172" y="71248"/>
                    <a:pt x="67172" y="76106"/>
                  </a:cubicBezTo>
                  <a:cubicBezTo>
                    <a:pt x="67303" y="186158"/>
                    <a:pt x="67303" y="296176"/>
                    <a:pt x="67139" y="406227"/>
                  </a:cubicBezTo>
                  <a:cubicBezTo>
                    <a:pt x="67139" y="411510"/>
                    <a:pt x="68313" y="413075"/>
                    <a:pt x="73824" y="413075"/>
                  </a:cubicBezTo>
                  <a:cubicBezTo>
                    <a:pt x="183843" y="412879"/>
                    <a:pt x="293894" y="412912"/>
                    <a:pt x="403912" y="413042"/>
                  </a:cubicBezTo>
                  <a:cubicBezTo>
                    <a:pt x="409097" y="413042"/>
                    <a:pt x="410825" y="411966"/>
                    <a:pt x="410760" y="406390"/>
                  </a:cubicBezTo>
                  <a:cubicBezTo>
                    <a:pt x="410532" y="351479"/>
                    <a:pt x="410630" y="296535"/>
                    <a:pt x="410630" y="241623"/>
                  </a:cubicBezTo>
                  <a:cubicBezTo>
                    <a:pt x="410630" y="186712"/>
                    <a:pt x="410564" y="131768"/>
                    <a:pt x="410760" y="76857"/>
                  </a:cubicBezTo>
                  <a:cubicBezTo>
                    <a:pt x="410793" y="71183"/>
                    <a:pt x="409782" y="69324"/>
                    <a:pt x="403521" y="69324"/>
                  </a:cubicBezTo>
                  <a:close/>
                  <a:moveTo>
                    <a:pt x="1239291" y="1924"/>
                  </a:moveTo>
                  <a:lnTo>
                    <a:pt x="1712136" y="1924"/>
                  </a:lnTo>
                  <a:lnTo>
                    <a:pt x="1712861" y="2656"/>
                  </a:lnTo>
                  <a:lnTo>
                    <a:pt x="1715006" y="3782"/>
                  </a:lnTo>
                  <a:lnTo>
                    <a:pt x="1715028" y="4846"/>
                  </a:lnTo>
                  <a:lnTo>
                    <a:pt x="1715331" y="5152"/>
                  </a:lnTo>
                  <a:lnTo>
                    <a:pt x="1715331" y="477964"/>
                  </a:lnTo>
                  <a:cubicBezTo>
                    <a:pt x="1715331" y="479725"/>
                    <a:pt x="1713896" y="481160"/>
                    <a:pt x="1712136" y="481160"/>
                  </a:cubicBezTo>
                  <a:lnTo>
                    <a:pt x="1239291" y="481160"/>
                  </a:lnTo>
                  <a:lnTo>
                    <a:pt x="1238731" y="480600"/>
                  </a:lnTo>
                  <a:lnTo>
                    <a:pt x="1238349" y="480655"/>
                  </a:lnTo>
                  <a:lnTo>
                    <a:pt x="1237431" y="479300"/>
                  </a:lnTo>
                  <a:lnTo>
                    <a:pt x="1236095" y="477964"/>
                  </a:lnTo>
                  <a:lnTo>
                    <a:pt x="1236095" y="5119"/>
                  </a:lnTo>
                  <a:cubicBezTo>
                    <a:pt x="1236095" y="3358"/>
                    <a:pt x="1237530" y="1924"/>
                    <a:pt x="1239291" y="1924"/>
                  </a:cubicBezTo>
                  <a:close/>
                  <a:moveTo>
                    <a:pt x="662884" y="1924"/>
                  </a:moveTo>
                  <a:lnTo>
                    <a:pt x="748609" y="1924"/>
                  </a:lnTo>
                  <a:cubicBezTo>
                    <a:pt x="751707" y="1924"/>
                    <a:pt x="754218" y="4434"/>
                    <a:pt x="754218" y="7532"/>
                  </a:cubicBezTo>
                  <a:lnTo>
                    <a:pt x="754218" y="134735"/>
                  </a:lnTo>
                  <a:lnTo>
                    <a:pt x="686198" y="134735"/>
                  </a:lnTo>
                  <a:lnTo>
                    <a:pt x="686198" y="271427"/>
                  </a:lnTo>
                  <a:cubicBezTo>
                    <a:pt x="686198" y="273351"/>
                    <a:pt x="684633" y="274916"/>
                    <a:pt x="682709" y="274916"/>
                  </a:cubicBezTo>
                  <a:lnTo>
                    <a:pt x="621961" y="274916"/>
                  </a:lnTo>
                  <a:cubicBezTo>
                    <a:pt x="619972" y="274916"/>
                    <a:pt x="618341" y="273286"/>
                    <a:pt x="618341" y="271297"/>
                  </a:cubicBezTo>
                  <a:lnTo>
                    <a:pt x="618341" y="204874"/>
                  </a:lnTo>
                  <a:lnTo>
                    <a:pt x="552473" y="204874"/>
                  </a:lnTo>
                  <a:cubicBezTo>
                    <a:pt x="550582" y="204841"/>
                    <a:pt x="549017" y="203276"/>
                    <a:pt x="549017" y="201385"/>
                  </a:cubicBezTo>
                  <a:lnTo>
                    <a:pt x="549017" y="139072"/>
                  </a:lnTo>
                  <a:cubicBezTo>
                    <a:pt x="549017" y="137115"/>
                    <a:pt x="550615" y="135518"/>
                    <a:pt x="552571" y="135518"/>
                  </a:cubicBezTo>
                  <a:lnTo>
                    <a:pt x="618341" y="135518"/>
                  </a:lnTo>
                  <a:lnTo>
                    <a:pt x="618341" y="71312"/>
                  </a:lnTo>
                  <a:lnTo>
                    <a:pt x="552506" y="71312"/>
                  </a:lnTo>
                  <a:cubicBezTo>
                    <a:pt x="550582" y="71280"/>
                    <a:pt x="549017" y="69714"/>
                    <a:pt x="549017" y="67790"/>
                  </a:cubicBezTo>
                  <a:lnTo>
                    <a:pt x="549017" y="5510"/>
                  </a:lnTo>
                  <a:cubicBezTo>
                    <a:pt x="549017" y="3553"/>
                    <a:pt x="550615" y="1956"/>
                    <a:pt x="552571" y="1956"/>
                  </a:cubicBezTo>
                  <a:lnTo>
                    <a:pt x="662852" y="1956"/>
                  </a:lnTo>
                  <a:close/>
                  <a:moveTo>
                    <a:pt x="6782" y="1924"/>
                  </a:moveTo>
                  <a:lnTo>
                    <a:pt x="479628" y="1924"/>
                  </a:lnTo>
                  <a:lnTo>
                    <a:pt x="480379" y="2683"/>
                  </a:lnTo>
                  <a:lnTo>
                    <a:pt x="481551" y="3456"/>
                  </a:lnTo>
                  <a:lnTo>
                    <a:pt x="481571" y="3887"/>
                  </a:lnTo>
                  <a:lnTo>
                    <a:pt x="482823" y="5152"/>
                  </a:lnTo>
                  <a:lnTo>
                    <a:pt x="482823" y="477964"/>
                  </a:lnTo>
                  <a:lnTo>
                    <a:pt x="481272" y="479515"/>
                  </a:lnTo>
                  <a:lnTo>
                    <a:pt x="481258" y="479693"/>
                  </a:lnTo>
                  <a:lnTo>
                    <a:pt x="481081" y="479707"/>
                  </a:lnTo>
                  <a:lnTo>
                    <a:pt x="479628" y="481160"/>
                  </a:lnTo>
                  <a:lnTo>
                    <a:pt x="6782" y="481160"/>
                  </a:lnTo>
                  <a:lnTo>
                    <a:pt x="5416" y="479794"/>
                  </a:lnTo>
                  <a:lnTo>
                    <a:pt x="4467" y="479726"/>
                  </a:lnTo>
                  <a:lnTo>
                    <a:pt x="4473" y="478850"/>
                  </a:lnTo>
                  <a:lnTo>
                    <a:pt x="3587" y="477964"/>
                  </a:lnTo>
                  <a:lnTo>
                    <a:pt x="3587" y="5119"/>
                  </a:lnTo>
                  <a:cubicBezTo>
                    <a:pt x="3587" y="3358"/>
                    <a:pt x="5022" y="1924"/>
                    <a:pt x="6782" y="1924"/>
                  </a:cubicBezTo>
                  <a:close/>
                  <a:moveTo>
                    <a:pt x="832509" y="0"/>
                  </a:moveTo>
                  <a:lnTo>
                    <a:pt x="885790" y="0"/>
                  </a:lnTo>
                  <a:cubicBezTo>
                    <a:pt x="890192" y="0"/>
                    <a:pt x="893779" y="3587"/>
                    <a:pt x="893779" y="7989"/>
                  </a:cubicBezTo>
                  <a:lnTo>
                    <a:pt x="893779" y="62085"/>
                  </a:lnTo>
                  <a:cubicBezTo>
                    <a:pt x="893779" y="66095"/>
                    <a:pt x="890519" y="69356"/>
                    <a:pt x="886508" y="69356"/>
                  </a:cubicBezTo>
                  <a:lnTo>
                    <a:pt x="832411" y="69356"/>
                  </a:lnTo>
                  <a:cubicBezTo>
                    <a:pt x="828042" y="69324"/>
                    <a:pt x="824455" y="65769"/>
                    <a:pt x="824455" y="61367"/>
                  </a:cubicBezTo>
                  <a:lnTo>
                    <a:pt x="824455" y="8054"/>
                  </a:lnTo>
                  <a:cubicBezTo>
                    <a:pt x="824455" y="3587"/>
                    <a:pt x="828075" y="0"/>
                    <a:pt x="83250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scene3d>
              <a:camera prst="isometricOffAxis1Left">
                <a:rot lat="1800000" lon="3000000" rev="0"/>
              </a:camera>
              <a:lightRig rig="balanced" dir="t"/>
            </a:scene3d>
            <a:sp3d extrusionH="44450" prstMaterial="matte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95646AE-B300-4860-BD49-FE9585C5BD85}"/>
              </a:ext>
            </a:extLst>
          </p:cNvPr>
          <p:cNvGrpSpPr/>
          <p:nvPr/>
        </p:nvGrpSpPr>
        <p:grpSpPr>
          <a:xfrm flipH="1">
            <a:off x="10468235" y="675609"/>
            <a:ext cx="1468711" cy="5957017"/>
            <a:chOff x="371197" y="191082"/>
            <a:chExt cx="1644283" cy="6669130"/>
          </a:xfrm>
        </p:grpSpPr>
        <p:sp>
          <p:nvSpPr>
            <p:cNvPr id="117" name="Graphic 2">
              <a:extLst>
                <a:ext uri="{FF2B5EF4-FFF2-40B4-BE49-F238E27FC236}">
                  <a16:creationId xmlns:a16="http://schemas.microsoft.com/office/drawing/2014/main" id="{108C9573-A4ED-4DBB-B545-3F22EB188E06}"/>
                </a:ext>
              </a:extLst>
            </p:cNvPr>
            <p:cNvSpPr/>
            <p:nvPr/>
          </p:nvSpPr>
          <p:spPr>
            <a:xfrm>
              <a:off x="721337" y="6411669"/>
              <a:ext cx="1015424" cy="448543"/>
            </a:xfrm>
            <a:custGeom>
              <a:avLst/>
              <a:gdLst>
                <a:gd name="connsiteX0" fmla="*/ 1013999 w 1015424"/>
                <a:gd name="connsiteY0" fmla="*/ 287514 h 448543"/>
                <a:gd name="connsiteX1" fmla="*/ 952890 w 1015424"/>
                <a:gd name="connsiteY1" fmla="*/ 235386 h 448543"/>
                <a:gd name="connsiteX2" fmla="*/ 775186 w 1015424"/>
                <a:gd name="connsiteY2" fmla="*/ 176543 h 448543"/>
                <a:gd name="connsiteX3" fmla="*/ 759489 w 1015424"/>
                <a:gd name="connsiteY3" fmla="*/ 214736 h 448543"/>
                <a:gd name="connsiteX4" fmla="*/ 742449 w 1015424"/>
                <a:gd name="connsiteY4" fmla="*/ 226824 h 448543"/>
                <a:gd name="connsiteX5" fmla="*/ 742701 w 1015424"/>
                <a:gd name="connsiteY5" fmla="*/ 207517 h 448543"/>
                <a:gd name="connsiteX6" fmla="*/ 718022 w 1015424"/>
                <a:gd name="connsiteY6" fmla="*/ 146828 h 448543"/>
                <a:gd name="connsiteX7" fmla="*/ 701906 w 1015424"/>
                <a:gd name="connsiteY7" fmla="*/ 181747 h 448543"/>
                <a:gd name="connsiteX8" fmla="*/ 680920 w 1015424"/>
                <a:gd name="connsiteY8" fmla="*/ 190394 h 448543"/>
                <a:gd name="connsiteX9" fmla="*/ 688979 w 1015424"/>
                <a:gd name="connsiteY9" fmla="*/ 169156 h 448543"/>
                <a:gd name="connsiteX10" fmla="*/ 699052 w 1015424"/>
                <a:gd name="connsiteY10" fmla="*/ 133565 h 448543"/>
                <a:gd name="connsiteX11" fmla="*/ 649274 w 1015424"/>
                <a:gd name="connsiteY11" fmla="*/ 107040 h 448543"/>
                <a:gd name="connsiteX12" fmla="*/ 626526 w 1015424"/>
                <a:gd name="connsiteY12" fmla="*/ 148843 h 448543"/>
                <a:gd name="connsiteX13" fmla="*/ 610913 w 1015424"/>
                <a:gd name="connsiteY13" fmla="*/ 154047 h 448543"/>
                <a:gd name="connsiteX14" fmla="*/ 612424 w 1015424"/>
                <a:gd name="connsiteY14" fmla="*/ 139693 h 448543"/>
                <a:gd name="connsiteX15" fmla="*/ 591859 w 1015424"/>
                <a:gd name="connsiteY15" fmla="*/ 73044 h 448543"/>
                <a:gd name="connsiteX16" fmla="*/ 565501 w 1015424"/>
                <a:gd name="connsiteY16" fmla="*/ 110146 h 448543"/>
                <a:gd name="connsiteX17" fmla="*/ 542669 w 1015424"/>
                <a:gd name="connsiteY17" fmla="*/ 118372 h 448543"/>
                <a:gd name="connsiteX18" fmla="*/ 552826 w 1015424"/>
                <a:gd name="connsiteY18" fmla="*/ 97218 h 448543"/>
                <a:gd name="connsiteX19" fmla="*/ 557946 w 1015424"/>
                <a:gd name="connsiteY19" fmla="*/ 46350 h 448543"/>
                <a:gd name="connsiteX20" fmla="*/ 530665 w 1015424"/>
                <a:gd name="connsiteY20" fmla="*/ 32920 h 448543"/>
                <a:gd name="connsiteX21" fmla="*/ 506155 w 1015424"/>
                <a:gd name="connsiteY21" fmla="*/ 69434 h 448543"/>
                <a:gd name="connsiteX22" fmla="*/ 477447 w 1015424"/>
                <a:gd name="connsiteY22" fmla="*/ 81521 h 448543"/>
                <a:gd name="connsiteX23" fmla="*/ 495578 w 1015424"/>
                <a:gd name="connsiteY23" fmla="*/ 50212 h 448543"/>
                <a:gd name="connsiteX24" fmla="*/ 497760 w 1015424"/>
                <a:gd name="connsiteY24" fmla="*/ 7066 h 448543"/>
                <a:gd name="connsiteX25" fmla="*/ 457804 w 1015424"/>
                <a:gd name="connsiteY25" fmla="*/ 14117 h 448543"/>
                <a:gd name="connsiteX26" fmla="*/ 431783 w 1015424"/>
                <a:gd name="connsiteY26" fmla="*/ 47945 h 448543"/>
                <a:gd name="connsiteX27" fmla="*/ 322155 w 1015424"/>
                <a:gd name="connsiteY27" fmla="*/ 111321 h 448543"/>
                <a:gd name="connsiteX28" fmla="*/ 140339 w 1015424"/>
                <a:gd name="connsiteY28" fmla="*/ 97974 h 448543"/>
                <a:gd name="connsiteX29" fmla="*/ 99879 w 1015424"/>
                <a:gd name="connsiteY29" fmla="*/ 53821 h 448543"/>
                <a:gd name="connsiteX30" fmla="*/ 99879 w 1015424"/>
                <a:gd name="connsiteY30" fmla="*/ 53821 h 448543"/>
                <a:gd name="connsiteX31" fmla="*/ 56313 w 1015424"/>
                <a:gd name="connsiteY31" fmla="*/ 76905 h 448543"/>
                <a:gd name="connsiteX32" fmla="*/ 828 w 1015424"/>
                <a:gd name="connsiteY32" fmla="*/ 367509 h 448543"/>
                <a:gd name="connsiteX33" fmla="*/ 95346 w 1015424"/>
                <a:gd name="connsiteY33" fmla="*/ 431725 h 448543"/>
                <a:gd name="connsiteX34" fmla="*/ 183401 w 1015424"/>
                <a:gd name="connsiteY34" fmla="*/ 415860 h 448543"/>
                <a:gd name="connsiteX35" fmla="*/ 382845 w 1015424"/>
                <a:gd name="connsiteY35" fmla="*/ 431557 h 448543"/>
                <a:gd name="connsiteX36" fmla="*/ 785847 w 1015424"/>
                <a:gd name="connsiteY36" fmla="*/ 434914 h 448543"/>
                <a:gd name="connsiteX37" fmla="*/ 974127 w 1015424"/>
                <a:gd name="connsiteY37" fmla="*/ 371622 h 448543"/>
                <a:gd name="connsiteX38" fmla="*/ 1013999 w 1015424"/>
                <a:gd name="connsiteY38" fmla="*/ 287514 h 44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15424" h="448543">
                  <a:moveTo>
                    <a:pt x="1013999" y="287514"/>
                  </a:moveTo>
                  <a:cubicBezTo>
                    <a:pt x="1007955" y="254357"/>
                    <a:pt x="981346" y="242437"/>
                    <a:pt x="952890" y="235386"/>
                  </a:cubicBezTo>
                  <a:cubicBezTo>
                    <a:pt x="891277" y="220109"/>
                    <a:pt x="837135" y="200130"/>
                    <a:pt x="775186" y="176543"/>
                  </a:cubicBezTo>
                  <a:cubicBezTo>
                    <a:pt x="772668" y="193835"/>
                    <a:pt x="767967" y="202985"/>
                    <a:pt x="759489" y="214736"/>
                  </a:cubicBezTo>
                  <a:cubicBezTo>
                    <a:pt x="755208" y="220696"/>
                    <a:pt x="751095" y="233707"/>
                    <a:pt x="742449" y="226824"/>
                  </a:cubicBezTo>
                  <a:cubicBezTo>
                    <a:pt x="733887" y="219941"/>
                    <a:pt x="739931" y="214233"/>
                    <a:pt x="742701" y="207517"/>
                  </a:cubicBezTo>
                  <a:cubicBezTo>
                    <a:pt x="761000" y="163952"/>
                    <a:pt x="764610" y="165043"/>
                    <a:pt x="718022" y="146828"/>
                  </a:cubicBezTo>
                  <a:cubicBezTo>
                    <a:pt x="712902" y="158579"/>
                    <a:pt x="711307" y="166638"/>
                    <a:pt x="701906" y="181747"/>
                  </a:cubicBezTo>
                  <a:cubicBezTo>
                    <a:pt x="697709" y="188463"/>
                    <a:pt x="690657" y="198956"/>
                    <a:pt x="680920" y="190394"/>
                  </a:cubicBezTo>
                  <a:cubicBezTo>
                    <a:pt x="672358" y="182923"/>
                    <a:pt x="685369" y="174948"/>
                    <a:pt x="688979" y="169156"/>
                  </a:cubicBezTo>
                  <a:cubicBezTo>
                    <a:pt x="698548" y="153711"/>
                    <a:pt x="700563" y="145569"/>
                    <a:pt x="699052" y="133565"/>
                  </a:cubicBezTo>
                  <a:cubicBezTo>
                    <a:pt x="683271" y="124080"/>
                    <a:pt x="671687" y="118120"/>
                    <a:pt x="649274" y="107040"/>
                  </a:cubicBezTo>
                  <a:cubicBezTo>
                    <a:pt x="642391" y="122904"/>
                    <a:pt x="638278" y="138098"/>
                    <a:pt x="626526" y="148843"/>
                  </a:cubicBezTo>
                  <a:cubicBezTo>
                    <a:pt x="622581" y="152452"/>
                    <a:pt x="617377" y="157656"/>
                    <a:pt x="610913" y="154047"/>
                  </a:cubicBezTo>
                  <a:cubicBezTo>
                    <a:pt x="604114" y="150269"/>
                    <a:pt x="610410" y="142967"/>
                    <a:pt x="612424" y="139693"/>
                  </a:cubicBezTo>
                  <a:cubicBezTo>
                    <a:pt x="639705" y="96295"/>
                    <a:pt x="642391" y="98981"/>
                    <a:pt x="591859" y="73044"/>
                  </a:cubicBezTo>
                  <a:cubicBezTo>
                    <a:pt x="583632" y="87397"/>
                    <a:pt x="577505" y="99737"/>
                    <a:pt x="565501" y="110146"/>
                  </a:cubicBezTo>
                  <a:cubicBezTo>
                    <a:pt x="560632" y="114427"/>
                    <a:pt x="548713" y="123241"/>
                    <a:pt x="542669" y="118372"/>
                  </a:cubicBezTo>
                  <a:cubicBezTo>
                    <a:pt x="533771" y="111237"/>
                    <a:pt x="548293" y="103094"/>
                    <a:pt x="552826" y="97218"/>
                  </a:cubicBezTo>
                  <a:cubicBezTo>
                    <a:pt x="579939" y="61208"/>
                    <a:pt x="582541" y="61711"/>
                    <a:pt x="557946" y="46350"/>
                  </a:cubicBezTo>
                  <a:cubicBezTo>
                    <a:pt x="552742" y="43160"/>
                    <a:pt x="538220" y="31325"/>
                    <a:pt x="530665" y="32920"/>
                  </a:cubicBezTo>
                  <a:cubicBezTo>
                    <a:pt x="522859" y="48533"/>
                    <a:pt x="518158" y="55584"/>
                    <a:pt x="506155" y="69434"/>
                  </a:cubicBezTo>
                  <a:cubicBezTo>
                    <a:pt x="499020" y="77660"/>
                    <a:pt x="487939" y="93189"/>
                    <a:pt x="477447" y="81521"/>
                  </a:cubicBezTo>
                  <a:cubicBezTo>
                    <a:pt x="467626" y="70525"/>
                    <a:pt x="490290" y="58606"/>
                    <a:pt x="495578" y="50212"/>
                  </a:cubicBezTo>
                  <a:cubicBezTo>
                    <a:pt x="512366" y="23938"/>
                    <a:pt x="520257" y="22427"/>
                    <a:pt x="497760" y="7066"/>
                  </a:cubicBezTo>
                  <a:cubicBezTo>
                    <a:pt x="482147" y="-3595"/>
                    <a:pt x="472326" y="-2923"/>
                    <a:pt x="457804" y="14117"/>
                  </a:cubicBezTo>
                  <a:cubicBezTo>
                    <a:pt x="448571" y="24945"/>
                    <a:pt x="443031" y="39215"/>
                    <a:pt x="431783" y="47945"/>
                  </a:cubicBezTo>
                  <a:cubicBezTo>
                    <a:pt x="397031" y="72372"/>
                    <a:pt x="365721" y="95624"/>
                    <a:pt x="322155" y="111321"/>
                  </a:cubicBezTo>
                  <a:cubicBezTo>
                    <a:pt x="257856" y="131551"/>
                    <a:pt x="213787" y="140952"/>
                    <a:pt x="140339" y="97974"/>
                  </a:cubicBezTo>
                  <a:cubicBezTo>
                    <a:pt x="122039" y="88992"/>
                    <a:pt x="114653" y="74471"/>
                    <a:pt x="99879" y="53821"/>
                  </a:cubicBezTo>
                  <a:cubicBezTo>
                    <a:pt x="99879" y="53821"/>
                    <a:pt x="99879" y="53821"/>
                    <a:pt x="99879" y="53821"/>
                  </a:cubicBezTo>
                  <a:cubicBezTo>
                    <a:pt x="72850" y="37788"/>
                    <a:pt x="64708" y="59613"/>
                    <a:pt x="56313" y="76905"/>
                  </a:cubicBezTo>
                  <a:cubicBezTo>
                    <a:pt x="11657" y="168737"/>
                    <a:pt x="-3956" y="266444"/>
                    <a:pt x="828" y="367509"/>
                  </a:cubicBezTo>
                  <a:cubicBezTo>
                    <a:pt x="3263" y="420225"/>
                    <a:pt x="44142" y="447925"/>
                    <a:pt x="95346" y="431725"/>
                  </a:cubicBezTo>
                  <a:cubicBezTo>
                    <a:pt x="121032" y="423582"/>
                    <a:pt x="157127" y="416783"/>
                    <a:pt x="183401" y="415860"/>
                  </a:cubicBezTo>
                  <a:cubicBezTo>
                    <a:pt x="253743" y="413510"/>
                    <a:pt x="313174" y="422491"/>
                    <a:pt x="382845" y="431557"/>
                  </a:cubicBezTo>
                  <a:cubicBezTo>
                    <a:pt x="517067" y="448932"/>
                    <a:pt x="651289" y="457495"/>
                    <a:pt x="785847" y="434914"/>
                  </a:cubicBezTo>
                  <a:cubicBezTo>
                    <a:pt x="851993" y="423750"/>
                    <a:pt x="917635" y="410739"/>
                    <a:pt x="974127" y="371622"/>
                  </a:cubicBezTo>
                  <a:cubicBezTo>
                    <a:pt x="1003087" y="351477"/>
                    <a:pt x="1020714" y="324280"/>
                    <a:pt x="1013999" y="28751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Graphic 2">
              <a:extLst>
                <a:ext uri="{FF2B5EF4-FFF2-40B4-BE49-F238E27FC236}">
                  <a16:creationId xmlns:a16="http://schemas.microsoft.com/office/drawing/2014/main" id="{01432C2E-D069-45FB-BA52-E90C68B11E83}"/>
                </a:ext>
              </a:extLst>
            </p:cNvPr>
            <p:cNvSpPr/>
            <p:nvPr/>
          </p:nvSpPr>
          <p:spPr>
            <a:xfrm>
              <a:off x="669366" y="191166"/>
              <a:ext cx="1010870" cy="1151138"/>
            </a:xfrm>
            <a:custGeom>
              <a:avLst/>
              <a:gdLst>
                <a:gd name="connsiteX0" fmla="*/ 980937 w 1010870"/>
                <a:gd name="connsiteY0" fmla="*/ 191858 h 1151138"/>
                <a:gd name="connsiteX1" fmla="*/ 905642 w 1010870"/>
                <a:gd name="connsiteY1" fmla="*/ 182792 h 1151138"/>
                <a:gd name="connsiteX2" fmla="*/ 831774 w 1010870"/>
                <a:gd name="connsiteY2" fmla="*/ 128566 h 1151138"/>
                <a:gd name="connsiteX3" fmla="*/ 400484 w 1010870"/>
                <a:gd name="connsiteY3" fmla="*/ 8446 h 1151138"/>
                <a:gd name="connsiteX4" fmla="*/ 140853 w 1010870"/>
                <a:gd name="connsiteY4" fmla="*/ 229044 h 1151138"/>
                <a:gd name="connsiteX5" fmla="*/ 133383 w 1010870"/>
                <a:gd name="connsiteY5" fmla="*/ 434700 h 1151138"/>
                <a:gd name="connsiteX6" fmla="*/ 121967 w 1010870"/>
                <a:gd name="connsiteY6" fmla="*/ 705914 h 1151138"/>
                <a:gd name="connsiteX7" fmla="*/ 0 w 1010870"/>
                <a:gd name="connsiteY7" fmla="*/ 886555 h 1151138"/>
                <a:gd name="connsiteX8" fmla="*/ 340969 w 1010870"/>
                <a:gd name="connsiteY8" fmla="*/ 1151138 h 1151138"/>
                <a:gd name="connsiteX9" fmla="*/ 403673 w 1010870"/>
                <a:gd name="connsiteY9" fmla="*/ 969909 h 1151138"/>
                <a:gd name="connsiteX10" fmla="*/ 511874 w 1010870"/>
                <a:gd name="connsiteY10" fmla="*/ 889158 h 1151138"/>
                <a:gd name="connsiteX11" fmla="*/ 511874 w 1010870"/>
                <a:gd name="connsiteY11" fmla="*/ 889158 h 1151138"/>
                <a:gd name="connsiteX12" fmla="*/ 511874 w 1010870"/>
                <a:gd name="connsiteY12" fmla="*/ 889158 h 1151138"/>
                <a:gd name="connsiteX13" fmla="*/ 593633 w 1010870"/>
                <a:gd name="connsiteY13" fmla="*/ 941873 h 1151138"/>
                <a:gd name="connsiteX14" fmla="*/ 676063 w 1010870"/>
                <a:gd name="connsiteY14" fmla="*/ 905442 h 1151138"/>
                <a:gd name="connsiteX15" fmla="*/ 715935 w 1010870"/>
                <a:gd name="connsiteY15" fmla="*/ 839548 h 1151138"/>
                <a:gd name="connsiteX16" fmla="*/ 754884 w 1010870"/>
                <a:gd name="connsiteY16" fmla="*/ 792457 h 1151138"/>
                <a:gd name="connsiteX17" fmla="*/ 792825 w 1010870"/>
                <a:gd name="connsiteY17" fmla="*/ 747465 h 1151138"/>
                <a:gd name="connsiteX18" fmla="*/ 828500 w 1010870"/>
                <a:gd name="connsiteY18" fmla="*/ 683418 h 1151138"/>
                <a:gd name="connsiteX19" fmla="*/ 844617 w 1010870"/>
                <a:gd name="connsiteY19" fmla="*/ 564053 h 1151138"/>
                <a:gd name="connsiteX20" fmla="*/ 862161 w 1010870"/>
                <a:gd name="connsiteY20" fmla="*/ 513101 h 1151138"/>
                <a:gd name="connsiteX21" fmla="*/ 867869 w 1010870"/>
                <a:gd name="connsiteY21" fmla="*/ 399864 h 1151138"/>
                <a:gd name="connsiteX22" fmla="*/ 867869 w 1010870"/>
                <a:gd name="connsiteY22" fmla="*/ 399864 h 1151138"/>
                <a:gd name="connsiteX23" fmla="*/ 973551 w 1010870"/>
                <a:gd name="connsiteY23" fmla="*/ 323310 h 1151138"/>
                <a:gd name="connsiteX24" fmla="*/ 909000 w 1010870"/>
                <a:gd name="connsiteY24" fmla="*/ 326416 h 1151138"/>
                <a:gd name="connsiteX25" fmla="*/ 1010149 w 1010870"/>
                <a:gd name="connsiteY25" fmla="*/ 219726 h 1151138"/>
                <a:gd name="connsiteX26" fmla="*/ 980937 w 1010870"/>
                <a:gd name="connsiteY26" fmla="*/ 191858 h 115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10870" h="1151138">
                  <a:moveTo>
                    <a:pt x="980937" y="191858"/>
                  </a:moveTo>
                  <a:cubicBezTo>
                    <a:pt x="953405" y="201931"/>
                    <a:pt x="929314" y="195299"/>
                    <a:pt x="905642" y="182792"/>
                  </a:cubicBezTo>
                  <a:cubicBezTo>
                    <a:pt x="878445" y="168354"/>
                    <a:pt x="855865" y="147453"/>
                    <a:pt x="831774" y="128566"/>
                  </a:cubicBezTo>
                  <a:cubicBezTo>
                    <a:pt x="704771" y="28760"/>
                    <a:pt x="560895" y="-21101"/>
                    <a:pt x="400484" y="8446"/>
                  </a:cubicBezTo>
                  <a:cubicBezTo>
                    <a:pt x="275915" y="31362"/>
                    <a:pt x="177116" y="97088"/>
                    <a:pt x="140853" y="229044"/>
                  </a:cubicBezTo>
                  <a:cubicBezTo>
                    <a:pt x="122302" y="296700"/>
                    <a:pt x="128430" y="365868"/>
                    <a:pt x="133383" y="434700"/>
                  </a:cubicBezTo>
                  <a:cubicBezTo>
                    <a:pt x="139930" y="525608"/>
                    <a:pt x="141945" y="616181"/>
                    <a:pt x="121967" y="705914"/>
                  </a:cubicBezTo>
                  <a:cubicBezTo>
                    <a:pt x="82514" y="766939"/>
                    <a:pt x="49106" y="831994"/>
                    <a:pt x="0" y="886555"/>
                  </a:cubicBezTo>
                  <a:cubicBezTo>
                    <a:pt x="21909" y="904519"/>
                    <a:pt x="255014" y="1073325"/>
                    <a:pt x="340969" y="1151138"/>
                  </a:cubicBezTo>
                  <a:cubicBezTo>
                    <a:pt x="355323" y="1088518"/>
                    <a:pt x="376560" y="1027577"/>
                    <a:pt x="403673" y="969909"/>
                  </a:cubicBezTo>
                  <a:cubicBezTo>
                    <a:pt x="439013" y="894866"/>
                    <a:pt x="449002" y="876986"/>
                    <a:pt x="511874" y="889158"/>
                  </a:cubicBezTo>
                  <a:cubicBezTo>
                    <a:pt x="511874" y="889158"/>
                    <a:pt x="511874" y="889158"/>
                    <a:pt x="511874" y="889158"/>
                  </a:cubicBezTo>
                  <a:cubicBezTo>
                    <a:pt x="511874" y="889158"/>
                    <a:pt x="511874" y="889158"/>
                    <a:pt x="511874" y="889158"/>
                  </a:cubicBezTo>
                  <a:cubicBezTo>
                    <a:pt x="519512" y="890920"/>
                    <a:pt x="565176" y="926511"/>
                    <a:pt x="593633" y="941873"/>
                  </a:cubicBezTo>
                  <a:cubicBezTo>
                    <a:pt x="630902" y="962103"/>
                    <a:pt x="666326" y="946238"/>
                    <a:pt x="676063" y="905442"/>
                  </a:cubicBezTo>
                  <a:cubicBezTo>
                    <a:pt x="682526" y="878497"/>
                    <a:pt x="697888" y="859359"/>
                    <a:pt x="715935" y="839548"/>
                  </a:cubicBezTo>
                  <a:cubicBezTo>
                    <a:pt x="729533" y="824607"/>
                    <a:pt x="757066" y="817892"/>
                    <a:pt x="754884" y="792457"/>
                  </a:cubicBezTo>
                  <a:cubicBezTo>
                    <a:pt x="752365" y="762490"/>
                    <a:pt x="765628" y="752669"/>
                    <a:pt x="792825" y="747465"/>
                  </a:cubicBezTo>
                  <a:cubicBezTo>
                    <a:pt x="836894" y="738987"/>
                    <a:pt x="839916" y="726815"/>
                    <a:pt x="828500" y="683418"/>
                  </a:cubicBezTo>
                  <a:cubicBezTo>
                    <a:pt x="817840" y="642874"/>
                    <a:pt x="808018" y="600064"/>
                    <a:pt x="844617" y="564053"/>
                  </a:cubicBezTo>
                  <a:cubicBezTo>
                    <a:pt x="858215" y="550707"/>
                    <a:pt x="861237" y="532743"/>
                    <a:pt x="862161" y="513101"/>
                  </a:cubicBezTo>
                  <a:cubicBezTo>
                    <a:pt x="863923" y="475327"/>
                    <a:pt x="853515" y="436882"/>
                    <a:pt x="867869" y="399864"/>
                  </a:cubicBezTo>
                  <a:cubicBezTo>
                    <a:pt x="867869" y="399864"/>
                    <a:pt x="867869" y="399864"/>
                    <a:pt x="867869" y="399864"/>
                  </a:cubicBezTo>
                  <a:cubicBezTo>
                    <a:pt x="932923" y="396842"/>
                    <a:pt x="967423" y="371828"/>
                    <a:pt x="973551" y="323310"/>
                  </a:cubicBezTo>
                  <a:cubicBezTo>
                    <a:pt x="952985" y="321043"/>
                    <a:pt x="933259" y="342868"/>
                    <a:pt x="909000" y="326416"/>
                  </a:cubicBezTo>
                  <a:cubicBezTo>
                    <a:pt x="975649" y="301149"/>
                    <a:pt x="1003937" y="270679"/>
                    <a:pt x="1010149" y="219726"/>
                  </a:cubicBezTo>
                  <a:cubicBezTo>
                    <a:pt x="1013591" y="192613"/>
                    <a:pt x="1004861" y="183128"/>
                    <a:pt x="980937" y="191858"/>
                  </a:cubicBezTo>
                  <a:close/>
                </a:path>
              </a:pathLst>
            </a:custGeom>
            <a:solidFill>
              <a:srgbClr val="F9BDA8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Graphic 2">
              <a:extLst>
                <a:ext uri="{FF2B5EF4-FFF2-40B4-BE49-F238E27FC236}">
                  <a16:creationId xmlns:a16="http://schemas.microsoft.com/office/drawing/2014/main" id="{B45EFE12-8D70-4097-AF65-D0571F7DD66C}"/>
                </a:ext>
              </a:extLst>
            </p:cNvPr>
            <p:cNvSpPr/>
            <p:nvPr/>
          </p:nvSpPr>
          <p:spPr>
            <a:xfrm>
              <a:off x="821216" y="6308016"/>
              <a:ext cx="331903" cy="231858"/>
            </a:xfrm>
            <a:custGeom>
              <a:avLst/>
              <a:gdLst>
                <a:gd name="connsiteX0" fmla="*/ 331904 w 331903"/>
                <a:gd name="connsiteY0" fmla="*/ 151430 h 231858"/>
                <a:gd name="connsiteX1" fmla="*/ 222276 w 331903"/>
                <a:gd name="connsiteY1" fmla="*/ 214806 h 231858"/>
                <a:gd name="connsiteX2" fmla="*/ 40460 w 331903"/>
                <a:gd name="connsiteY2" fmla="*/ 201459 h 231858"/>
                <a:gd name="connsiteX3" fmla="*/ 0 w 331903"/>
                <a:gd name="connsiteY3" fmla="*/ 157306 h 231858"/>
                <a:gd name="connsiteX4" fmla="*/ 17376 w 331903"/>
                <a:gd name="connsiteY4" fmla="*/ 103584 h 231858"/>
                <a:gd name="connsiteX5" fmla="*/ 15697 w 331903"/>
                <a:gd name="connsiteY5" fmla="*/ 0 h 231858"/>
                <a:gd name="connsiteX6" fmla="*/ 275411 w 331903"/>
                <a:gd name="connsiteY6" fmla="*/ 11752 h 231858"/>
                <a:gd name="connsiteX7" fmla="*/ 313269 w 331903"/>
                <a:gd name="connsiteY7" fmla="*/ 5288 h 231858"/>
                <a:gd name="connsiteX8" fmla="*/ 331904 w 331903"/>
                <a:gd name="connsiteY8" fmla="*/ 151430 h 23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903" h="231858">
                  <a:moveTo>
                    <a:pt x="331904" y="151430"/>
                  </a:moveTo>
                  <a:cubicBezTo>
                    <a:pt x="297152" y="175857"/>
                    <a:pt x="265842" y="199109"/>
                    <a:pt x="222276" y="214806"/>
                  </a:cubicBezTo>
                  <a:cubicBezTo>
                    <a:pt x="157977" y="235036"/>
                    <a:pt x="113908" y="244437"/>
                    <a:pt x="40460" y="201459"/>
                  </a:cubicBezTo>
                  <a:cubicBezTo>
                    <a:pt x="22160" y="192477"/>
                    <a:pt x="14774" y="177956"/>
                    <a:pt x="0" y="157306"/>
                  </a:cubicBezTo>
                  <a:cubicBezTo>
                    <a:pt x="16956" y="139091"/>
                    <a:pt x="15949" y="124653"/>
                    <a:pt x="17376" y="103584"/>
                  </a:cubicBezTo>
                  <a:cubicBezTo>
                    <a:pt x="19558" y="71938"/>
                    <a:pt x="14522" y="31646"/>
                    <a:pt x="15697" y="0"/>
                  </a:cubicBezTo>
                  <a:cubicBezTo>
                    <a:pt x="101905" y="11836"/>
                    <a:pt x="188532" y="13766"/>
                    <a:pt x="275411" y="11752"/>
                  </a:cubicBezTo>
                  <a:cubicBezTo>
                    <a:pt x="288422" y="11416"/>
                    <a:pt x="301601" y="12759"/>
                    <a:pt x="313269" y="5288"/>
                  </a:cubicBezTo>
                  <a:cubicBezTo>
                    <a:pt x="313269" y="54730"/>
                    <a:pt x="310667" y="104591"/>
                    <a:pt x="331904" y="151430"/>
                  </a:cubicBezTo>
                  <a:close/>
                </a:path>
              </a:pathLst>
            </a:custGeom>
            <a:solidFill>
              <a:srgbClr val="5B5B5B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Graphic 2">
              <a:extLst>
                <a:ext uri="{FF2B5EF4-FFF2-40B4-BE49-F238E27FC236}">
                  <a16:creationId xmlns:a16="http://schemas.microsoft.com/office/drawing/2014/main" id="{117CC82C-8519-46A7-93C3-C4B78AC2C701}"/>
                </a:ext>
              </a:extLst>
            </p:cNvPr>
            <p:cNvSpPr/>
            <p:nvPr/>
          </p:nvSpPr>
          <p:spPr>
            <a:xfrm>
              <a:off x="633536" y="2997309"/>
              <a:ext cx="744461" cy="3329395"/>
            </a:xfrm>
            <a:custGeom>
              <a:avLst/>
              <a:gdLst>
                <a:gd name="connsiteX0" fmla="*/ 700980 w 744461"/>
                <a:gd name="connsiteY0" fmla="*/ 1678219 h 3329395"/>
                <a:gd name="connsiteX1" fmla="*/ 727841 w 744461"/>
                <a:gd name="connsiteY1" fmla="*/ 1156860 h 3329395"/>
                <a:gd name="connsiteX2" fmla="*/ 744462 w 744461"/>
                <a:gd name="connsiteY2" fmla="*/ 701058 h 3329395"/>
                <a:gd name="connsiteX3" fmla="*/ 744462 w 744461"/>
                <a:gd name="connsiteY3" fmla="*/ 701058 h 3329395"/>
                <a:gd name="connsiteX4" fmla="*/ 710717 w 744461"/>
                <a:gd name="connsiteY4" fmla="*/ 1828 h 3329395"/>
                <a:gd name="connsiteX5" fmla="*/ 447142 w 744461"/>
                <a:gd name="connsiteY5" fmla="*/ 46317 h 3329395"/>
                <a:gd name="connsiteX6" fmla="*/ 229314 w 744461"/>
                <a:gd name="connsiteY6" fmla="*/ 102473 h 3329395"/>
                <a:gd name="connsiteX7" fmla="*/ 34822 w 744461"/>
                <a:gd name="connsiteY7" fmla="*/ 227546 h 3329395"/>
                <a:gd name="connsiteX8" fmla="*/ 27268 w 744461"/>
                <a:gd name="connsiteY8" fmla="*/ 697617 h 3329395"/>
                <a:gd name="connsiteX9" fmla="*/ 104997 w 744461"/>
                <a:gd name="connsiteY9" fmla="*/ 960773 h 3329395"/>
                <a:gd name="connsiteX10" fmla="*/ 184825 w 744461"/>
                <a:gd name="connsiteY10" fmla="*/ 1352694 h 3329395"/>
                <a:gd name="connsiteX11" fmla="*/ 212358 w 744461"/>
                <a:gd name="connsiteY11" fmla="*/ 1750660 h 3329395"/>
                <a:gd name="connsiteX12" fmla="*/ 185413 w 744461"/>
                <a:gd name="connsiteY12" fmla="*/ 2147786 h 3329395"/>
                <a:gd name="connsiteX13" fmla="*/ 135636 w 744461"/>
                <a:gd name="connsiteY13" fmla="*/ 3192099 h 3329395"/>
                <a:gd name="connsiteX14" fmla="*/ 203292 w 744461"/>
                <a:gd name="connsiteY14" fmla="*/ 3310624 h 3329395"/>
                <a:gd name="connsiteX15" fmla="*/ 519499 w 744461"/>
                <a:gd name="connsiteY15" fmla="*/ 3317003 h 3329395"/>
                <a:gd name="connsiteX16" fmla="*/ 588163 w 744461"/>
                <a:gd name="connsiteY16" fmla="*/ 3238854 h 3329395"/>
                <a:gd name="connsiteX17" fmla="*/ 659933 w 744461"/>
                <a:gd name="connsiteY17" fmla="*/ 2328931 h 3329395"/>
                <a:gd name="connsiteX18" fmla="*/ 700980 w 744461"/>
                <a:gd name="connsiteY18" fmla="*/ 1678219 h 33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44461" h="3329395">
                  <a:moveTo>
                    <a:pt x="700980" y="1678219"/>
                  </a:moveTo>
                  <a:cubicBezTo>
                    <a:pt x="710214" y="1504460"/>
                    <a:pt x="719028" y="1330702"/>
                    <a:pt x="727841" y="1156860"/>
                  </a:cubicBezTo>
                  <a:cubicBezTo>
                    <a:pt x="735144" y="1013656"/>
                    <a:pt x="743287" y="709704"/>
                    <a:pt x="744462" y="701058"/>
                  </a:cubicBezTo>
                  <a:cubicBezTo>
                    <a:pt x="744462" y="701058"/>
                    <a:pt x="744462" y="701058"/>
                    <a:pt x="744462" y="701058"/>
                  </a:cubicBezTo>
                  <a:cubicBezTo>
                    <a:pt x="743874" y="467450"/>
                    <a:pt x="738082" y="234177"/>
                    <a:pt x="710717" y="1828"/>
                  </a:cubicBezTo>
                  <a:cubicBezTo>
                    <a:pt x="699385" y="-9840"/>
                    <a:pt x="512112" y="37839"/>
                    <a:pt x="447142" y="46317"/>
                  </a:cubicBezTo>
                  <a:cubicBezTo>
                    <a:pt x="371846" y="56138"/>
                    <a:pt x="299237" y="71751"/>
                    <a:pt x="229314" y="102473"/>
                  </a:cubicBezTo>
                  <a:cubicBezTo>
                    <a:pt x="161490" y="132272"/>
                    <a:pt x="36669" y="223517"/>
                    <a:pt x="34822" y="227546"/>
                  </a:cubicBezTo>
                  <a:cubicBezTo>
                    <a:pt x="-2448" y="383677"/>
                    <a:pt x="-16802" y="539975"/>
                    <a:pt x="27268" y="697617"/>
                  </a:cubicBezTo>
                  <a:cubicBezTo>
                    <a:pt x="51107" y="782733"/>
                    <a:pt x="104410" y="957835"/>
                    <a:pt x="104997" y="960773"/>
                  </a:cubicBezTo>
                  <a:cubicBezTo>
                    <a:pt x="131858" y="1091385"/>
                    <a:pt x="159895" y="1221746"/>
                    <a:pt x="184825" y="1352694"/>
                  </a:cubicBezTo>
                  <a:cubicBezTo>
                    <a:pt x="209840" y="1484062"/>
                    <a:pt x="225453" y="1616186"/>
                    <a:pt x="212358" y="1750660"/>
                  </a:cubicBezTo>
                  <a:cubicBezTo>
                    <a:pt x="202621" y="1850802"/>
                    <a:pt x="186252" y="2131417"/>
                    <a:pt x="185413" y="2147786"/>
                  </a:cubicBezTo>
                  <a:cubicBezTo>
                    <a:pt x="177355" y="2296614"/>
                    <a:pt x="142603" y="2992738"/>
                    <a:pt x="135636" y="3192099"/>
                  </a:cubicBezTo>
                  <a:cubicBezTo>
                    <a:pt x="132446" y="3282252"/>
                    <a:pt x="115070" y="3277719"/>
                    <a:pt x="203292" y="3310624"/>
                  </a:cubicBezTo>
                  <a:cubicBezTo>
                    <a:pt x="215128" y="3319270"/>
                    <a:pt x="425569" y="3344284"/>
                    <a:pt x="519499" y="3317003"/>
                  </a:cubicBezTo>
                  <a:cubicBezTo>
                    <a:pt x="580105" y="3299376"/>
                    <a:pt x="583462" y="3301139"/>
                    <a:pt x="588163" y="3238854"/>
                  </a:cubicBezTo>
                  <a:cubicBezTo>
                    <a:pt x="594962" y="3149373"/>
                    <a:pt x="643061" y="2542729"/>
                    <a:pt x="659933" y="2328931"/>
                  </a:cubicBezTo>
                  <a:cubicBezTo>
                    <a:pt x="666061" y="2251705"/>
                    <a:pt x="694265" y="1804970"/>
                    <a:pt x="700980" y="1678219"/>
                  </a:cubicBezTo>
                  <a:close/>
                </a:path>
              </a:pathLst>
            </a:custGeom>
            <a:solidFill>
              <a:schemeClr val="accent2">
                <a:lumMod val="90000"/>
                <a:lumOff val="10000"/>
              </a:schemeClr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Graphic 2">
              <a:extLst>
                <a:ext uri="{FF2B5EF4-FFF2-40B4-BE49-F238E27FC236}">
                  <a16:creationId xmlns:a16="http://schemas.microsoft.com/office/drawing/2014/main" id="{3619836F-7BD6-43F4-BB0F-FDFC310551C0}"/>
                </a:ext>
              </a:extLst>
            </p:cNvPr>
            <p:cNvSpPr/>
            <p:nvPr/>
          </p:nvSpPr>
          <p:spPr>
            <a:xfrm>
              <a:off x="791332" y="191082"/>
              <a:ext cx="888957" cy="716981"/>
            </a:xfrm>
            <a:custGeom>
              <a:avLst/>
              <a:gdLst>
                <a:gd name="connsiteX0" fmla="*/ 0 w 888957"/>
                <a:gd name="connsiteY0" fmla="*/ 705914 h 716981"/>
                <a:gd name="connsiteX1" fmla="*/ 11416 w 888957"/>
                <a:gd name="connsiteY1" fmla="*/ 434700 h 716981"/>
                <a:gd name="connsiteX2" fmla="*/ 18887 w 888957"/>
                <a:gd name="connsiteY2" fmla="*/ 229044 h 716981"/>
                <a:gd name="connsiteX3" fmla="*/ 278517 w 888957"/>
                <a:gd name="connsiteY3" fmla="*/ 8446 h 716981"/>
                <a:gd name="connsiteX4" fmla="*/ 709807 w 888957"/>
                <a:gd name="connsiteY4" fmla="*/ 128566 h 716981"/>
                <a:gd name="connsiteX5" fmla="*/ 783676 w 888957"/>
                <a:gd name="connsiteY5" fmla="*/ 182792 h 716981"/>
                <a:gd name="connsiteX6" fmla="*/ 858971 w 888957"/>
                <a:gd name="connsiteY6" fmla="*/ 191858 h 716981"/>
                <a:gd name="connsiteX7" fmla="*/ 888266 w 888957"/>
                <a:gd name="connsiteY7" fmla="*/ 219726 h 716981"/>
                <a:gd name="connsiteX8" fmla="*/ 787117 w 888957"/>
                <a:gd name="connsiteY8" fmla="*/ 326416 h 716981"/>
                <a:gd name="connsiteX9" fmla="*/ 851668 w 888957"/>
                <a:gd name="connsiteY9" fmla="*/ 323310 h 716981"/>
                <a:gd name="connsiteX10" fmla="*/ 745986 w 888957"/>
                <a:gd name="connsiteY10" fmla="*/ 399864 h 716981"/>
                <a:gd name="connsiteX11" fmla="*/ 688654 w 888957"/>
                <a:gd name="connsiteY11" fmla="*/ 352773 h 716981"/>
                <a:gd name="connsiteX12" fmla="*/ 619738 w 888957"/>
                <a:gd name="connsiteY12" fmla="*/ 292167 h 716981"/>
                <a:gd name="connsiteX13" fmla="*/ 579782 w 888957"/>
                <a:gd name="connsiteY13" fmla="*/ 307277 h 716981"/>
                <a:gd name="connsiteX14" fmla="*/ 505494 w 888957"/>
                <a:gd name="connsiteY14" fmla="*/ 393401 h 716981"/>
                <a:gd name="connsiteX15" fmla="*/ 382101 w 888957"/>
                <a:gd name="connsiteY15" fmla="*/ 489178 h 716981"/>
                <a:gd name="connsiteX16" fmla="*/ 352134 w 888957"/>
                <a:gd name="connsiteY16" fmla="*/ 507645 h 716981"/>
                <a:gd name="connsiteX17" fmla="*/ 320823 w 888957"/>
                <a:gd name="connsiteY17" fmla="*/ 476754 h 716981"/>
                <a:gd name="connsiteX18" fmla="*/ 330141 w 888957"/>
                <a:gd name="connsiteY18" fmla="*/ 431678 h 716981"/>
                <a:gd name="connsiteX19" fmla="*/ 267101 w 888957"/>
                <a:gd name="connsiteY19" fmla="*/ 341777 h 716981"/>
                <a:gd name="connsiteX20" fmla="*/ 181061 w 888957"/>
                <a:gd name="connsiteY20" fmla="*/ 399109 h 716981"/>
                <a:gd name="connsiteX21" fmla="*/ 175941 w 888957"/>
                <a:gd name="connsiteY21" fmla="*/ 464415 h 716981"/>
                <a:gd name="connsiteX22" fmla="*/ 66230 w 888957"/>
                <a:gd name="connsiteY22" fmla="*/ 692399 h 716981"/>
                <a:gd name="connsiteX23" fmla="*/ 29799 w 888957"/>
                <a:gd name="connsiteY23" fmla="*/ 713049 h 716981"/>
                <a:gd name="connsiteX24" fmla="*/ 0 w 888957"/>
                <a:gd name="connsiteY24" fmla="*/ 705914 h 71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957" h="716981">
                  <a:moveTo>
                    <a:pt x="0" y="705914"/>
                  </a:moveTo>
                  <a:cubicBezTo>
                    <a:pt x="19978" y="616181"/>
                    <a:pt x="17963" y="525608"/>
                    <a:pt x="11416" y="434700"/>
                  </a:cubicBezTo>
                  <a:cubicBezTo>
                    <a:pt x="6463" y="365952"/>
                    <a:pt x="252" y="296700"/>
                    <a:pt x="18887" y="229044"/>
                  </a:cubicBezTo>
                  <a:cubicBezTo>
                    <a:pt x="55149" y="97172"/>
                    <a:pt x="153948" y="31446"/>
                    <a:pt x="278517" y="8446"/>
                  </a:cubicBezTo>
                  <a:cubicBezTo>
                    <a:pt x="438845" y="-21101"/>
                    <a:pt x="582720" y="28760"/>
                    <a:pt x="709807" y="128566"/>
                  </a:cubicBezTo>
                  <a:cubicBezTo>
                    <a:pt x="733898" y="147453"/>
                    <a:pt x="756479" y="168354"/>
                    <a:pt x="783676" y="182792"/>
                  </a:cubicBezTo>
                  <a:cubicBezTo>
                    <a:pt x="807431" y="195383"/>
                    <a:pt x="831522" y="202015"/>
                    <a:pt x="858971" y="191858"/>
                  </a:cubicBezTo>
                  <a:cubicBezTo>
                    <a:pt x="882894" y="183128"/>
                    <a:pt x="891624" y="192613"/>
                    <a:pt x="888266" y="219726"/>
                  </a:cubicBezTo>
                  <a:cubicBezTo>
                    <a:pt x="881971" y="270679"/>
                    <a:pt x="853766" y="301149"/>
                    <a:pt x="787117" y="326416"/>
                  </a:cubicBezTo>
                  <a:cubicBezTo>
                    <a:pt x="811376" y="342868"/>
                    <a:pt x="831102" y="321043"/>
                    <a:pt x="851668" y="323310"/>
                  </a:cubicBezTo>
                  <a:cubicBezTo>
                    <a:pt x="845540" y="371828"/>
                    <a:pt x="811040" y="396842"/>
                    <a:pt x="745986" y="399864"/>
                  </a:cubicBezTo>
                  <a:cubicBezTo>
                    <a:pt x="719125" y="393652"/>
                    <a:pt x="705610" y="370737"/>
                    <a:pt x="688654" y="352773"/>
                  </a:cubicBezTo>
                  <a:cubicBezTo>
                    <a:pt x="667501" y="330277"/>
                    <a:pt x="645508" y="308956"/>
                    <a:pt x="619738" y="292167"/>
                  </a:cubicBezTo>
                  <a:cubicBezTo>
                    <a:pt x="596654" y="277142"/>
                    <a:pt x="584987" y="280584"/>
                    <a:pt x="579782" y="307277"/>
                  </a:cubicBezTo>
                  <a:cubicBezTo>
                    <a:pt x="571304" y="351178"/>
                    <a:pt x="541925" y="375857"/>
                    <a:pt x="505494" y="393401"/>
                  </a:cubicBezTo>
                  <a:cubicBezTo>
                    <a:pt x="457228" y="416652"/>
                    <a:pt x="414670" y="446200"/>
                    <a:pt x="382101" y="489178"/>
                  </a:cubicBezTo>
                  <a:cubicBezTo>
                    <a:pt x="374630" y="498999"/>
                    <a:pt x="365061" y="506218"/>
                    <a:pt x="352134" y="507645"/>
                  </a:cubicBezTo>
                  <a:cubicBezTo>
                    <a:pt x="331148" y="509911"/>
                    <a:pt x="318221" y="497740"/>
                    <a:pt x="320823" y="476754"/>
                  </a:cubicBezTo>
                  <a:cubicBezTo>
                    <a:pt x="322754" y="461561"/>
                    <a:pt x="328294" y="446955"/>
                    <a:pt x="330141" y="431678"/>
                  </a:cubicBezTo>
                  <a:cubicBezTo>
                    <a:pt x="335681" y="386853"/>
                    <a:pt x="310667" y="351178"/>
                    <a:pt x="267101" y="341777"/>
                  </a:cubicBezTo>
                  <a:cubicBezTo>
                    <a:pt x="226977" y="333047"/>
                    <a:pt x="194996" y="354452"/>
                    <a:pt x="181061" y="399109"/>
                  </a:cubicBezTo>
                  <a:cubicBezTo>
                    <a:pt x="174430" y="420514"/>
                    <a:pt x="175689" y="442506"/>
                    <a:pt x="175941" y="464415"/>
                  </a:cubicBezTo>
                  <a:cubicBezTo>
                    <a:pt x="176780" y="558429"/>
                    <a:pt x="140098" y="634312"/>
                    <a:pt x="66230" y="692399"/>
                  </a:cubicBezTo>
                  <a:cubicBezTo>
                    <a:pt x="54646" y="700290"/>
                    <a:pt x="43146" y="708684"/>
                    <a:pt x="29799" y="713049"/>
                  </a:cubicBezTo>
                  <a:cubicBezTo>
                    <a:pt x="18887" y="716574"/>
                    <a:pt x="6547" y="722366"/>
                    <a:pt x="0" y="705914"/>
                  </a:cubicBezTo>
                  <a:close/>
                </a:path>
              </a:pathLst>
            </a:custGeom>
            <a:solidFill>
              <a:srgbClr val="010201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Graphic 2">
              <a:extLst>
                <a:ext uri="{FF2B5EF4-FFF2-40B4-BE49-F238E27FC236}">
                  <a16:creationId xmlns:a16="http://schemas.microsoft.com/office/drawing/2014/main" id="{D9836657-513D-43B9-A72F-2DD14C8E1C4A}"/>
                </a:ext>
              </a:extLst>
            </p:cNvPr>
            <p:cNvSpPr/>
            <p:nvPr/>
          </p:nvSpPr>
          <p:spPr>
            <a:xfrm>
              <a:off x="1718635" y="1916424"/>
              <a:ext cx="296845" cy="283166"/>
            </a:xfrm>
            <a:custGeom>
              <a:avLst/>
              <a:gdLst>
                <a:gd name="connsiteX0" fmla="*/ 179799 w 296845"/>
                <a:gd name="connsiteY0" fmla="*/ 157428 h 283166"/>
                <a:gd name="connsiteX1" fmla="*/ 59259 w 296845"/>
                <a:gd name="connsiteY1" fmla="*/ 272344 h 283166"/>
                <a:gd name="connsiteX2" fmla="*/ 8055 w 296845"/>
                <a:gd name="connsiteY2" fmla="*/ 262187 h 283166"/>
                <a:gd name="connsiteX3" fmla="*/ 21569 w 296845"/>
                <a:gd name="connsiteY3" fmla="*/ 228527 h 283166"/>
                <a:gd name="connsiteX4" fmla="*/ 239901 w 296845"/>
                <a:gd name="connsiteY4" fmla="*/ 15316 h 283166"/>
                <a:gd name="connsiteX5" fmla="*/ 284893 w 296845"/>
                <a:gd name="connsiteY5" fmla="*/ 11623 h 283166"/>
                <a:gd name="connsiteX6" fmla="*/ 282207 w 296845"/>
                <a:gd name="connsiteY6" fmla="*/ 56195 h 283166"/>
                <a:gd name="connsiteX7" fmla="*/ 179799 w 296845"/>
                <a:gd name="connsiteY7" fmla="*/ 157428 h 28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45" h="283166">
                  <a:moveTo>
                    <a:pt x="179799" y="157428"/>
                  </a:moveTo>
                  <a:cubicBezTo>
                    <a:pt x="139507" y="195622"/>
                    <a:pt x="98124" y="232808"/>
                    <a:pt x="59259" y="272344"/>
                  </a:cubicBezTo>
                  <a:cubicBezTo>
                    <a:pt x="34748" y="297275"/>
                    <a:pt x="21737" y="272764"/>
                    <a:pt x="8055" y="262187"/>
                  </a:cubicBezTo>
                  <a:cubicBezTo>
                    <a:pt x="-12091" y="246658"/>
                    <a:pt x="10573" y="238683"/>
                    <a:pt x="21569" y="228527"/>
                  </a:cubicBezTo>
                  <a:cubicBezTo>
                    <a:pt x="35420" y="215684"/>
                    <a:pt x="174007" y="80790"/>
                    <a:pt x="239901" y="15316"/>
                  </a:cubicBezTo>
                  <a:cubicBezTo>
                    <a:pt x="254842" y="458"/>
                    <a:pt x="265335" y="-8356"/>
                    <a:pt x="284893" y="11623"/>
                  </a:cubicBezTo>
                  <a:cubicBezTo>
                    <a:pt x="303360" y="30425"/>
                    <a:pt x="298827" y="40666"/>
                    <a:pt x="282207" y="56195"/>
                  </a:cubicBezTo>
                  <a:cubicBezTo>
                    <a:pt x="247120" y="89016"/>
                    <a:pt x="213795" y="123600"/>
                    <a:pt x="179799" y="157428"/>
                  </a:cubicBezTo>
                  <a:close/>
                </a:path>
              </a:pathLst>
            </a:custGeom>
            <a:solidFill>
              <a:srgbClr val="323232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Graphic 2">
              <a:extLst>
                <a:ext uri="{FF2B5EF4-FFF2-40B4-BE49-F238E27FC236}">
                  <a16:creationId xmlns:a16="http://schemas.microsoft.com/office/drawing/2014/main" id="{85925C86-F0D3-487F-81B7-EEA974484528}"/>
                </a:ext>
              </a:extLst>
            </p:cNvPr>
            <p:cNvSpPr/>
            <p:nvPr/>
          </p:nvSpPr>
          <p:spPr>
            <a:xfrm>
              <a:off x="1354326" y="658588"/>
              <a:ext cx="143444" cy="72543"/>
            </a:xfrm>
            <a:custGeom>
              <a:avLst/>
              <a:gdLst>
                <a:gd name="connsiteX0" fmla="*/ 0 w 143444"/>
                <a:gd name="connsiteY0" fmla="*/ 12774 h 72543"/>
                <a:gd name="connsiteX1" fmla="*/ 140686 w 143444"/>
                <a:gd name="connsiteY1" fmla="*/ 52226 h 72543"/>
                <a:gd name="connsiteX2" fmla="*/ 139259 w 143444"/>
                <a:gd name="connsiteY2" fmla="*/ 69854 h 72543"/>
                <a:gd name="connsiteX3" fmla="*/ 119532 w 143444"/>
                <a:gd name="connsiteY3" fmla="*/ 64985 h 72543"/>
                <a:gd name="connsiteX4" fmla="*/ 0 w 143444"/>
                <a:gd name="connsiteY4" fmla="*/ 12774 h 7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44" h="72543">
                  <a:moveTo>
                    <a:pt x="0" y="12774"/>
                  </a:moveTo>
                  <a:cubicBezTo>
                    <a:pt x="54058" y="-15934"/>
                    <a:pt x="121547" y="6562"/>
                    <a:pt x="140686" y="52226"/>
                  </a:cubicBezTo>
                  <a:cubicBezTo>
                    <a:pt x="143372" y="58605"/>
                    <a:pt x="145806" y="65405"/>
                    <a:pt x="139259" y="69854"/>
                  </a:cubicBezTo>
                  <a:cubicBezTo>
                    <a:pt x="131872" y="74890"/>
                    <a:pt x="123981" y="72624"/>
                    <a:pt x="119532" y="64985"/>
                  </a:cubicBezTo>
                  <a:cubicBezTo>
                    <a:pt x="94266" y="22091"/>
                    <a:pt x="53722" y="11346"/>
                    <a:pt x="0" y="12774"/>
                  </a:cubicBezTo>
                  <a:close/>
                </a:path>
              </a:pathLst>
            </a:custGeom>
            <a:solidFill>
              <a:srgbClr val="2A1A16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Graphic 2">
              <a:extLst>
                <a:ext uri="{FF2B5EF4-FFF2-40B4-BE49-F238E27FC236}">
                  <a16:creationId xmlns:a16="http://schemas.microsoft.com/office/drawing/2014/main" id="{983BF518-6CFB-40B5-8A61-6A09682103F5}"/>
                </a:ext>
              </a:extLst>
            </p:cNvPr>
            <p:cNvSpPr/>
            <p:nvPr/>
          </p:nvSpPr>
          <p:spPr>
            <a:xfrm>
              <a:off x="1382615" y="718621"/>
              <a:ext cx="84109" cy="55834"/>
            </a:xfrm>
            <a:custGeom>
              <a:avLst/>
              <a:gdLst>
                <a:gd name="connsiteX0" fmla="*/ 0 w 84109"/>
                <a:gd name="connsiteY0" fmla="*/ 0 h 55834"/>
                <a:gd name="connsiteX1" fmla="*/ 84109 w 84109"/>
                <a:gd name="connsiteY1" fmla="*/ 47175 h 55834"/>
                <a:gd name="connsiteX2" fmla="*/ 0 w 84109"/>
                <a:gd name="connsiteY2" fmla="*/ 0 h 5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109" h="55834">
                  <a:moveTo>
                    <a:pt x="0" y="0"/>
                  </a:moveTo>
                  <a:cubicBezTo>
                    <a:pt x="29463" y="24175"/>
                    <a:pt x="49693" y="46839"/>
                    <a:pt x="84109" y="47175"/>
                  </a:cubicBezTo>
                  <a:cubicBezTo>
                    <a:pt x="54310" y="67741"/>
                    <a:pt x="23168" y="51540"/>
                    <a:pt x="0" y="0"/>
                  </a:cubicBezTo>
                  <a:close/>
                </a:path>
              </a:pathLst>
            </a:custGeom>
            <a:solidFill>
              <a:srgbClr val="3D261D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Graphic 2">
              <a:extLst>
                <a:ext uri="{FF2B5EF4-FFF2-40B4-BE49-F238E27FC236}">
                  <a16:creationId xmlns:a16="http://schemas.microsoft.com/office/drawing/2014/main" id="{90CF2732-2259-491D-83BA-EA62BD218C72}"/>
                </a:ext>
              </a:extLst>
            </p:cNvPr>
            <p:cNvSpPr/>
            <p:nvPr/>
          </p:nvSpPr>
          <p:spPr>
            <a:xfrm>
              <a:off x="1875036" y="1986392"/>
              <a:ext cx="74320" cy="69111"/>
            </a:xfrm>
            <a:custGeom>
              <a:avLst/>
              <a:gdLst>
                <a:gd name="connsiteX0" fmla="*/ 73846 w 74320"/>
                <a:gd name="connsiteY0" fmla="*/ 9647 h 69111"/>
                <a:gd name="connsiteX1" fmla="*/ 68474 w 74320"/>
                <a:gd name="connsiteY1" fmla="*/ 15439 h 69111"/>
                <a:gd name="connsiteX2" fmla="*/ 17185 w 74320"/>
                <a:gd name="connsiteY2" fmla="*/ 65048 h 69111"/>
                <a:gd name="connsiteX3" fmla="*/ 2664 w 74320"/>
                <a:gd name="connsiteY3" fmla="*/ 66727 h 69111"/>
                <a:gd name="connsiteX4" fmla="*/ 3167 w 74320"/>
                <a:gd name="connsiteY4" fmla="*/ 55647 h 69111"/>
                <a:gd name="connsiteX5" fmla="*/ 59240 w 74320"/>
                <a:gd name="connsiteY5" fmla="*/ 1672 h 69111"/>
                <a:gd name="connsiteX6" fmla="*/ 73846 w 74320"/>
                <a:gd name="connsiteY6" fmla="*/ 9647 h 69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320" h="69111">
                  <a:moveTo>
                    <a:pt x="73846" y="9647"/>
                  </a:moveTo>
                  <a:cubicBezTo>
                    <a:pt x="72335" y="12249"/>
                    <a:pt x="70656" y="13256"/>
                    <a:pt x="68474" y="15439"/>
                  </a:cubicBezTo>
                  <a:cubicBezTo>
                    <a:pt x="51517" y="32143"/>
                    <a:pt x="34477" y="48764"/>
                    <a:pt x="17185" y="65048"/>
                  </a:cubicBezTo>
                  <a:cubicBezTo>
                    <a:pt x="13240" y="68825"/>
                    <a:pt x="8036" y="71092"/>
                    <a:pt x="2664" y="66727"/>
                  </a:cubicBezTo>
                  <a:cubicBezTo>
                    <a:pt x="-2121" y="62866"/>
                    <a:pt x="481" y="58249"/>
                    <a:pt x="3167" y="55647"/>
                  </a:cubicBezTo>
                  <a:cubicBezTo>
                    <a:pt x="21550" y="37347"/>
                    <a:pt x="40101" y="19132"/>
                    <a:pt x="59240" y="1672"/>
                  </a:cubicBezTo>
                  <a:cubicBezTo>
                    <a:pt x="65368" y="-3952"/>
                    <a:pt x="76784" y="6121"/>
                    <a:pt x="73846" y="9647"/>
                  </a:cubicBezTo>
                  <a:close/>
                </a:path>
              </a:pathLst>
            </a:custGeom>
            <a:solidFill>
              <a:srgbClr val="E3E3DF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Graphic 2">
              <a:extLst>
                <a:ext uri="{FF2B5EF4-FFF2-40B4-BE49-F238E27FC236}">
                  <a16:creationId xmlns:a16="http://schemas.microsoft.com/office/drawing/2014/main" id="{B2EE7139-CABF-439B-9D8E-8A18AC34AEDA}"/>
                </a:ext>
              </a:extLst>
            </p:cNvPr>
            <p:cNvSpPr/>
            <p:nvPr/>
          </p:nvSpPr>
          <p:spPr>
            <a:xfrm>
              <a:off x="1418206" y="2060564"/>
              <a:ext cx="519791" cy="354928"/>
            </a:xfrm>
            <a:custGeom>
              <a:avLst/>
              <a:gdLst>
                <a:gd name="connsiteX0" fmla="*/ 480228 w 519791"/>
                <a:gd name="connsiteY0" fmla="*/ 13288 h 354928"/>
                <a:gd name="connsiteX1" fmla="*/ 359688 w 519791"/>
                <a:gd name="connsiteY1" fmla="*/ 128203 h 354928"/>
                <a:gd name="connsiteX2" fmla="*/ 308484 w 519791"/>
                <a:gd name="connsiteY2" fmla="*/ 118046 h 354928"/>
                <a:gd name="connsiteX3" fmla="*/ 318641 w 519791"/>
                <a:gd name="connsiteY3" fmla="*/ 88331 h 354928"/>
                <a:gd name="connsiteX4" fmla="*/ 341557 w 519791"/>
                <a:gd name="connsiteY4" fmla="*/ 66422 h 354928"/>
                <a:gd name="connsiteX5" fmla="*/ 232517 w 519791"/>
                <a:gd name="connsiteY5" fmla="*/ 6488 h 354928"/>
                <a:gd name="connsiteX6" fmla="*/ 203725 w 519791"/>
                <a:gd name="connsiteY6" fmla="*/ 12616 h 354928"/>
                <a:gd name="connsiteX7" fmla="*/ 99638 w 519791"/>
                <a:gd name="connsiteY7" fmla="*/ 106378 h 354928"/>
                <a:gd name="connsiteX8" fmla="*/ 0 w 519791"/>
                <a:gd name="connsiteY8" fmla="*/ 192166 h 354928"/>
                <a:gd name="connsiteX9" fmla="*/ 78401 w 519791"/>
                <a:gd name="connsiteY9" fmla="*/ 354929 h 354928"/>
                <a:gd name="connsiteX10" fmla="*/ 115755 w 519791"/>
                <a:gd name="connsiteY10" fmla="*/ 343597 h 354928"/>
                <a:gd name="connsiteX11" fmla="*/ 314192 w 519791"/>
                <a:gd name="connsiteY11" fmla="*/ 280641 h 354928"/>
                <a:gd name="connsiteX12" fmla="*/ 387221 w 519791"/>
                <a:gd name="connsiteY12" fmla="*/ 246644 h 354928"/>
                <a:gd name="connsiteX13" fmla="*/ 503060 w 519791"/>
                <a:gd name="connsiteY13" fmla="*/ 102265 h 354928"/>
                <a:gd name="connsiteX14" fmla="*/ 480228 w 519791"/>
                <a:gd name="connsiteY14" fmla="*/ 13288 h 354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9791" h="354928">
                  <a:moveTo>
                    <a:pt x="480228" y="13288"/>
                  </a:moveTo>
                  <a:cubicBezTo>
                    <a:pt x="439936" y="51481"/>
                    <a:pt x="398553" y="88667"/>
                    <a:pt x="359688" y="128203"/>
                  </a:cubicBezTo>
                  <a:cubicBezTo>
                    <a:pt x="335177" y="153134"/>
                    <a:pt x="322166" y="128623"/>
                    <a:pt x="308484" y="118046"/>
                  </a:cubicBezTo>
                  <a:cubicBezTo>
                    <a:pt x="288338" y="102517"/>
                    <a:pt x="311170" y="96389"/>
                    <a:pt x="318641" y="88331"/>
                  </a:cubicBezTo>
                  <a:cubicBezTo>
                    <a:pt x="325776" y="80609"/>
                    <a:pt x="334170" y="74229"/>
                    <a:pt x="341557" y="66422"/>
                  </a:cubicBezTo>
                  <a:cubicBezTo>
                    <a:pt x="324601" y="4558"/>
                    <a:pt x="296984" y="-10468"/>
                    <a:pt x="232517" y="6488"/>
                  </a:cubicBezTo>
                  <a:cubicBezTo>
                    <a:pt x="223032" y="9007"/>
                    <a:pt x="213463" y="11525"/>
                    <a:pt x="203725" y="12616"/>
                  </a:cubicBezTo>
                  <a:cubicBezTo>
                    <a:pt x="147149" y="18828"/>
                    <a:pt x="111474" y="50474"/>
                    <a:pt x="99638" y="106378"/>
                  </a:cubicBezTo>
                  <a:cubicBezTo>
                    <a:pt x="90153" y="151371"/>
                    <a:pt x="63376" y="196532"/>
                    <a:pt x="0" y="192166"/>
                  </a:cubicBezTo>
                  <a:cubicBezTo>
                    <a:pt x="22328" y="248239"/>
                    <a:pt x="42474" y="305319"/>
                    <a:pt x="78401" y="354929"/>
                  </a:cubicBezTo>
                  <a:cubicBezTo>
                    <a:pt x="90824" y="351151"/>
                    <a:pt x="103416" y="347794"/>
                    <a:pt x="115755" y="343597"/>
                  </a:cubicBezTo>
                  <a:cubicBezTo>
                    <a:pt x="181397" y="321268"/>
                    <a:pt x="243094" y="288027"/>
                    <a:pt x="314192" y="280641"/>
                  </a:cubicBezTo>
                  <a:cubicBezTo>
                    <a:pt x="339710" y="277954"/>
                    <a:pt x="367831" y="263936"/>
                    <a:pt x="387221" y="246644"/>
                  </a:cubicBezTo>
                  <a:cubicBezTo>
                    <a:pt x="433473" y="205345"/>
                    <a:pt x="475527" y="159681"/>
                    <a:pt x="503060" y="102265"/>
                  </a:cubicBezTo>
                  <a:cubicBezTo>
                    <a:pt x="528410" y="49466"/>
                    <a:pt x="528074" y="43590"/>
                    <a:pt x="480228" y="13288"/>
                  </a:cubicBezTo>
                  <a:close/>
                </a:path>
              </a:pathLst>
            </a:custGeom>
            <a:solidFill>
              <a:srgbClr val="F7BDA7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Graphic 2">
              <a:extLst>
                <a:ext uri="{FF2B5EF4-FFF2-40B4-BE49-F238E27FC236}">
                  <a16:creationId xmlns:a16="http://schemas.microsoft.com/office/drawing/2014/main" id="{F08034C2-D76E-4B5F-B971-8913546B9FF2}"/>
                </a:ext>
              </a:extLst>
            </p:cNvPr>
            <p:cNvSpPr/>
            <p:nvPr/>
          </p:nvSpPr>
          <p:spPr>
            <a:xfrm>
              <a:off x="371197" y="1077721"/>
              <a:ext cx="1125493" cy="2147217"/>
            </a:xfrm>
            <a:custGeom>
              <a:avLst/>
              <a:gdLst>
                <a:gd name="connsiteX0" fmla="*/ 909764 w 1125493"/>
                <a:gd name="connsiteY0" fmla="*/ 1168966 h 2147217"/>
                <a:gd name="connsiteX1" fmla="*/ 876188 w 1125493"/>
                <a:gd name="connsiteY1" fmla="*/ 1148904 h 2147217"/>
                <a:gd name="connsiteX2" fmla="*/ 856294 w 1125493"/>
                <a:gd name="connsiteY2" fmla="*/ 1025846 h 2147217"/>
                <a:gd name="connsiteX3" fmla="*/ 789644 w 1125493"/>
                <a:gd name="connsiteY3" fmla="*/ 588512 h 2147217"/>
                <a:gd name="connsiteX4" fmla="*/ 639054 w 1125493"/>
                <a:gd name="connsiteY4" fmla="*/ 264583 h 2147217"/>
                <a:gd name="connsiteX5" fmla="*/ 400409 w 1125493"/>
                <a:gd name="connsiteY5" fmla="*/ 68496 h 2147217"/>
                <a:gd name="connsiteX6" fmla="*/ 298168 w 1125493"/>
                <a:gd name="connsiteY6" fmla="*/ 0 h 2147217"/>
                <a:gd name="connsiteX7" fmla="*/ 201804 w 1125493"/>
                <a:gd name="connsiteY7" fmla="*/ 111894 h 2147217"/>
                <a:gd name="connsiteX8" fmla="*/ 16713 w 1125493"/>
                <a:gd name="connsiteY8" fmla="*/ 942744 h 2147217"/>
                <a:gd name="connsiteX9" fmla="*/ 159246 w 1125493"/>
                <a:gd name="connsiteY9" fmla="*/ 1798525 h 2147217"/>
                <a:gd name="connsiteX10" fmla="*/ 225140 w 1125493"/>
                <a:gd name="connsiteY10" fmla="*/ 2072845 h 2147217"/>
                <a:gd name="connsiteX11" fmla="*/ 297245 w 1125493"/>
                <a:gd name="connsiteY11" fmla="*/ 2147217 h 2147217"/>
                <a:gd name="connsiteX12" fmla="*/ 449766 w 1125493"/>
                <a:gd name="connsiteY12" fmla="*/ 2055301 h 2147217"/>
                <a:gd name="connsiteX13" fmla="*/ 795520 w 1125493"/>
                <a:gd name="connsiteY13" fmla="*/ 1964813 h 2147217"/>
                <a:gd name="connsiteX14" fmla="*/ 957863 w 1125493"/>
                <a:gd name="connsiteY14" fmla="*/ 1923766 h 2147217"/>
                <a:gd name="connsiteX15" fmla="*/ 973224 w 1125493"/>
                <a:gd name="connsiteY15" fmla="*/ 1921499 h 2147217"/>
                <a:gd name="connsiteX16" fmla="*/ 1012592 w 1125493"/>
                <a:gd name="connsiteY16" fmla="*/ 1829080 h 2147217"/>
                <a:gd name="connsiteX17" fmla="*/ 981618 w 1125493"/>
                <a:gd name="connsiteY17" fmla="*/ 1555683 h 2147217"/>
                <a:gd name="connsiteX18" fmla="*/ 955177 w 1125493"/>
                <a:gd name="connsiteY18" fmla="*/ 1489118 h 2147217"/>
                <a:gd name="connsiteX19" fmla="*/ 1021742 w 1125493"/>
                <a:gd name="connsiteY19" fmla="*/ 1451093 h 2147217"/>
                <a:gd name="connsiteX20" fmla="*/ 1125493 w 1125493"/>
                <a:gd name="connsiteY20" fmla="*/ 1337856 h 2147217"/>
                <a:gd name="connsiteX21" fmla="*/ 1047092 w 1125493"/>
                <a:gd name="connsiteY21" fmla="*/ 1175094 h 2147217"/>
                <a:gd name="connsiteX22" fmla="*/ 909764 w 1125493"/>
                <a:gd name="connsiteY22" fmla="*/ 1168966 h 214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25493" h="2147217">
                  <a:moveTo>
                    <a:pt x="909764" y="1168966"/>
                  </a:moveTo>
                  <a:cubicBezTo>
                    <a:pt x="885673" y="1177612"/>
                    <a:pt x="879210" y="1172072"/>
                    <a:pt x="876188" y="1148904"/>
                  </a:cubicBezTo>
                  <a:cubicBezTo>
                    <a:pt x="870732" y="1107773"/>
                    <a:pt x="862338" y="1066977"/>
                    <a:pt x="856294" y="1025846"/>
                  </a:cubicBezTo>
                  <a:cubicBezTo>
                    <a:pt x="835057" y="879872"/>
                    <a:pt x="829013" y="731296"/>
                    <a:pt x="789644" y="588512"/>
                  </a:cubicBezTo>
                  <a:cubicBezTo>
                    <a:pt x="757663" y="472673"/>
                    <a:pt x="720645" y="357925"/>
                    <a:pt x="639054" y="264583"/>
                  </a:cubicBezTo>
                  <a:cubicBezTo>
                    <a:pt x="611101" y="226138"/>
                    <a:pt x="468317" y="113992"/>
                    <a:pt x="400409" y="68496"/>
                  </a:cubicBezTo>
                  <a:cubicBezTo>
                    <a:pt x="366329" y="45664"/>
                    <a:pt x="338628" y="13179"/>
                    <a:pt x="298168" y="0"/>
                  </a:cubicBezTo>
                  <a:cubicBezTo>
                    <a:pt x="261990" y="33744"/>
                    <a:pt x="230260" y="71518"/>
                    <a:pt x="201804" y="111894"/>
                  </a:cubicBezTo>
                  <a:cubicBezTo>
                    <a:pt x="24520" y="362962"/>
                    <a:pt x="-31973" y="641647"/>
                    <a:pt x="16713" y="942744"/>
                  </a:cubicBezTo>
                  <a:cubicBezTo>
                    <a:pt x="62797" y="1228228"/>
                    <a:pt x="110560" y="1513461"/>
                    <a:pt x="159246" y="1798525"/>
                  </a:cubicBezTo>
                  <a:cubicBezTo>
                    <a:pt x="175027" y="1891280"/>
                    <a:pt x="190808" y="1984371"/>
                    <a:pt x="225140" y="2072845"/>
                  </a:cubicBezTo>
                  <a:cubicBezTo>
                    <a:pt x="238822" y="2108101"/>
                    <a:pt x="259723" y="2135466"/>
                    <a:pt x="297245" y="2147217"/>
                  </a:cubicBezTo>
                  <a:cubicBezTo>
                    <a:pt x="379088" y="2130513"/>
                    <a:pt x="440449" y="2060926"/>
                    <a:pt x="449766" y="2055301"/>
                  </a:cubicBezTo>
                  <a:cubicBezTo>
                    <a:pt x="555952" y="1990667"/>
                    <a:pt x="676324" y="1979587"/>
                    <a:pt x="795520" y="1964813"/>
                  </a:cubicBezTo>
                  <a:cubicBezTo>
                    <a:pt x="851509" y="1957846"/>
                    <a:pt x="908757" y="1957174"/>
                    <a:pt x="957863" y="1923766"/>
                  </a:cubicBezTo>
                  <a:cubicBezTo>
                    <a:pt x="962731" y="1920408"/>
                    <a:pt x="967684" y="1919569"/>
                    <a:pt x="973224" y="1921499"/>
                  </a:cubicBezTo>
                  <a:cubicBezTo>
                    <a:pt x="986655" y="1890861"/>
                    <a:pt x="1007136" y="1863328"/>
                    <a:pt x="1012592" y="1829080"/>
                  </a:cubicBezTo>
                  <a:cubicBezTo>
                    <a:pt x="1027618" y="1734982"/>
                    <a:pt x="1019392" y="1643906"/>
                    <a:pt x="981618" y="1555683"/>
                  </a:cubicBezTo>
                  <a:cubicBezTo>
                    <a:pt x="971965" y="1533271"/>
                    <a:pt x="946531" y="1510523"/>
                    <a:pt x="955177" y="1489118"/>
                  </a:cubicBezTo>
                  <a:cubicBezTo>
                    <a:pt x="964578" y="1466118"/>
                    <a:pt x="998406" y="1462592"/>
                    <a:pt x="1021742" y="1451093"/>
                  </a:cubicBezTo>
                  <a:cubicBezTo>
                    <a:pt x="1071267" y="1426582"/>
                    <a:pt x="1114833" y="1397538"/>
                    <a:pt x="1125493" y="1337856"/>
                  </a:cubicBezTo>
                  <a:cubicBezTo>
                    <a:pt x="1089650" y="1288330"/>
                    <a:pt x="1069421" y="1231166"/>
                    <a:pt x="1047092" y="1175094"/>
                  </a:cubicBezTo>
                  <a:cubicBezTo>
                    <a:pt x="1002771" y="1140845"/>
                    <a:pt x="955428" y="1152597"/>
                    <a:pt x="909764" y="11689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Graphic 2">
              <a:extLst>
                <a:ext uri="{FF2B5EF4-FFF2-40B4-BE49-F238E27FC236}">
                  <a16:creationId xmlns:a16="http://schemas.microsoft.com/office/drawing/2014/main" id="{8C17AA24-6628-4B4A-B3D3-80853611B052}"/>
                </a:ext>
              </a:extLst>
            </p:cNvPr>
            <p:cNvSpPr/>
            <p:nvPr/>
          </p:nvSpPr>
          <p:spPr>
            <a:xfrm>
              <a:off x="1830380" y="2068107"/>
              <a:ext cx="37287" cy="34067"/>
            </a:xfrm>
            <a:custGeom>
              <a:avLst/>
              <a:gdLst>
                <a:gd name="connsiteX0" fmla="*/ 36996 w 37287"/>
                <a:gd name="connsiteY0" fmla="*/ 8683 h 34067"/>
                <a:gd name="connsiteX1" fmla="*/ 31791 w 37287"/>
                <a:gd name="connsiteY1" fmla="*/ 15650 h 34067"/>
                <a:gd name="connsiteX2" fmla="*/ 17185 w 37287"/>
                <a:gd name="connsiteY2" fmla="*/ 30004 h 34067"/>
                <a:gd name="connsiteX3" fmla="*/ 2664 w 37287"/>
                <a:gd name="connsiteY3" fmla="*/ 31683 h 34067"/>
                <a:gd name="connsiteX4" fmla="*/ 3167 w 37287"/>
                <a:gd name="connsiteY4" fmla="*/ 20603 h 34067"/>
                <a:gd name="connsiteX5" fmla="*/ 22558 w 37287"/>
                <a:gd name="connsiteY5" fmla="*/ 1884 h 34067"/>
                <a:gd name="connsiteX6" fmla="*/ 36996 w 37287"/>
                <a:gd name="connsiteY6" fmla="*/ 8683 h 3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287" h="34067">
                  <a:moveTo>
                    <a:pt x="36996" y="8683"/>
                  </a:moveTo>
                  <a:cubicBezTo>
                    <a:pt x="35485" y="11285"/>
                    <a:pt x="33974" y="13468"/>
                    <a:pt x="31791" y="15650"/>
                  </a:cubicBezTo>
                  <a:cubicBezTo>
                    <a:pt x="14835" y="32354"/>
                    <a:pt x="34477" y="13719"/>
                    <a:pt x="17185" y="30004"/>
                  </a:cubicBezTo>
                  <a:cubicBezTo>
                    <a:pt x="13240" y="33781"/>
                    <a:pt x="8036" y="36048"/>
                    <a:pt x="2664" y="31683"/>
                  </a:cubicBezTo>
                  <a:cubicBezTo>
                    <a:pt x="-2121" y="27822"/>
                    <a:pt x="481" y="23205"/>
                    <a:pt x="3167" y="20603"/>
                  </a:cubicBezTo>
                  <a:cubicBezTo>
                    <a:pt x="21550" y="2303"/>
                    <a:pt x="3419" y="19343"/>
                    <a:pt x="22558" y="1884"/>
                  </a:cubicBezTo>
                  <a:cubicBezTo>
                    <a:pt x="28602" y="-3824"/>
                    <a:pt x="39178" y="4906"/>
                    <a:pt x="36996" y="8683"/>
                  </a:cubicBezTo>
                  <a:close/>
                </a:path>
              </a:pathLst>
            </a:custGeom>
            <a:solidFill>
              <a:srgbClr val="E3E3DF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6FAC7C1-797A-45BF-847E-6658A4D1334E}"/>
              </a:ext>
            </a:extLst>
          </p:cNvPr>
          <p:cNvGrpSpPr/>
          <p:nvPr/>
        </p:nvGrpSpPr>
        <p:grpSpPr>
          <a:xfrm>
            <a:off x="354940" y="1032962"/>
            <a:ext cx="2301878" cy="1497523"/>
            <a:chOff x="757971" y="1807708"/>
            <a:chExt cx="2924984" cy="1902894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33DC2F1-9C21-43C0-80B6-21011C3ECB17}"/>
                </a:ext>
              </a:extLst>
            </p:cNvPr>
            <p:cNvGrpSpPr/>
            <p:nvPr/>
          </p:nvGrpSpPr>
          <p:grpSpPr>
            <a:xfrm flipH="1">
              <a:off x="757971" y="1807708"/>
              <a:ext cx="2924984" cy="1902894"/>
              <a:chOff x="4182621" y="2718148"/>
              <a:chExt cx="1782937" cy="1159917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CC8A50A-C86B-417C-9091-2F6F5929C243}"/>
                  </a:ext>
                </a:extLst>
              </p:cNvPr>
              <p:cNvSpPr/>
              <p:nvPr/>
            </p:nvSpPr>
            <p:spPr>
              <a:xfrm>
                <a:off x="4182621" y="2718148"/>
                <a:ext cx="1782937" cy="1159917"/>
              </a:xfrm>
              <a:custGeom>
                <a:avLst/>
                <a:gdLst>
                  <a:gd name="connsiteX0" fmla="*/ 793734 w 2904432"/>
                  <a:gd name="connsiteY0" fmla="*/ 0 h 1881021"/>
                  <a:gd name="connsiteX1" fmla="*/ 7756 w 2904432"/>
                  <a:gd name="connsiteY1" fmla="*/ 410257 h 1881021"/>
                  <a:gd name="connsiteX2" fmla="*/ 0 w 2904432"/>
                  <a:gd name="connsiteY2" fmla="*/ 1881022 h 1881021"/>
                  <a:gd name="connsiteX3" fmla="*/ 1968312 w 2904432"/>
                  <a:gd name="connsiteY3" fmla="*/ 1877656 h 1881021"/>
                  <a:gd name="connsiteX4" fmla="*/ 2843337 w 2904432"/>
                  <a:gd name="connsiteY4" fmla="*/ 1472009 h 1881021"/>
                  <a:gd name="connsiteX5" fmla="*/ 2904433 w 2904432"/>
                  <a:gd name="connsiteY5" fmla="*/ 0 h 1881021"/>
                  <a:gd name="connsiteX0" fmla="*/ 793734 w 2904433"/>
                  <a:gd name="connsiteY0" fmla="*/ 0 h 1881022"/>
                  <a:gd name="connsiteX1" fmla="*/ 7756 w 2904433"/>
                  <a:gd name="connsiteY1" fmla="*/ 410257 h 1881022"/>
                  <a:gd name="connsiteX2" fmla="*/ 0 w 2904433"/>
                  <a:gd name="connsiteY2" fmla="*/ 1881022 h 1881022"/>
                  <a:gd name="connsiteX3" fmla="*/ 1968312 w 2904433"/>
                  <a:gd name="connsiteY3" fmla="*/ 1877656 h 1881022"/>
                  <a:gd name="connsiteX4" fmla="*/ 2867071 w 2904433"/>
                  <a:gd name="connsiteY4" fmla="*/ 1418605 h 1881022"/>
                  <a:gd name="connsiteX5" fmla="*/ 2904433 w 2904433"/>
                  <a:gd name="connsiteY5" fmla="*/ 0 h 1881022"/>
                  <a:gd name="connsiteX6" fmla="*/ 793734 w 2904433"/>
                  <a:gd name="connsiteY6" fmla="*/ 0 h 1881022"/>
                  <a:gd name="connsiteX0" fmla="*/ 793734 w 2904433"/>
                  <a:gd name="connsiteY0" fmla="*/ 0 h 1881022"/>
                  <a:gd name="connsiteX1" fmla="*/ 7756 w 2904433"/>
                  <a:gd name="connsiteY1" fmla="*/ 410257 h 1881022"/>
                  <a:gd name="connsiteX2" fmla="*/ 0 w 2904433"/>
                  <a:gd name="connsiteY2" fmla="*/ 1881022 h 1881022"/>
                  <a:gd name="connsiteX3" fmla="*/ 1968312 w 2904433"/>
                  <a:gd name="connsiteY3" fmla="*/ 1877656 h 1881022"/>
                  <a:gd name="connsiteX4" fmla="*/ 2867071 w 2904433"/>
                  <a:gd name="connsiteY4" fmla="*/ 1288063 h 1881022"/>
                  <a:gd name="connsiteX5" fmla="*/ 2904433 w 2904433"/>
                  <a:gd name="connsiteY5" fmla="*/ 0 h 1881022"/>
                  <a:gd name="connsiteX6" fmla="*/ 793734 w 2904433"/>
                  <a:gd name="connsiteY6" fmla="*/ 0 h 1881022"/>
                  <a:gd name="connsiteX0" fmla="*/ 793734 w 2904433"/>
                  <a:gd name="connsiteY0" fmla="*/ 0 h 1881022"/>
                  <a:gd name="connsiteX1" fmla="*/ 7756 w 2904433"/>
                  <a:gd name="connsiteY1" fmla="*/ 410257 h 1881022"/>
                  <a:gd name="connsiteX2" fmla="*/ 0 w 2904433"/>
                  <a:gd name="connsiteY2" fmla="*/ 1881022 h 1881022"/>
                  <a:gd name="connsiteX3" fmla="*/ 1968312 w 2904433"/>
                  <a:gd name="connsiteY3" fmla="*/ 1877656 h 1881022"/>
                  <a:gd name="connsiteX4" fmla="*/ 2873005 w 2904433"/>
                  <a:gd name="connsiteY4" fmla="*/ 1288063 h 1881022"/>
                  <a:gd name="connsiteX5" fmla="*/ 2904433 w 2904433"/>
                  <a:gd name="connsiteY5" fmla="*/ 0 h 1881022"/>
                  <a:gd name="connsiteX6" fmla="*/ 793734 w 2904433"/>
                  <a:gd name="connsiteY6" fmla="*/ 0 h 1881022"/>
                  <a:gd name="connsiteX0" fmla="*/ 793734 w 2904433"/>
                  <a:gd name="connsiteY0" fmla="*/ 0 h 1889524"/>
                  <a:gd name="connsiteX1" fmla="*/ 7756 w 2904433"/>
                  <a:gd name="connsiteY1" fmla="*/ 410257 h 1889524"/>
                  <a:gd name="connsiteX2" fmla="*/ 0 w 2904433"/>
                  <a:gd name="connsiteY2" fmla="*/ 1881022 h 1889524"/>
                  <a:gd name="connsiteX3" fmla="*/ 1926776 w 2904433"/>
                  <a:gd name="connsiteY3" fmla="*/ 1889524 h 1889524"/>
                  <a:gd name="connsiteX4" fmla="*/ 2873005 w 2904433"/>
                  <a:gd name="connsiteY4" fmla="*/ 1288063 h 1889524"/>
                  <a:gd name="connsiteX5" fmla="*/ 2904433 w 2904433"/>
                  <a:gd name="connsiteY5" fmla="*/ 0 h 1889524"/>
                  <a:gd name="connsiteX6" fmla="*/ 793734 w 2904433"/>
                  <a:gd name="connsiteY6" fmla="*/ 0 h 1889524"/>
                  <a:gd name="connsiteX0" fmla="*/ 793734 w 2904433"/>
                  <a:gd name="connsiteY0" fmla="*/ 0 h 1889524"/>
                  <a:gd name="connsiteX1" fmla="*/ 7756 w 2904433"/>
                  <a:gd name="connsiteY1" fmla="*/ 410257 h 1889524"/>
                  <a:gd name="connsiteX2" fmla="*/ 0 w 2904433"/>
                  <a:gd name="connsiteY2" fmla="*/ 1881022 h 1889524"/>
                  <a:gd name="connsiteX3" fmla="*/ 1944577 w 2904433"/>
                  <a:gd name="connsiteY3" fmla="*/ 1889524 h 1889524"/>
                  <a:gd name="connsiteX4" fmla="*/ 2873005 w 2904433"/>
                  <a:gd name="connsiteY4" fmla="*/ 1288063 h 1889524"/>
                  <a:gd name="connsiteX5" fmla="*/ 2904433 w 2904433"/>
                  <a:gd name="connsiteY5" fmla="*/ 0 h 1889524"/>
                  <a:gd name="connsiteX6" fmla="*/ 793734 w 2904433"/>
                  <a:gd name="connsiteY6" fmla="*/ 0 h 188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04433" h="1889524">
                    <a:moveTo>
                      <a:pt x="793734" y="0"/>
                    </a:moveTo>
                    <a:lnTo>
                      <a:pt x="7756" y="410257"/>
                    </a:lnTo>
                    <a:cubicBezTo>
                      <a:pt x="5171" y="900512"/>
                      <a:pt x="2585" y="1390767"/>
                      <a:pt x="0" y="1881022"/>
                    </a:cubicBezTo>
                    <a:lnTo>
                      <a:pt x="1944577" y="1889524"/>
                    </a:lnTo>
                    <a:lnTo>
                      <a:pt x="2873005" y="1288063"/>
                    </a:lnTo>
                    <a:lnTo>
                      <a:pt x="2904433" y="0"/>
                    </a:lnTo>
                    <a:lnTo>
                      <a:pt x="793734" y="0"/>
                    </a:lnTo>
                    <a:close/>
                  </a:path>
                </a:pathLst>
              </a:custGeom>
              <a:solidFill>
                <a:srgbClr val="C49D5D"/>
              </a:solidFill>
              <a:ln w="7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B8074834-F525-45B9-880D-E9500464B091}"/>
                  </a:ext>
                </a:extLst>
              </p:cNvPr>
              <p:cNvSpPr/>
              <p:nvPr/>
            </p:nvSpPr>
            <p:spPr>
              <a:xfrm>
                <a:off x="4187382" y="2718148"/>
                <a:ext cx="1778175" cy="284497"/>
              </a:xfrm>
              <a:custGeom>
                <a:avLst/>
                <a:gdLst>
                  <a:gd name="connsiteX0" fmla="*/ 785979 w 2896677"/>
                  <a:gd name="connsiteY0" fmla="*/ 0 h 463450"/>
                  <a:gd name="connsiteX1" fmla="*/ 0 w 2896677"/>
                  <a:gd name="connsiteY1" fmla="*/ 410257 h 463450"/>
                  <a:gd name="connsiteX2" fmla="*/ 1929752 w 2896677"/>
                  <a:gd name="connsiteY2" fmla="*/ 463451 h 463450"/>
                  <a:gd name="connsiteX3" fmla="*/ 2896677 w 2896677"/>
                  <a:gd name="connsiteY3" fmla="*/ 0 h 46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6677" h="463450">
                    <a:moveTo>
                      <a:pt x="785979" y="0"/>
                    </a:moveTo>
                    <a:lnTo>
                      <a:pt x="0" y="410257"/>
                    </a:lnTo>
                    <a:lnTo>
                      <a:pt x="1929752" y="463451"/>
                    </a:lnTo>
                    <a:lnTo>
                      <a:pt x="2896677" y="0"/>
                    </a:lnTo>
                    <a:close/>
                  </a:path>
                </a:pathLst>
              </a:custGeom>
              <a:solidFill>
                <a:srgbClr val="BB8A38"/>
              </a:solidFill>
              <a:ln w="7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CC2B1AFF-F13C-4481-8883-D56193312244}"/>
                  </a:ext>
                </a:extLst>
              </p:cNvPr>
              <p:cNvSpPr/>
              <p:nvPr/>
            </p:nvSpPr>
            <p:spPr>
              <a:xfrm>
                <a:off x="5367556" y="3006108"/>
                <a:ext cx="11813" cy="855996"/>
              </a:xfrm>
              <a:custGeom>
                <a:avLst/>
                <a:gdLst>
                  <a:gd name="connsiteX0" fmla="*/ 1463 w 19243"/>
                  <a:gd name="connsiteY0" fmla="*/ 1096872 h 1098554"/>
                  <a:gd name="connsiteX1" fmla="*/ 0 w 19243"/>
                  <a:gd name="connsiteY1" fmla="*/ 1088970 h 1098554"/>
                  <a:gd name="connsiteX2" fmla="*/ 1902 w 19243"/>
                  <a:gd name="connsiteY2" fmla="*/ 49901 h 1098554"/>
                  <a:gd name="connsiteX3" fmla="*/ 1902 w 19243"/>
                  <a:gd name="connsiteY3" fmla="*/ 0 h 1098554"/>
                  <a:gd name="connsiteX4" fmla="*/ 19243 w 19243"/>
                  <a:gd name="connsiteY4" fmla="*/ 293 h 1098554"/>
                  <a:gd name="connsiteX5" fmla="*/ 19243 w 19243"/>
                  <a:gd name="connsiteY5" fmla="*/ 1098555 h 1098554"/>
                  <a:gd name="connsiteX6" fmla="*/ 1463 w 19243"/>
                  <a:gd name="connsiteY6" fmla="*/ 1096872 h 1098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243" h="1098554">
                    <a:moveTo>
                      <a:pt x="1463" y="1096872"/>
                    </a:moveTo>
                    <a:cubicBezTo>
                      <a:pt x="951" y="1094238"/>
                      <a:pt x="439" y="1091604"/>
                      <a:pt x="0" y="1088970"/>
                    </a:cubicBezTo>
                    <a:cubicBezTo>
                      <a:pt x="658" y="742589"/>
                      <a:pt x="1244" y="396208"/>
                      <a:pt x="1902" y="49901"/>
                    </a:cubicBezTo>
                    <a:cubicBezTo>
                      <a:pt x="1902" y="33292"/>
                      <a:pt x="1902" y="16609"/>
                      <a:pt x="1902" y="0"/>
                    </a:cubicBezTo>
                    <a:cubicBezTo>
                      <a:pt x="7683" y="73"/>
                      <a:pt x="13463" y="219"/>
                      <a:pt x="19243" y="293"/>
                    </a:cubicBezTo>
                    <a:cubicBezTo>
                      <a:pt x="19243" y="366356"/>
                      <a:pt x="19243" y="732492"/>
                      <a:pt x="19243" y="1098555"/>
                    </a:cubicBezTo>
                    <a:cubicBezTo>
                      <a:pt x="13244" y="1097970"/>
                      <a:pt x="7317" y="1097458"/>
                      <a:pt x="1463" y="1096872"/>
                    </a:cubicBezTo>
                    <a:close/>
                  </a:path>
                </a:pathLst>
              </a:custGeom>
              <a:solidFill>
                <a:srgbClr val="9A6428"/>
              </a:solidFill>
              <a:ln w="7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CCE9712E-D456-4AE7-8BB0-772FCD87F5C5}"/>
                  </a:ext>
                </a:extLst>
              </p:cNvPr>
              <p:cNvSpPr/>
              <p:nvPr/>
            </p:nvSpPr>
            <p:spPr>
              <a:xfrm>
                <a:off x="4947179" y="2837603"/>
                <a:ext cx="166772" cy="6399"/>
              </a:xfrm>
              <a:custGeom>
                <a:avLst/>
                <a:gdLst>
                  <a:gd name="connsiteX0" fmla="*/ 271676 w 271675"/>
                  <a:gd name="connsiteY0" fmla="*/ 10425 h 10424"/>
                  <a:gd name="connsiteX1" fmla="*/ 0 w 271675"/>
                  <a:gd name="connsiteY1" fmla="*/ 10425 h 10424"/>
                  <a:gd name="connsiteX2" fmla="*/ 161776 w 271675"/>
                  <a:gd name="connsiteY2" fmla="*/ 3181 h 10424"/>
                  <a:gd name="connsiteX3" fmla="*/ 271676 w 271675"/>
                  <a:gd name="connsiteY3" fmla="*/ 10425 h 10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1675" h="10424">
                    <a:moveTo>
                      <a:pt x="271676" y="10425"/>
                    </a:moveTo>
                    <a:cubicBezTo>
                      <a:pt x="181093" y="10425"/>
                      <a:pt x="90583" y="10425"/>
                      <a:pt x="0" y="10425"/>
                    </a:cubicBezTo>
                    <a:cubicBezTo>
                      <a:pt x="53194" y="-7062"/>
                      <a:pt x="107924" y="4132"/>
                      <a:pt x="161776" y="3181"/>
                    </a:cubicBezTo>
                    <a:cubicBezTo>
                      <a:pt x="198214" y="2523"/>
                      <a:pt x="236116" y="-6989"/>
                      <a:pt x="271676" y="10425"/>
                    </a:cubicBezTo>
                    <a:close/>
                  </a:path>
                </a:pathLst>
              </a:custGeom>
              <a:solidFill>
                <a:srgbClr val="BB8A38"/>
              </a:solidFill>
              <a:ln w="7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C757F16B-9A10-4E28-AED6-764DF428B992}"/>
                  </a:ext>
                </a:extLst>
              </p:cNvPr>
              <p:cNvSpPr/>
              <p:nvPr/>
            </p:nvSpPr>
            <p:spPr>
              <a:xfrm>
                <a:off x="4434958" y="2775640"/>
                <a:ext cx="1372225" cy="359893"/>
              </a:xfrm>
              <a:custGeom>
                <a:avLst/>
                <a:gdLst>
                  <a:gd name="connsiteX0" fmla="*/ 206482 w 2235377"/>
                  <a:gd name="connsiteY0" fmla="*/ 0 h 586272"/>
                  <a:gd name="connsiteX1" fmla="*/ 2235378 w 2235377"/>
                  <a:gd name="connsiteY1" fmla="*/ 29999 h 586272"/>
                  <a:gd name="connsiteX2" fmla="*/ 2220671 w 2235377"/>
                  <a:gd name="connsiteY2" fmla="*/ 492060 h 586272"/>
                  <a:gd name="connsiteX3" fmla="*/ 2154600 w 2235377"/>
                  <a:gd name="connsiteY3" fmla="*/ 513937 h 586272"/>
                  <a:gd name="connsiteX4" fmla="*/ 2076895 w 2235377"/>
                  <a:gd name="connsiteY4" fmla="*/ 578618 h 586272"/>
                  <a:gd name="connsiteX5" fmla="*/ 2024798 w 2235377"/>
                  <a:gd name="connsiteY5" fmla="*/ 572253 h 586272"/>
                  <a:gd name="connsiteX6" fmla="*/ 1998677 w 2235377"/>
                  <a:gd name="connsiteY6" fmla="*/ 585862 h 586272"/>
                  <a:gd name="connsiteX7" fmla="*/ 1988434 w 2235377"/>
                  <a:gd name="connsiteY7" fmla="*/ 148386 h 586272"/>
                  <a:gd name="connsiteX8" fmla="*/ 0 w 2235377"/>
                  <a:gd name="connsiteY8" fmla="*/ 106168 h 586272"/>
                  <a:gd name="connsiteX9" fmla="*/ 206482 w 2235377"/>
                  <a:gd name="connsiteY9" fmla="*/ 0 h 586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35377" h="586272">
                    <a:moveTo>
                      <a:pt x="206482" y="0"/>
                    </a:moveTo>
                    <a:lnTo>
                      <a:pt x="2235378" y="29999"/>
                    </a:lnTo>
                    <a:lnTo>
                      <a:pt x="2220671" y="492060"/>
                    </a:lnTo>
                    <a:cubicBezTo>
                      <a:pt x="2220671" y="492060"/>
                      <a:pt x="2191257" y="491621"/>
                      <a:pt x="2154600" y="513937"/>
                    </a:cubicBezTo>
                    <a:cubicBezTo>
                      <a:pt x="2117869" y="536254"/>
                      <a:pt x="2110991" y="596618"/>
                      <a:pt x="2076895" y="578618"/>
                    </a:cubicBezTo>
                    <a:cubicBezTo>
                      <a:pt x="2042871" y="560619"/>
                      <a:pt x="2037896" y="554546"/>
                      <a:pt x="2024798" y="572253"/>
                    </a:cubicBezTo>
                    <a:cubicBezTo>
                      <a:pt x="2011701" y="589960"/>
                      <a:pt x="1998677" y="585862"/>
                      <a:pt x="1998677" y="585862"/>
                    </a:cubicBezTo>
                    <a:lnTo>
                      <a:pt x="1988434" y="148386"/>
                    </a:lnTo>
                    <a:lnTo>
                      <a:pt x="0" y="106168"/>
                    </a:lnTo>
                    <a:lnTo>
                      <a:pt x="206482" y="0"/>
                    </a:lnTo>
                    <a:close/>
                  </a:path>
                </a:pathLst>
              </a:custGeom>
              <a:solidFill>
                <a:srgbClr val="9B6C29"/>
              </a:solidFill>
              <a:ln w="7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C73034E-2065-4CE5-9F6B-6154465E6EEB}"/>
                </a:ext>
              </a:extLst>
            </p:cNvPr>
            <p:cNvSpPr/>
            <p:nvPr/>
          </p:nvSpPr>
          <p:spPr>
            <a:xfrm>
              <a:off x="2309222" y="2586764"/>
              <a:ext cx="870037" cy="869293"/>
            </a:xfrm>
            <a:custGeom>
              <a:avLst/>
              <a:gdLst>
                <a:gd name="connsiteX0" fmla="*/ 553778 w 1715332"/>
                <a:gd name="connsiteY0" fmla="*/ 1647181 h 1713864"/>
                <a:gd name="connsiteX1" fmla="*/ 617428 w 1715332"/>
                <a:gd name="connsiteY1" fmla="*/ 1647181 h 1713864"/>
                <a:gd name="connsiteX2" fmla="*/ 619026 w 1715332"/>
                <a:gd name="connsiteY2" fmla="*/ 1648779 h 1713864"/>
                <a:gd name="connsiteX3" fmla="*/ 619026 w 1715332"/>
                <a:gd name="connsiteY3" fmla="*/ 1708354 h 1713864"/>
                <a:gd name="connsiteX4" fmla="*/ 613515 w 1715332"/>
                <a:gd name="connsiteY4" fmla="*/ 1713864 h 1713864"/>
                <a:gd name="connsiteX5" fmla="*/ 555115 w 1715332"/>
                <a:gd name="connsiteY5" fmla="*/ 1713864 h 1713864"/>
                <a:gd name="connsiteX6" fmla="*/ 548267 w 1715332"/>
                <a:gd name="connsiteY6" fmla="*/ 1707017 h 1713864"/>
                <a:gd name="connsiteX7" fmla="*/ 548267 w 1715332"/>
                <a:gd name="connsiteY7" fmla="*/ 1652725 h 1713864"/>
                <a:gd name="connsiteX8" fmla="*/ 553778 w 1715332"/>
                <a:gd name="connsiteY8" fmla="*/ 1647181 h 1713864"/>
                <a:gd name="connsiteX9" fmla="*/ 1651617 w 1715332"/>
                <a:gd name="connsiteY9" fmla="*/ 1642779 h 1713864"/>
                <a:gd name="connsiteX10" fmla="*/ 1709724 w 1715332"/>
                <a:gd name="connsiteY10" fmla="*/ 1642779 h 1713864"/>
                <a:gd name="connsiteX11" fmla="*/ 1715332 w 1715332"/>
                <a:gd name="connsiteY11" fmla="*/ 1648388 h 1713864"/>
                <a:gd name="connsiteX12" fmla="*/ 1715332 w 1715332"/>
                <a:gd name="connsiteY12" fmla="*/ 1706495 h 1713864"/>
                <a:gd name="connsiteX13" fmla="*/ 1709821 w 1715332"/>
                <a:gd name="connsiteY13" fmla="*/ 1712005 h 1713864"/>
                <a:gd name="connsiteX14" fmla="*/ 1652954 w 1715332"/>
                <a:gd name="connsiteY14" fmla="*/ 1712005 h 1713864"/>
                <a:gd name="connsiteX15" fmla="*/ 1646106 w 1715332"/>
                <a:gd name="connsiteY15" fmla="*/ 1705157 h 1713864"/>
                <a:gd name="connsiteX16" fmla="*/ 1646106 w 1715332"/>
                <a:gd name="connsiteY16" fmla="*/ 1648290 h 1713864"/>
                <a:gd name="connsiteX17" fmla="*/ 1651617 w 1715332"/>
                <a:gd name="connsiteY17" fmla="*/ 1642779 h 1713864"/>
                <a:gd name="connsiteX18" fmla="*/ 1449904 w 1715332"/>
                <a:gd name="connsiteY18" fmla="*/ 1642779 h 1713864"/>
                <a:gd name="connsiteX19" fmla="*/ 1507327 w 1715332"/>
                <a:gd name="connsiteY19" fmla="*/ 1642779 h 1713864"/>
                <a:gd name="connsiteX20" fmla="*/ 1512935 w 1715332"/>
                <a:gd name="connsiteY20" fmla="*/ 1648388 h 1713864"/>
                <a:gd name="connsiteX21" fmla="*/ 1512935 w 1715332"/>
                <a:gd name="connsiteY21" fmla="*/ 1706495 h 1713864"/>
                <a:gd name="connsiteX22" fmla="*/ 1507425 w 1715332"/>
                <a:gd name="connsiteY22" fmla="*/ 1712005 h 1713864"/>
                <a:gd name="connsiteX23" fmla="*/ 1450557 w 1715332"/>
                <a:gd name="connsiteY23" fmla="*/ 1712005 h 1713864"/>
                <a:gd name="connsiteX24" fmla="*/ 1443709 w 1715332"/>
                <a:gd name="connsiteY24" fmla="*/ 1705157 h 1713864"/>
                <a:gd name="connsiteX25" fmla="*/ 1443709 w 1715332"/>
                <a:gd name="connsiteY25" fmla="*/ 1648975 h 1713864"/>
                <a:gd name="connsiteX26" fmla="*/ 1449904 w 1715332"/>
                <a:gd name="connsiteY26" fmla="*/ 1642779 h 1713864"/>
                <a:gd name="connsiteX27" fmla="*/ 897399 w 1715332"/>
                <a:gd name="connsiteY27" fmla="*/ 1579292 h 1713864"/>
                <a:gd name="connsiteX28" fmla="*/ 956158 w 1715332"/>
                <a:gd name="connsiteY28" fmla="*/ 1579292 h 1713864"/>
                <a:gd name="connsiteX29" fmla="*/ 961766 w 1715332"/>
                <a:gd name="connsiteY29" fmla="*/ 1584901 h 1713864"/>
                <a:gd name="connsiteX30" fmla="*/ 961766 w 1715332"/>
                <a:gd name="connsiteY30" fmla="*/ 1658725 h 1713864"/>
                <a:gd name="connsiteX31" fmla="*/ 961765 w 1715332"/>
                <a:gd name="connsiteY31" fmla="*/ 1658726 h 1713864"/>
                <a:gd name="connsiteX32" fmla="*/ 961765 w 1715332"/>
                <a:gd name="connsiteY32" fmla="*/ 1708354 h 1713864"/>
                <a:gd name="connsiteX33" fmla="*/ 956255 w 1715332"/>
                <a:gd name="connsiteY33" fmla="*/ 1713864 h 1713864"/>
                <a:gd name="connsiteX34" fmla="*/ 763087 w 1715332"/>
                <a:gd name="connsiteY34" fmla="*/ 1713864 h 1713864"/>
                <a:gd name="connsiteX35" fmla="*/ 756239 w 1715332"/>
                <a:gd name="connsiteY35" fmla="*/ 1707017 h 1713864"/>
                <a:gd name="connsiteX36" fmla="*/ 756239 w 1715332"/>
                <a:gd name="connsiteY36" fmla="*/ 1648159 h 1713864"/>
                <a:gd name="connsiteX37" fmla="*/ 756793 w 1715332"/>
                <a:gd name="connsiteY37" fmla="*/ 1647572 h 1713864"/>
                <a:gd name="connsiteX38" fmla="*/ 891888 w 1715332"/>
                <a:gd name="connsiteY38" fmla="*/ 1647572 h 1713864"/>
                <a:gd name="connsiteX39" fmla="*/ 891888 w 1715332"/>
                <a:gd name="connsiteY39" fmla="*/ 1584803 h 1713864"/>
                <a:gd name="connsiteX40" fmla="*/ 897399 w 1715332"/>
                <a:gd name="connsiteY40" fmla="*/ 1579292 h 1713864"/>
                <a:gd name="connsiteX41" fmla="*/ 627830 w 1715332"/>
                <a:gd name="connsiteY41" fmla="*/ 1440905 h 1713864"/>
                <a:gd name="connsiteX42" fmla="*/ 747500 w 1715332"/>
                <a:gd name="connsiteY42" fmla="*/ 1440905 h 1713864"/>
                <a:gd name="connsiteX43" fmla="*/ 756402 w 1715332"/>
                <a:gd name="connsiteY43" fmla="*/ 1449807 h 1713864"/>
                <a:gd name="connsiteX44" fmla="*/ 756402 w 1715332"/>
                <a:gd name="connsiteY44" fmla="*/ 1508761 h 1713864"/>
                <a:gd name="connsiteX45" fmla="*/ 819303 w 1715332"/>
                <a:gd name="connsiteY45" fmla="*/ 1508761 h 1713864"/>
                <a:gd name="connsiteX46" fmla="*/ 824911 w 1715332"/>
                <a:gd name="connsiteY46" fmla="*/ 1514370 h 1713864"/>
                <a:gd name="connsiteX47" fmla="*/ 824911 w 1715332"/>
                <a:gd name="connsiteY47" fmla="*/ 1569543 h 1713864"/>
                <a:gd name="connsiteX48" fmla="*/ 819400 w 1715332"/>
                <a:gd name="connsiteY48" fmla="*/ 1575053 h 1713864"/>
                <a:gd name="connsiteX49" fmla="*/ 756402 w 1715332"/>
                <a:gd name="connsiteY49" fmla="*/ 1575053 h 1713864"/>
                <a:gd name="connsiteX50" fmla="*/ 756402 w 1715332"/>
                <a:gd name="connsiteY50" fmla="*/ 1642715 h 1713864"/>
                <a:gd name="connsiteX51" fmla="*/ 753109 w 1715332"/>
                <a:gd name="connsiteY51" fmla="*/ 1646008 h 1713864"/>
                <a:gd name="connsiteX52" fmla="*/ 622580 w 1715332"/>
                <a:gd name="connsiteY52" fmla="*/ 1646008 h 1713864"/>
                <a:gd name="connsiteX53" fmla="*/ 619026 w 1715332"/>
                <a:gd name="connsiteY53" fmla="*/ 1642454 h 1713864"/>
                <a:gd name="connsiteX54" fmla="*/ 619026 w 1715332"/>
                <a:gd name="connsiteY54" fmla="*/ 1575053 h 1713864"/>
                <a:gd name="connsiteX55" fmla="*/ 555147 w 1715332"/>
                <a:gd name="connsiteY55" fmla="*/ 1575053 h 1713864"/>
                <a:gd name="connsiteX56" fmla="*/ 548299 w 1715332"/>
                <a:gd name="connsiteY56" fmla="*/ 1568206 h 1713864"/>
                <a:gd name="connsiteX57" fmla="*/ 548299 w 1715332"/>
                <a:gd name="connsiteY57" fmla="*/ 1514304 h 1713864"/>
                <a:gd name="connsiteX58" fmla="*/ 553777 w 1715332"/>
                <a:gd name="connsiteY58" fmla="*/ 1508761 h 1713864"/>
                <a:gd name="connsiteX59" fmla="*/ 619026 w 1715332"/>
                <a:gd name="connsiteY59" fmla="*/ 1508761 h 1713864"/>
                <a:gd name="connsiteX60" fmla="*/ 619026 w 1715332"/>
                <a:gd name="connsiteY60" fmla="*/ 1449709 h 1713864"/>
                <a:gd name="connsiteX61" fmla="*/ 627830 w 1715332"/>
                <a:gd name="connsiteY61" fmla="*/ 1440905 h 1713864"/>
                <a:gd name="connsiteX62" fmla="*/ 140148 w 1715332"/>
                <a:gd name="connsiteY62" fmla="*/ 1371580 h 1713864"/>
                <a:gd name="connsiteX63" fmla="*/ 339088 w 1715332"/>
                <a:gd name="connsiteY63" fmla="*/ 1371580 h 1713864"/>
                <a:gd name="connsiteX64" fmla="*/ 342284 w 1715332"/>
                <a:gd name="connsiteY64" fmla="*/ 1374776 h 1713864"/>
                <a:gd name="connsiteX65" fmla="*/ 342284 w 1715332"/>
                <a:gd name="connsiteY65" fmla="*/ 1573716 h 1713864"/>
                <a:gd name="connsiteX66" fmla="*/ 339088 w 1715332"/>
                <a:gd name="connsiteY66" fmla="*/ 1576911 h 1713864"/>
                <a:gd name="connsiteX67" fmla="*/ 140148 w 1715332"/>
                <a:gd name="connsiteY67" fmla="*/ 1576911 h 1713864"/>
                <a:gd name="connsiteX68" fmla="*/ 136953 w 1715332"/>
                <a:gd name="connsiteY68" fmla="*/ 1573716 h 1713864"/>
                <a:gd name="connsiteX69" fmla="*/ 136953 w 1715332"/>
                <a:gd name="connsiteY69" fmla="*/ 1374776 h 1713864"/>
                <a:gd name="connsiteX70" fmla="*/ 140148 w 1715332"/>
                <a:gd name="connsiteY70" fmla="*/ 1371580 h 1713864"/>
                <a:gd name="connsiteX71" fmla="*/ 71085 w 1715332"/>
                <a:gd name="connsiteY71" fmla="*/ 1302485 h 1713864"/>
                <a:gd name="connsiteX72" fmla="*/ 67890 w 1715332"/>
                <a:gd name="connsiteY72" fmla="*/ 1305680 h 1713864"/>
                <a:gd name="connsiteX73" fmla="*/ 67890 w 1715332"/>
                <a:gd name="connsiteY73" fmla="*/ 1642779 h 1713864"/>
                <a:gd name="connsiteX74" fmla="*/ 71085 w 1715332"/>
                <a:gd name="connsiteY74" fmla="*/ 1645975 h 1713864"/>
                <a:gd name="connsiteX75" fmla="*/ 408185 w 1715332"/>
                <a:gd name="connsiteY75" fmla="*/ 1645975 h 1713864"/>
                <a:gd name="connsiteX76" fmla="*/ 411380 w 1715332"/>
                <a:gd name="connsiteY76" fmla="*/ 1642779 h 1713864"/>
                <a:gd name="connsiteX77" fmla="*/ 411380 w 1715332"/>
                <a:gd name="connsiteY77" fmla="*/ 1305680 h 1713864"/>
                <a:gd name="connsiteX78" fmla="*/ 408185 w 1715332"/>
                <a:gd name="connsiteY78" fmla="*/ 1302485 h 1713864"/>
                <a:gd name="connsiteX79" fmla="*/ 3196 w 1715332"/>
                <a:gd name="connsiteY79" fmla="*/ 1234595 h 1713864"/>
                <a:gd name="connsiteX80" fmla="*/ 476041 w 1715332"/>
                <a:gd name="connsiteY80" fmla="*/ 1234595 h 1713864"/>
                <a:gd name="connsiteX81" fmla="*/ 479237 w 1715332"/>
                <a:gd name="connsiteY81" fmla="*/ 1237824 h 1713864"/>
                <a:gd name="connsiteX82" fmla="*/ 479237 w 1715332"/>
                <a:gd name="connsiteY82" fmla="*/ 1710636 h 1713864"/>
                <a:gd name="connsiteX83" fmla="*/ 476041 w 1715332"/>
                <a:gd name="connsiteY83" fmla="*/ 1713832 h 1713864"/>
                <a:gd name="connsiteX84" fmla="*/ 3196 w 1715332"/>
                <a:gd name="connsiteY84" fmla="*/ 1713832 h 1713864"/>
                <a:gd name="connsiteX85" fmla="*/ 0 w 1715332"/>
                <a:gd name="connsiteY85" fmla="*/ 1710636 h 1713864"/>
                <a:gd name="connsiteX86" fmla="*/ 0 w 1715332"/>
                <a:gd name="connsiteY86" fmla="*/ 1237791 h 1713864"/>
                <a:gd name="connsiteX87" fmla="*/ 3196 w 1715332"/>
                <a:gd name="connsiteY87" fmla="*/ 1234595 h 1713864"/>
                <a:gd name="connsiteX88" fmla="*/ 1296388 w 1715332"/>
                <a:gd name="connsiteY88" fmla="*/ 1234400 h 1713864"/>
                <a:gd name="connsiteX89" fmla="*/ 1300790 w 1715332"/>
                <a:gd name="connsiteY89" fmla="*/ 1239226 h 1713864"/>
                <a:gd name="connsiteX90" fmla="*/ 1300790 w 1715332"/>
                <a:gd name="connsiteY90" fmla="*/ 1298572 h 1713864"/>
                <a:gd name="connsiteX91" fmla="*/ 1296127 w 1715332"/>
                <a:gd name="connsiteY91" fmla="*/ 1303138 h 1713864"/>
                <a:gd name="connsiteX92" fmla="*/ 1236781 w 1715332"/>
                <a:gd name="connsiteY92" fmla="*/ 1303138 h 1713864"/>
                <a:gd name="connsiteX93" fmla="*/ 1232053 w 1715332"/>
                <a:gd name="connsiteY93" fmla="*/ 1298637 h 1713864"/>
                <a:gd name="connsiteX94" fmla="*/ 1232085 w 1715332"/>
                <a:gd name="connsiteY94" fmla="*/ 1238704 h 1713864"/>
                <a:gd name="connsiteX95" fmla="*/ 1236455 w 1715332"/>
                <a:gd name="connsiteY95" fmla="*/ 1234432 h 1713864"/>
                <a:gd name="connsiteX96" fmla="*/ 1296388 w 1715332"/>
                <a:gd name="connsiteY96" fmla="*/ 1234400 h 1713864"/>
                <a:gd name="connsiteX97" fmla="*/ 1645943 w 1715332"/>
                <a:gd name="connsiteY97" fmla="*/ 1166021 h 1713864"/>
                <a:gd name="connsiteX98" fmla="*/ 1709723 w 1715332"/>
                <a:gd name="connsiteY98" fmla="*/ 1166021 h 1713864"/>
                <a:gd name="connsiteX99" fmla="*/ 1715332 w 1715332"/>
                <a:gd name="connsiteY99" fmla="*/ 1171630 h 1713864"/>
                <a:gd name="connsiteX100" fmla="*/ 1715332 w 1715332"/>
                <a:gd name="connsiteY100" fmla="*/ 1435166 h 1713864"/>
                <a:gd name="connsiteX101" fmla="*/ 1709821 w 1715332"/>
                <a:gd name="connsiteY101" fmla="*/ 1440677 h 1713864"/>
                <a:gd name="connsiteX102" fmla="*/ 1652628 w 1715332"/>
                <a:gd name="connsiteY102" fmla="*/ 1440677 h 1713864"/>
                <a:gd name="connsiteX103" fmla="*/ 1645780 w 1715332"/>
                <a:gd name="connsiteY103" fmla="*/ 1433829 h 1713864"/>
                <a:gd name="connsiteX104" fmla="*/ 1645780 w 1715332"/>
                <a:gd name="connsiteY104" fmla="*/ 1166217 h 1713864"/>
                <a:gd name="connsiteX105" fmla="*/ 1645943 w 1715332"/>
                <a:gd name="connsiteY105" fmla="*/ 1166021 h 1713864"/>
                <a:gd name="connsiteX106" fmla="*/ 692622 w 1715332"/>
                <a:gd name="connsiteY106" fmla="*/ 1165369 h 1713864"/>
                <a:gd name="connsiteX107" fmla="*/ 752750 w 1715332"/>
                <a:gd name="connsiteY107" fmla="*/ 1165369 h 1713864"/>
                <a:gd name="connsiteX108" fmla="*/ 753761 w 1715332"/>
                <a:gd name="connsiteY108" fmla="*/ 1166380 h 1713864"/>
                <a:gd name="connsiteX109" fmla="*/ 753761 w 1715332"/>
                <a:gd name="connsiteY109" fmla="*/ 1226509 h 1713864"/>
                <a:gd name="connsiteX110" fmla="*/ 748250 w 1715332"/>
                <a:gd name="connsiteY110" fmla="*/ 1232020 h 1713864"/>
                <a:gd name="connsiteX111" fmla="*/ 693959 w 1715332"/>
                <a:gd name="connsiteY111" fmla="*/ 1232020 h 1713864"/>
                <a:gd name="connsiteX112" fmla="*/ 687111 w 1715332"/>
                <a:gd name="connsiteY112" fmla="*/ 1225172 h 1713864"/>
                <a:gd name="connsiteX113" fmla="*/ 687111 w 1715332"/>
                <a:gd name="connsiteY113" fmla="*/ 1170880 h 1713864"/>
                <a:gd name="connsiteX114" fmla="*/ 692622 w 1715332"/>
                <a:gd name="connsiteY114" fmla="*/ 1165369 h 1713864"/>
                <a:gd name="connsiteX115" fmla="*/ 549669 w 1715332"/>
                <a:gd name="connsiteY115" fmla="*/ 1165369 h 1713864"/>
                <a:gd name="connsiteX116" fmla="*/ 613449 w 1715332"/>
                <a:gd name="connsiteY116" fmla="*/ 1165369 h 1713864"/>
                <a:gd name="connsiteX117" fmla="*/ 619058 w 1715332"/>
                <a:gd name="connsiteY117" fmla="*/ 1170978 h 1713864"/>
                <a:gd name="connsiteX118" fmla="*/ 619058 w 1715332"/>
                <a:gd name="connsiteY118" fmla="*/ 1296975 h 1713864"/>
                <a:gd name="connsiteX119" fmla="*/ 613547 w 1715332"/>
                <a:gd name="connsiteY119" fmla="*/ 1302485 h 1713864"/>
                <a:gd name="connsiteX120" fmla="*/ 556516 w 1715332"/>
                <a:gd name="connsiteY120" fmla="*/ 1302485 h 1713864"/>
                <a:gd name="connsiteX121" fmla="*/ 549669 w 1715332"/>
                <a:gd name="connsiteY121" fmla="*/ 1295638 h 1713864"/>
                <a:gd name="connsiteX122" fmla="*/ 1168761 w 1715332"/>
                <a:gd name="connsiteY122" fmla="*/ 1165206 h 1713864"/>
                <a:gd name="connsiteX123" fmla="*/ 1162924 w 1715332"/>
                <a:gd name="connsiteY123" fmla="*/ 1171076 h 1713864"/>
                <a:gd name="connsiteX124" fmla="*/ 1162891 w 1715332"/>
                <a:gd name="connsiteY124" fmla="*/ 1365809 h 1713864"/>
                <a:gd name="connsiteX125" fmla="*/ 1169380 w 1715332"/>
                <a:gd name="connsiteY125" fmla="*/ 1372265 h 1713864"/>
                <a:gd name="connsiteX126" fmla="*/ 1364114 w 1715332"/>
                <a:gd name="connsiteY126" fmla="*/ 1372265 h 1713864"/>
                <a:gd name="connsiteX127" fmla="*/ 1369950 w 1715332"/>
                <a:gd name="connsiteY127" fmla="*/ 1366396 h 1713864"/>
                <a:gd name="connsiteX128" fmla="*/ 1369950 w 1715332"/>
                <a:gd name="connsiteY128" fmla="*/ 1171043 h 1713864"/>
                <a:gd name="connsiteX129" fmla="*/ 1364081 w 1715332"/>
                <a:gd name="connsiteY129" fmla="*/ 1165206 h 1713864"/>
                <a:gd name="connsiteX130" fmla="*/ 1168761 w 1715332"/>
                <a:gd name="connsiteY130" fmla="*/ 1165206 h 1713864"/>
                <a:gd name="connsiteX131" fmla="*/ 887616 w 1715332"/>
                <a:gd name="connsiteY131" fmla="*/ 1099273 h 1713864"/>
                <a:gd name="connsiteX132" fmla="*/ 887634 w 1715332"/>
                <a:gd name="connsiteY132" fmla="*/ 1099338 h 1713864"/>
                <a:gd name="connsiteX133" fmla="*/ 888432 w 1715332"/>
                <a:gd name="connsiteY133" fmla="*/ 1099338 h 1713864"/>
                <a:gd name="connsiteX134" fmla="*/ 894040 w 1715332"/>
                <a:gd name="connsiteY134" fmla="*/ 1104947 h 1713864"/>
                <a:gd name="connsiteX135" fmla="*/ 894040 w 1715332"/>
                <a:gd name="connsiteY135" fmla="*/ 1165369 h 1713864"/>
                <a:gd name="connsiteX136" fmla="*/ 956157 w 1715332"/>
                <a:gd name="connsiteY136" fmla="*/ 1165369 h 1713864"/>
                <a:gd name="connsiteX137" fmla="*/ 961766 w 1715332"/>
                <a:gd name="connsiteY137" fmla="*/ 1170978 h 1713864"/>
                <a:gd name="connsiteX138" fmla="*/ 961766 w 1715332"/>
                <a:gd name="connsiteY138" fmla="*/ 1296975 h 1713864"/>
                <a:gd name="connsiteX139" fmla="*/ 956255 w 1715332"/>
                <a:gd name="connsiteY139" fmla="*/ 1302485 h 1713864"/>
                <a:gd name="connsiteX140" fmla="*/ 890094 w 1715332"/>
                <a:gd name="connsiteY140" fmla="*/ 1302485 h 1713864"/>
                <a:gd name="connsiteX141" fmla="*/ 891496 w 1715332"/>
                <a:gd name="connsiteY141" fmla="*/ 1303887 h 1713864"/>
                <a:gd name="connsiteX142" fmla="*/ 891496 w 1715332"/>
                <a:gd name="connsiteY142" fmla="*/ 1364310 h 1713864"/>
                <a:gd name="connsiteX143" fmla="*/ 885986 w 1715332"/>
                <a:gd name="connsiteY143" fmla="*/ 1369820 h 1713864"/>
                <a:gd name="connsiteX144" fmla="*/ 693959 w 1715332"/>
                <a:gd name="connsiteY144" fmla="*/ 1369820 h 1713864"/>
                <a:gd name="connsiteX145" fmla="*/ 687111 w 1715332"/>
                <a:gd name="connsiteY145" fmla="*/ 1362973 h 1713864"/>
                <a:gd name="connsiteX146" fmla="*/ 687111 w 1715332"/>
                <a:gd name="connsiteY146" fmla="*/ 1308029 h 1713864"/>
                <a:gd name="connsiteX147" fmla="*/ 692622 w 1715332"/>
                <a:gd name="connsiteY147" fmla="*/ 1302485 h 1713864"/>
                <a:gd name="connsiteX148" fmla="*/ 824650 w 1715332"/>
                <a:gd name="connsiteY148" fmla="*/ 1302485 h 1713864"/>
                <a:gd name="connsiteX149" fmla="*/ 824650 w 1715332"/>
                <a:gd name="connsiteY149" fmla="*/ 1168304 h 1713864"/>
                <a:gd name="connsiteX150" fmla="*/ 826907 w 1715332"/>
                <a:gd name="connsiteY150" fmla="*/ 1166021 h 1713864"/>
                <a:gd name="connsiteX151" fmla="*/ 755327 w 1715332"/>
                <a:gd name="connsiteY151" fmla="*/ 1166021 h 1713864"/>
                <a:gd name="connsiteX152" fmla="*/ 754381 w 1715332"/>
                <a:gd name="connsiteY152" fmla="*/ 1165076 h 1713864"/>
                <a:gd name="connsiteX153" fmla="*/ 754381 w 1715332"/>
                <a:gd name="connsiteY153" fmla="*/ 1104881 h 1713864"/>
                <a:gd name="connsiteX154" fmla="*/ 756698 w 1715332"/>
                <a:gd name="connsiteY154" fmla="*/ 1102550 h 1713864"/>
                <a:gd name="connsiteX155" fmla="*/ 756500 w 1715332"/>
                <a:gd name="connsiteY155" fmla="*/ 1102599 h 1713864"/>
                <a:gd name="connsiteX156" fmla="*/ 756337 w 1715332"/>
                <a:gd name="connsiteY156" fmla="*/ 1101132 h 1713864"/>
                <a:gd name="connsiteX157" fmla="*/ 757969 w 1715332"/>
                <a:gd name="connsiteY157" fmla="*/ 1101273 h 1713864"/>
                <a:gd name="connsiteX158" fmla="*/ 759892 w 1715332"/>
                <a:gd name="connsiteY158" fmla="*/ 1099338 h 1713864"/>
                <a:gd name="connsiteX159" fmla="*/ 887496 w 1715332"/>
                <a:gd name="connsiteY159" fmla="*/ 1099338 h 1713864"/>
                <a:gd name="connsiteX160" fmla="*/ 5967 w 1715332"/>
                <a:gd name="connsiteY160" fmla="*/ 1027373 h 1713864"/>
                <a:gd name="connsiteX161" fmla="*/ 134735 w 1715332"/>
                <a:gd name="connsiteY161" fmla="*/ 1027373 h 1713864"/>
                <a:gd name="connsiteX162" fmla="*/ 140245 w 1715332"/>
                <a:gd name="connsiteY162" fmla="*/ 1032884 h 1713864"/>
                <a:gd name="connsiteX163" fmla="*/ 140245 w 1715332"/>
                <a:gd name="connsiteY163" fmla="*/ 1093372 h 1713864"/>
                <a:gd name="connsiteX164" fmla="*/ 134735 w 1715332"/>
                <a:gd name="connsiteY164" fmla="*/ 1098882 h 1713864"/>
                <a:gd name="connsiteX165" fmla="*/ 5967 w 1715332"/>
                <a:gd name="connsiteY165" fmla="*/ 1098882 h 1713864"/>
                <a:gd name="connsiteX166" fmla="*/ 456 w 1715332"/>
                <a:gd name="connsiteY166" fmla="*/ 1093372 h 1713864"/>
                <a:gd name="connsiteX167" fmla="*/ 456 w 1715332"/>
                <a:gd name="connsiteY167" fmla="*/ 1032884 h 1713864"/>
                <a:gd name="connsiteX168" fmla="*/ 5967 w 1715332"/>
                <a:gd name="connsiteY168" fmla="*/ 1027373 h 1713864"/>
                <a:gd name="connsiteX169" fmla="*/ 964538 w 1715332"/>
                <a:gd name="connsiteY169" fmla="*/ 1026590 h 1713864"/>
                <a:gd name="connsiteX170" fmla="*/ 1028221 w 1715332"/>
                <a:gd name="connsiteY170" fmla="*/ 1026590 h 1713864"/>
                <a:gd name="connsiteX171" fmla="*/ 1028351 w 1715332"/>
                <a:gd name="connsiteY171" fmla="*/ 1026721 h 1713864"/>
                <a:gd name="connsiteX172" fmla="*/ 1028351 w 1715332"/>
                <a:gd name="connsiteY172" fmla="*/ 1094839 h 1713864"/>
                <a:gd name="connsiteX173" fmla="*/ 1022840 w 1715332"/>
                <a:gd name="connsiteY173" fmla="*/ 1100350 h 1713864"/>
                <a:gd name="connsiteX174" fmla="*/ 965875 w 1715332"/>
                <a:gd name="connsiteY174" fmla="*/ 1100350 h 1713864"/>
                <a:gd name="connsiteX175" fmla="*/ 959027 w 1715332"/>
                <a:gd name="connsiteY175" fmla="*/ 1093502 h 1713864"/>
                <a:gd name="connsiteX176" fmla="*/ 959027 w 1715332"/>
                <a:gd name="connsiteY176" fmla="*/ 1032101 h 1713864"/>
                <a:gd name="connsiteX177" fmla="*/ 964538 w 1715332"/>
                <a:gd name="connsiteY177" fmla="*/ 1026590 h 1713864"/>
                <a:gd name="connsiteX178" fmla="*/ 1237530 w 1715332"/>
                <a:gd name="connsiteY178" fmla="*/ 1026558 h 1713864"/>
                <a:gd name="connsiteX179" fmla="*/ 1368255 w 1715332"/>
                <a:gd name="connsiteY179" fmla="*/ 1026558 h 1713864"/>
                <a:gd name="connsiteX180" fmla="*/ 1373863 w 1715332"/>
                <a:gd name="connsiteY180" fmla="*/ 1032167 h 1713864"/>
                <a:gd name="connsiteX181" fmla="*/ 1373863 w 1715332"/>
                <a:gd name="connsiteY181" fmla="*/ 1098230 h 1713864"/>
                <a:gd name="connsiteX182" fmla="*/ 1435362 w 1715332"/>
                <a:gd name="connsiteY182" fmla="*/ 1098230 h 1713864"/>
                <a:gd name="connsiteX183" fmla="*/ 1440970 w 1715332"/>
                <a:gd name="connsiteY183" fmla="*/ 1103838 h 1713864"/>
                <a:gd name="connsiteX184" fmla="*/ 1440970 w 1715332"/>
                <a:gd name="connsiteY184" fmla="*/ 1234139 h 1713864"/>
                <a:gd name="connsiteX185" fmla="*/ 1506251 w 1715332"/>
                <a:gd name="connsiteY185" fmla="*/ 1234139 h 1713864"/>
                <a:gd name="connsiteX186" fmla="*/ 1506251 w 1715332"/>
                <a:gd name="connsiteY186" fmla="*/ 1171923 h 1713864"/>
                <a:gd name="connsiteX187" fmla="*/ 1511762 w 1715332"/>
                <a:gd name="connsiteY187" fmla="*/ 1166412 h 1713864"/>
                <a:gd name="connsiteX188" fmla="*/ 1578803 w 1715332"/>
                <a:gd name="connsiteY188" fmla="*/ 1166412 h 1713864"/>
                <a:gd name="connsiteX189" fmla="*/ 1578803 w 1715332"/>
                <a:gd name="connsiteY189" fmla="*/ 1102143 h 1713864"/>
                <a:gd name="connsiteX190" fmla="*/ 1584314 w 1715332"/>
                <a:gd name="connsiteY190" fmla="*/ 1096599 h 1713864"/>
                <a:gd name="connsiteX191" fmla="*/ 1640171 w 1715332"/>
                <a:gd name="connsiteY191" fmla="*/ 1096599 h 1713864"/>
                <a:gd name="connsiteX192" fmla="*/ 1645779 w 1715332"/>
                <a:gd name="connsiteY192" fmla="*/ 1102208 h 1713864"/>
                <a:gd name="connsiteX193" fmla="*/ 1645779 w 1715332"/>
                <a:gd name="connsiteY193" fmla="*/ 1371255 h 1713864"/>
                <a:gd name="connsiteX194" fmla="*/ 1585651 w 1715332"/>
                <a:gd name="connsiteY194" fmla="*/ 1371255 h 1713864"/>
                <a:gd name="connsiteX195" fmla="*/ 1578803 w 1715332"/>
                <a:gd name="connsiteY195" fmla="*/ 1364407 h 1713864"/>
                <a:gd name="connsiteX196" fmla="*/ 1578803 w 1715332"/>
                <a:gd name="connsiteY196" fmla="*/ 1235639 h 1713864"/>
                <a:gd name="connsiteX197" fmla="*/ 1508631 w 1715332"/>
                <a:gd name="connsiteY197" fmla="*/ 1235639 h 1713864"/>
                <a:gd name="connsiteX198" fmla="*/ 1508632 w 1715332"/>
                <a:gd name="connsiteY198" fmla="*/ 1235639 h 1713864"/>
                <a:gd name="connsiteX199" fmla="*/ 1508632 w 1715332"/>
                <a:gd name="connsiteY199" fmla="*/ 1301963 h 1713864"/>
                <a:gd name="connsiteX200" fmla="*/ 1507229 w 1715332"/>
                <a:gd name="connsiteY200" fmla="*/ 1303365 h 1713864"/>
                <a:gd name="connsiteX201" fmla="*/ 1441003 w 1715332"/>
                <a:gd name="connsiteY201" fmla="*/ 1303365 h 1713864"/>
                <a:gd name="connsiteX202" fmla="*/ 1441003 w 1715332"/>
                <a:gd name="connsiteY202" fmla="*/ 1369787 h 1713864"/>
                <a:gd name="connsiteX203" fmla="*/ 1504425 w 1715332"/>
                <a:gd name="connsiteY203" fmla="*/ 1369787 h 1713864"/>
                <a:gd name="connsiteX204" fmla="*/ 1510033 w 1715332"/>
                <a:gd name="connsiteY204" fmla="*/ 1375396 h 1713864"/>
                <a:gd name="connsiteX205" fmla="*/ 1510033 w 1715332"/>
                <a:gd name="connsiteY205" fmla="*/ 1439014 h 1713864"/>
                <a:gd name="connsiteX206" fmla="*/ 1640171 w 1715332"/>
                <a:gd name="connsiteY206" fmla="*/ 1439209 h 1713864"/>
                <a:gd name="connsiteX207" fmla="*/ 1645780 w 1715332"/>
                <a:gd name="connsiteY207" fmla="*/ 1444818 h 1713864"/>
                <a:gd name="connsiteX208" fmla="*/ 1645780 w 1715332"/>
                <a:gd name="connsiteY208" fmla="*/ 1507294 h 1713864"/>
                <a:gd name="connsiteX209" fmla="*/ 1709724 w 1715332"/>
                <a:gd name="connsiteY209" fmla="*/ 1507294 h 1713864"/>
                <a:gd name="connsiteX210" fmla="*/ 1715332 w 1715332"/>
                <a:gd name="connsiteY210" fmla="*/ 1512935 h 1713864"/>
                <a:gd name="connsiteX211" fmla="*/ 1715332 w 1715332"/>
                <a:gd name="connsiteY211" fmla="*/ 1571042 h 1713864"/>
                <a:gd name="connsiteX212" fmla="*/ 1709821 w 1715332"/>
                <a:gd name="connsiteY212" fmla="*/ 1576553 h 1713864"/>
                <a:gd name="connsiteX213" fmla="*/ 1583108 w 1715332"/>
                <a:gd name="connsiteY213" fmla="*/ 1576553 h 1713864"/>
                <a:gd name="connsiteX214" fmla="*/ 1576260 w 1715332"/>
                <a:gd name="connsiteY214" fmla="*/ 1569705 h 1713864"/>
                <a:gd name="connsiteX215" fmla="*/ 1576260 w 1715332"/>
                <a:gd name="connsiteY215" fmla="*/ 1508468 h 1713864"/>
                <a:gd name="connsiteX216" fmla="*/ 1441035 w 1715332"/>
                <a:gd name="connsiteY216" fmla="*/ 1508468 h 1713864"/>
                <a:gd name="connsiteX217" fmla="*/ 1441035 w 1715332"/>
                <a:gd name="connsiteY217" fmla="*/ 1646236 h 1713864"/>
                <a:gd name="connsiteX218" fmla="*/ 1304376 w 1715332"/>
                <a:gd name="connsiteY218" fmla="*/ 1646236 h 1713864"/>
                <a:gd name="connsiteX219" fmla="*/ 1302811 w 1715332"/>
                <a:gd name="connsiteY219" fmla="*/ 1647801 h 1713864"/>
                <a:gd name="connsiteX220" fmla="*/ 1302811 w 1715332"/>
                <a:gd name="connsiteY220" fmla="*/ 1713864 h 1713864"/>
                <a:gd name="connsiteX221" fmla="*/ 1102339 w 1715332"/>
                <a:gd name="connsiteY221" fmla="*/ 1713864 h 1713864"/>
                <a:gd name="connsiteX222" fmla="*/ 1095491 w 1715332"/>
                <a:gd name="connsiteY222" fmla="*/ 1707017 h 1713864"/>
                <a:gd name="connsiteX223" fmla="*/ 1095491 w 1715332"/>
                <a:gd name="connsiteY223" fmla="*/ 1576912 h 1713864"/>
                <a:gd name="connsiteX224" fmla="*/ 1162891 w 1715332"/>
                <a:gd name="connsiteY224" fmla="*/ 1576912 h 1713864"/>
                <a:gd name="connsiteX225" fmla="*/ 1162891 w 1715332"/>
                <a:gd name="connsiteY225" fmla="*/ 1641377 h 1713864"/>
                <a:gd name="connsiteX226" fmla="*/ 1169739 w 1715332"/>
                <a:gd name="connsiteY226" fmla="*/ 1648225 h 1713864"/>
                <a:gd name="connsiteX227" fmla="*/ 1295246 w 1715332"/>
                <a:gd name="connsiteY227" fmla="*/ 1648225 h 1713864"/>
                <a:gd name="connsiteX228" fmla="*/ 1300757 w 1715332"/>
                <a:gd name="connsiteY228" fmla="*/ 1642714 h 1713864"/>
                <a:gd name="connsiteX229" fmla="*/ 1300757 w 1715332"/>
                <a:gd name="connsiteY229" fmla="*/ 1579684 h 1713864"/>
                <a:gd name="connsiteX230" fmla="*/ 1364896 w 1715332"/>
                <a:gd name="connsiteY230" fmla="*/ 1579684 h 1713864"/>
                <a:gd name="connsiteX231" fmla="*/ 1370407 w 1715332"/>
                <a:gd name="connsiteY231" fmla="*/ 1574173 h 1713864"/>
                <a:gd name="connsiteX232" fmla="*/ 1370407 w 1715332"/>
                <a:gd name="connsiteY232" fmla="*/ 1515935 h 1713864"/>
                <a:gd name="connsiteX233" fmla="*/ 1364799 w 1715332"/>
                <a:gd name="connsiteY233" fmla="*/ 1510327 h 1713864"/>
                <a:gd name="connsiteX234" fmla="*/ 1301050 w 1715332"/>
                <a:gd name="connsiteY234" fmla="*/ 1510327 h 1713864"/>
                <a:gd name="connsiteX235" fmla="*/ 1301050 w 1715332"/>
                <a:gd name="connsiteY235" fmla="*/ 1444590 h 1713864"/>
                <a:gd name="connsiteX236" fmla="*/ 1295442 w 1715332"/>
                <a:gd name="connsiteY236" fmla="*/ 1438981 h 1713864"/>
                <a:gd name="connsiteX237" fmla="*/ 1237204 w 1715332"/>
                <a:gd name="connsiteY237" fmla="*/ 1438981 h 1713864"/>
                <a:gd name="connsiteX238" fmla="*/ 1231693 w 1715332"/>
                <a:gd name="connsiteY238" fmla="*/ 1444492 h 1713864"/>
                <a:gd name="connsiteX239" fmla="*/ 1231693 w 1715332"/>
                <a:gd name="connsiteY239" fmla="*/ 1510294 h 1713864"/>
                <a:gd name="connsiteX240" fmla="*/ 1164587 w 1715332"/>
                <a:gd name="connsiteY240" fmla="*/ 1510294 h 1713864"/>
                <a:gd name="connsiteX241" fmla="*/ 1164587 w 1715332"/>
                <a:gd name="connsiteY241" fmla="*/ 1444557 h 1713864"/>
                <a:gd name="connsiteX242" fmla="*/ 1158978 w 1715332"/>
                <a:gd name="connsiteY242" fmla="*/ 1438949 h 1713864"/>
                <a:gd name="connsiteX243" fmla="*/ 1100741 w 1715332"/>
                <a:gd name="connsiteY243" fmla="*/ 1438949 h 1713864"/>
                <a:gd name="connsiteX244" fmla="*/ 1095230 w 1715332"/>
                <a:gd name="connsiteY244" fmla="*/ 1444459 h 1713864"/>
                <a:gd name="connsiteX245" fmla="*/ 1095230 w 1715332"/>
                <a:gd name="connsiteY245" fmla="*/ 1576684 h 1713864"/>
                <a:gd name="connsiteX246" fmla="*/ 1035264 w 1715332"/>
                <a:gd name="connsiteY246" fmla="*/ 1576684 h 1713864"/>
                <a:gd name="connsiteX247" fmla="*/ 1028417 w 1715332"/>
                <a:gd name="connsiteY247" fmla="*/ 1569836 h 1713864"/>
                <a:gd name="connsiteX248" fmla="*/ 1028417 w 1715332"/>
                <a:gd name="connsiteY248" fmla="*/ 1440807 h 1713864"/>
                <a:gd name="connsiteX249" fmla="*/ 962549 w 1715332"/>
                <a:gd name="connsiteY249" fmla="*/ 1440807 h 1713864"/>
                <a:gd name="connsiteX250" fmla="*/ 961701 w 1715332"/>
                <a:gd name="connsiteY250" fmla="*/ 1439959 h 1713864"/>
                <a:gd name="connsiteX251" fmla="*/ 961701 w 1715332"/>
                <a:gd name="connsiteY251" fmla="*/ 1503186 h 1713864"/>
                <a:gd name="connsiteX252" fmla="*/ 956190 w 1715332"/>
                <a:gd name="connsiteY252" fmla="*/ 1508696 h 1713864"/>
                <a:gd name="connsiteX253" fmla="*/ 898311 w 1715332"/>
                <a:gd name="connsiteY253" fmla="*/ 1508696 h 1713864"/>
                <a:gd name="connsiteX254" fmla="*/ 891464 w 1715332"/>
                <a:gd name="connsiteY254" fmla="*/ 1501849 h 1713864"/>
                <a:gd name="connsiteX255" fmla="*/ 891464 w 1715332"/>
                <a:gd name="connsiteY255" fmla="*/ 1376896 h 1713864"/>
                <a:gd name="connsiteX256" fmla="*/ 896975 w 1715332"/>
                <a:gd name="connsiteY256" fmla="*/ 1371385 h 1713864"/>
                <a:gd name="connsiteX257" fmla="*/ 961734 w 1715332"/>
                <a:gd name="connsiteY257" fmla="*/ 1371385 h 1713864"/>
                <a:gd name="connsiteX258" fmla="*/ 961734 w 1715332"/>
                <a:gd name="connsiteY258" fmla="*/ 1305550 h 1713864"/>
                <a:gd name="connsiteX259" fmla="*/ 964212 w 1715332"/>
                <a:gd name="connsiteY259" fmla="*/ 1303072 h 1713864"/>
                <a:gd name="connsiteX260" fmla="*/ 1095426 w 1715332"/>
                <a:gd name="connsiteY260" fmla="*/ 1303072 h 1713864"/>
                <a:gd name="connsiteX261" fmla="*/ 1095426 w 1715332"/>
                <a:gd name="connsiteY261" fmla="*/ 1234563 h 1713864"/>
                <a:gd name="connsiteX262" fmla="*/ 1035851 w 1715332"/>
                <a:gd name="connsiteY262" fmla="*/ 1234563 h 1713864"/>
                <a:gd name="connsiteX263" fmla="*/ 1029003 w 1715332"/>
                <a:gd name="connsiteY263" fmla="*/ 1227715 h 1713864"/>
                <a:gd name="connsiteX264" fmla="*/ 1029003 w 1715332"/>
                <a:gd name="connsiteY264" fmla="*/ 1170847 h 1713864"/>
                <a:gd name="connsiteX265" fmla="*/ 1034514 w 1715332"/>
                <a:gd name="connsiteY265" fmla="*/ 1165337 h 1713864"/>
                <a:gd name="connsiteX266" fmla="*/ 1095426 w 1715332"/>
                <a:gd name="connsiteY266" fmla="*/ 1165337 h 1713864"/>
                <a:gd name="connsiteX267" fmla="*/ 1095426 w 1715332"/>
                <a:gd name="connsiteY267" fmla="*/ 1103741 h 1713864"/>
                <a:gd name="connsiteX268" fmla="*/ 1100936 w 1715332"/>
                <a:gd name="connsiteY268" fmla="*/ 1098230 h 1713864"/>
                <a:gd name="connsiteX269" fmla="*/ 1232020 w 1715332"/>
                <a:gd name="connsiteY269" fmla="*/ 1098230 h 1713864"/>
                <a:gd name="connsiteX270" fmla="*/ 1232020 w 1715332"/>
                <a:gd name="connsiteY270" fmla="*/ 1032069 h 1713864"/>
                <a:gd name="connsiteX271" fmla="*/ 1237530 w 1715332"/>
                <a:gd name="connsiteY271" fmla="*/ 1026558 h 1713864"/>
                <a:gd name="connsiteX272" fmla="*/ 210613 w 1715332"/>
                <a:gd name="connsiteY272" fmla="*/ 960821 h 1713864"/>
                <a:gd name="connsiteX273" fmla="*/ 207124 w 1715332"/>
                <a:gd name="connsiteY273" fmla="*/ 964309 h 1713864"/>
                <a:gd name="connsiteX274" fmla="*/ 207124 w 1715332"/>
                <a:gd name="connsiteY274" fmla="*/ 1029199 h 1713864"/>
                <a:gd name="connsiteX275" fmla="*/ 272013 w 1715332"/>
                <a:gd name="connsiteY275" fmla="*/ 1029199 h 1713864"/>
                <a:gd name="connsiteX276" fmla="*/ 275503 w 1715332"/>
                <a:gd name="connsiteY276" fmla="*/ 1025710 h 1713864"/>
                <a:gd name="connsiteX277" fmla="*/ 275535 w 1715332"/>
                <a:gd name="connsiteY277" fmla="*/ 1025710 h 1713864"/>
                <a:gd name="connsiteX278" fmla="*/ 275535 w 1715332"/>
                <a:gd name="connsiteY278" fmla="*/ 964309 h 1713864"/>
                <a:gd name="connsiteX279" fmla="*/ 272046 w 1715332"/>
                <a:gd name="connsiteY279" fmla="*/ 960821 h 1713864"/>
                <a:gd name="connsiteX280" fmla="*/ 271868 w 1715332"/>
                <a:gd name="connsiteY280" fmla="*/ 960821 h 1713864"/>
                <a:gd name="connsiteX281" fmla="*/ 272863 w 1715332"/>
                <a:gd name="connsiteY281" fmla="*/ 963918 h 1713864"/>
                <a:gd name="connsiteX282" fmla="*/ 272863 w 1715332"/>
                <a:gd name="connsiteY282" fmla="*/ 1024993 h 1713864"/>
                <a:gd name="connsiteX283" fmla="*/ 271721 w 1715332"/>
                <a:gd name="connsiteY283" fmla="*/ 1028548 h 1713864"/>
                <a:gd name="connsiteX284" fmla="*/ 271721 w 1715332"/>
                <a:gd name="connsiteY284" fmla="*/ 960821 h 1713864"/>
                <a:gd name="connsiteX285" fmla="*/ 1444036 w 1715332"/>
                <a:gd name="connsiteY285" fmla="*/ 958799 h 1713864"/>
                <a:gd name="connsiteX286" fmla="*/ 1577271 w 1715332"/>
                <a:gd name="connsiteY286" fmla="*/ 958799 h 1713864"/>
                <a:gd name="connsiteX287" fmla="*/ 1578771 w 1715332"/>
                <a:gd name="connsiteY287" fmla="*/ 960299 h 1713864"/>
                <a:gd name="connsiteX288" fmla="*/ 1578771 w 1715332"/>
                <a:gd name="connsiteY288" fmla="*/ 1022515 h 1713864"/>
                <a:gd name="connsiteX289" fmla="*/ 1573260 w 1715332"/>
                <a:gd name="connsiteY289" fmla="*/ 1028026 h 1713864"/>
                <a:gd name="connsiteX290" fmla="*/ 1444851 w 1715332"/>
                <a:gd name="connsiteY290" fmla="*/ 1028026 h 1713864"/>
                <a:gd name="connsiteX291" fmla="*/ 1438525 w 1715332"/>
                <a:gd name="connsiteY291" fmla="*/ 1021700 h 1713864"/>
                <a:gd name="connsiteX292" fmla="*/ 1438525 w 1715332"/>
                <a:gd name="connsiteY292" fmla="*/ 964310 h 1713864"/>
                <a:gd name="connsiteX293" fmla="*/ 1444036 w 1715332"/>
                <a:gd name="connsiteY293" fmla="*/ 958799 h 1713864"/>
                <a:gd name="connsiteX294" fmla="*/ 897431 w 1715332"/>
                <a:gd name="connsiteY294" fmla="*/ 890127 h 1713864"/>
                <a:gd name="connsiteX295" fmla="*/ 955669 w 1715332"/>
                <a:gd name="connsiteY295" fmla="*/ 890127 h 1713864"/>
                <a:gd name="connsiteX296" fmla="*/ 961277 w 1715332"/>
                <a:gd name="connsiteY296" fmla="*/ 895736 h 1713864"/>
                <a:gd name="connsiteX297" fmla="*/ 961277 w 1715332"/>
                <a:gd name="connsiteY297" fmla="*/ 951300 h 1713864"/>
                <a:gd name="connsiteX298" fmla="*/ 955767 w 1715332"/>
                <a:gd name="connsiteY298" fmla="*/ 956810 h 1713864"/>
                <a:gd name="connsiteX299" fmla="*/ 898801 w 1715332"/>
                <a:gd name="connsiteY299" fmla="*/ 956810 h 1713864"/>
                <a:gd name="connsiteX300" fmla="*/ 891953 w 1715332"/>
                <a:gd name="connsiteY300" fmla="*/ 949963 h 1713864"/>
                <a:gd name="connsiteX301" fmla="*/ 891953 w 1715332"/>
                <a:gd name="connsiteY301" fmla="*/ 895670 h 1713864"/>
                <a:gd name="connsiteX302" fmla="*/ 897431 w 1715332"/>
                <a:gd name="connsiteY302" fmla="*/ 890127 h 1713864"/>
                <a:gd name="connsiteX303" fmla="*/ 1651291 w 1715332"/>
                <a:gd name="connsiteY303" fmla="*/ 822498 h 1713864"/>
                <a:gd name="connsiteX304" fmla="*/ 1709398 w 1715332"/>
                <a:gd name="connsiteY304" fmla="*/ 822498 h 1713864"/>
                <a:gd name="connsiteX305" fmla="*/ 1715006 w 1715332"/>
                <a:gd name="connsiteY305" fmla="*/ 828107 h 1713864"/>
                <a:gd name="connsiteX306" fmla="*/ 1715006 w 1715332"/>
                <a:gd name="connsiteY306" fmla="*/ 1021080 h 1713864"/>
                <a:gd name="connsiteX307" fmla="*/ 1709496 w 1715332"/>
                <a:gd name="connsiteY307" fmla="*/ 1026591 h 1713864"/>
                <a:gd name="connsiteX308" fmla="*/ 1645780 w 1715332"/>
                <a:gd name="connsiteY308" fmla="*/ 1026591 h 1713864"/>
                <a:gd name="connsiteX309" fmla="*/ 1645780 w 1715332"/>
                <a:gd name="connsiteY309" fmla="*/ 959843 h 1713864"/>
                <a:gd name="connsiteX310" fmla="*/ 1578966 w 1715332"/>
                <a:gd name="connsiteY310" fmla="*/ 959843 h 1713864"/>
                <a:gd name="connsiteX311" fmla="*/ 1578966 w 1715332"/>
                <a:gd name="connsiteY311" fmla="*/ 896127 h 1713864"/>
                <a:gd name="connsiteX312" fmla="*/ 1584444 w 1715332"/>
                <a:gd name="connsiteY312" fmla="*/ 890616 h 1713864"/>
                <a:gd name="connsiteX313" fmla="*/ 1645780 w 1715332"/>
                <a:gd name="connsiteY313" fmla="*/ 890616 h 1713864"/>
                <a:gd name="connsiteX314" fmla="*/ 1645780 w 1715332"/>
                <a:gd name="connsiteY314" fmla="*/ 828041 h 1713864"/>
                <a:gd name="connsiteX315" fmla="*/ 1651291 w 1715332"/>
                <a:gd name="connsiteY315" fmla="*/ 822498 h 1713864"/>
                <a:gd name="connsiteX316" fmla="*/ 758293 w 1715332"/>
                <a:gd name="connsiteY316" fmla="*/ 754804 h 1713864"/>
                <a:gd name="connsiteX317" fmla="*/ 820606 w 1715332"/>
                <a:gd name="connsiteY317" fmla="*/ 754804 h 1713864"/>
                <a:gd name="connsiteX318" fmla="*/ 824160 w 1715332"/>
                <a:gd name="connsiteY318" fmla="*/ 758358 h 1713864"/>
                <a:gd name="connsiteX319" fmla="*/ 824160 w 1715332"/>
                <a:gd name="connsiteY319" fmla="*/ 886605 h 1713864"/>
                <a:gd name="connsiteX320" fmla="*/ 820671 w 1715332"/>
                <a:gd name="connsiteY320" fmla="*/ 890094 h 1713864"/>
                <a:gd name="connsiteX321" fmla="*/ 756434 w 1715332"/>
                <a:gd name="connsiteY321" fmla="*/ 890094 h 1713864"/>
                <a:gd name="connsiteX322" fmla="*/ 756434 w 1715332"/>
                <a:gd name="connsiteY322" fmla="*/ 960690 h 1713864"/>
                <a:gd name="connsiteX323" fmla="*/ 756336 w 1715332"/>
                <a:gd name="connsiteY323" fmla="*/ 960788 h 1713864"/>
                <a:gd name="connsiteX324" fmla="*/ 817575 w 1715332"/>
                <a:gd name="connsiteY324" fmla="*/ 960788 h 1713864"/>
                <a:gd name="connsiteX325" fmla="*/ 821064 w 1715332"/>
                <a:gd name="connsiteY325" fmla="*/ 964277 h 1713864"/>
                <a:gd name="connsiteX326" fmla="*/ 821064 w 1715332"/>
                <a:gd name="connsiteY326" fmla="*/ 1025091 h 1713864"/>
                <a:gd name="connsiteX327" fmla="*/ 817510 w 1715332"/>
                <a:gd name="connsiteY327" fmla="*/ 1028645 h 1713864"/>
                <a:gd name="connsiteX328" fmla="*/ 620526 w 1715332"/>
                <a:gd name="connsiteY328" fmla="*/ 1028645 h 1713864"/>
                <a:gd name="connsiteX329" fmla="*/ 617037 w 1715332"/>
                <a:gd name="connsiteY329" fmla="*/ 1025156 h 1713864"/>
                <a:gd name="connsiteX330" fmla="*/ 617037 w 1715332"/>
                <a:gd name="connsiteY330" fmla="*/ 960788 h 1713864"/>
                <a:gd name="connsiteX331" fmla="*/ 687078 w 1715332"/>
                <a:gd name="connsiteY331" fmla="*/ 960788 h 1713864"/>
                <a:gd name="connsiteX332" fmla="*/ 687078 w 1715332"/>
                <a:gd name="connsiteY332" fmla="*/ 889768 h 1713864"/>
                <a:gd name="connsiteX333" fmla="*/ 690567 w 1715332"/>
                <a:gd name="connsiteY333" fmla="*/ 886279 h 1713864"/>
                <a:gd name="connsiteX334" fmla="*/ 752880 w 1715332"/>
                <a:gd name="connsiteY334" fmla="*/ 886279 h 1713864"/>
                <a:gd name="connsiteX335" fmla="*/ 754804 w 1715332"/>
                <a:gd name="connsiteY335" fmla="*/ 888204 h 1713864"/>
                <a:gd name="connsiteX336" fmla="*/ 754804 w 1715332"/>
                <a:gd name="connsiteY336" fmla="*/ 758293 h 1713864"/>
                <a:gd name="connsiteX337" fmla="*/ 758293 w 1715332"/>
                <a:gd name="connsiteY337" fmla="*/ 754804 h 1713864"/>
                <a:gd name="connsiteX338" fmla="*/ 343196 w 1715332"/>
                <a:gd name="connsiteY338" fmla="*/ 752522 h 1713864"/>
                <a:gd name="connsiteX339" fmla="*/ 343196 w 1715332"/>
                <a:gd name="connsiteY339" fmla="*/ 820216 h 1713864"/>
                <a:gd name="connsiteX340" fmla="*/ 346652 w 1715332"/>
                <a:gd name="connsiteY340" fmla="*/ 823672 h 1713864"/>
                <a:gd name="connsiteX341" fmla="*/ 477931 w 1715332"/>
                <a:gd name="connsiteY341" fmla="*/ 823672 h 1713864"/>
                <a:gd name="connsiteX342" fmla="*/ 477931 w 1715332"/>
                <a:gd name="connsiteY342" fmla="*/ 890159 h 1713864"/>
                <a:gd name="connsiteX343" fmla="*/ 413042 w 1715332"/>
                <a:gd name="connsiteY343" fmla="*/ 890159 h 1713864"/>
                <a:gd name="connsiteX344" fmla="*/ 409553 w 1715332"/>
                <a:gd name="connsiteY344" fmla="*/ 893648 h 1713864"/>
                <a:gd name="connsiteX345" fmla="*/ 409553 w 1715332"/>
                <a:gd name="connsiteY345" fmla="*/ 954984 h 1713864"/>
                <a:gd name="connsiteX346" fmla="*/ 413107 w 1715332"/>
                <a:gd name="connsiteY346" fmla="*/ 958538 h 1713864"/>
                <a:gd name="connsiteX347" fmla="*/ 474442 w 1715332"/>
                <a:gd name="connsiteY347" fmla="*/ 958538 h 1713864"/>
                <a:gd name="connsiteX348" fmla="*/ 477931 w 1715332"/>
                <a:gd name="connsiteY348" fmla="*/ 955049 h 1713864"/>
                <a:gd name="connsiteX349" fmla="*/ 477931 w 1715332"/>
                <a:gd name="connsiteY349" fmla="*/ 890616 h 1713864"/>
                <a:gd name="connsiteX350" fmla="*/ 543799 w 1715332"/>
                <a:gd name="connsiteY350" fmla="*/ 890616 h 1713864"/>
                <a:gd name="connsiteX351" fmla="*/ 547288 w 1715332"/>
                <a:gd name="connsiteY351" fmla="*/ 887127 h 1713864"/>
                <a:gd name="connsiteX352" fmla="*/ 547288 w 1715332"/>
                <a:gd name="connsiteY352" fmla="*/ 816270 h 1713864"/>
                <a:gd name="connsiteX353" fmla="*/ 547223 w 1715332"/>
                <a:gd name="connsiteY353" fmla="*/ 815944 h 1713864"/>
                <a:gd name="connsiteX354" fmla="*/ 547223 w 1715332"/>
                <a:gd name="connsiteY354" fmla="*/ 756011 h 1713864"/>
                <a:gd name="connsiteX355" fmla="*/ 543734 w 1715332"/>
                <a:gd name="connsiteY355" fmla="*/ 752522 h 1713864"/>
                <a:gd name="connsiteX356" fmla="*/ 141191 w 1715332"/>
                <a:gd name="connsiteY356" fmla="*/ 752359 h 1713864"/>
                <a:gd name="connsiteX357" fmla="*/ 205461 w 1715332"/>
                <a:gd name="connsiteY357" fmla="*/ 752359 h 1713864"/>
                <a:gd name="connsiteX358" fmla="*/ 208950 w 1715332"/>
                <a:gd name="connsiteY358" fmla="*/ 755848 h 1713864"/>
                <a:gd name="connsiteX359" fmla="*/ 208950 w 1715332"/>
                <a:gd name="connsiteY359" fmla="*/ 820118 h 1713864"/>
                <a:gd name="connsiteX360" fmla="*/ 205494 w 1715332"/>
                <a:gd name="connsiteY360" fmla="*/ 823607 h 1713864"/>
                <a:gd name="connsiteX361" fmla="*/ 141191 w 1715332"/>
                <a:gd name="connsiteY361" fmla="*/ 823607 h 1713864"/>
                <a:gd name="connsiteX362" fmla="*/ 137702 w 1715332"/>
                <a:gd name="connsiteY362" fmla="*/ 820118 h 1713864"/>
                <a:gd name="connsiteX363" fmla="*/ 137702 w 1715332"/>
                <a:gd name="connsiteY363" fmla="*/ 755848 h 1713864"/>
                <a:gd name="connsiteX364" fmla="*/ 141191 w 1715332"/>
                <a:gd name="connsiteY364" fmla="*/ 752359 h 1713864"/>
                <a:gd name="connsiteX365" fmla="*/ 1101230 w 1715332"/>
                <a:gd name="connsiteY365" fmla="*/ 687535 h 1713864"/>
                <a:gd name="connsiteX366" fmla="*/ 1095720 w 1715332"/>
                <a:gd name="connsiteY366" fmla="*/ 693046 h 1713864"/>
                <a:gd name="connsiteX367" fmla="*/ 1095720 w 1715332"/>
                <a:gd name="connsiteY367" fmla="*/ 754088 h 1713864"/>
                <a:gd name="connsiteX368" fmla="*/ 1096274 w 1715332"/>
                <a:gd name="connsiteY368" fmla="*/ 754642 h 1713864"/>
                <a:gd name="connsiteX369" fmla="*/ 1034547 w 1715332"/>
                <a:gd name="connsiteY369" fmla="*/ 754642 h 1713864"/>
                <a:gd name="connsiteX370" fmla="*/ 1029036 w 1715332"/>
                <a:gd name="connsiteY370" fmla="*/ 760152 h 1713864"/>
                <a:gd name="connsiteX371" fmla="*/ 1029036 w 1715332"/>
                <a:gd name="connsiteY371" fmla="*/ 820868 h 1713864"/>
                <a:gd name="connsiteX372" fmla="*/ 1029461 w 1715332"/>
                <a:gd name="connsiteY372" fmla="*/ 821292 h 1713864"/>
                <a:gd name="connsiteX373" fmla="*/ 1161489 w 1715332"/>
                <a:gd name="connsiteY373" fmla="*/ 821292 h 1713864"/>
                <a:gd name="connsiteX374" fmla="*/ 1167000 w 1715332"/>
                <a:gd name="connsiteY374" fmla="*/ 815781 h 1713864"/>
                <a:gd name="connsiteX375" fmla="*/ 1167000 w 1715332"/>
                <a:gd name="connsiteY375" fmla="*/ 755033 h 1713864"/>
                <a:gd name="connsiteX376" fmla="*/ 1166609 w 1715332"/>
                <a:gd name="connsiteY376" fmla="*/ 754642 h 1713864"/>
                <a:gd name="connsiteX377" fmla="*/ 1230552 w 1715332"/>
                <a:gd name="connsiteY377" fmla="*/ 754642 h 1713864"/>
                <a:gd name="connsiteX378" fmla="*/ 1236063 w 1715332"/>
                <a:gd name="connsiteY378" fmla="*/ 749131 h 1713864"/>
                <a:gd name="connsiteX379" fmla="*/ 1236063 w 1715332"/>
                <a:gd name="connsiteY379" fmla="*/ 693144 h 1713864"/>
                <a:gd name="connsiteX380" fmla="*/ 1230455 w 1715332"/>
                <a:gd name="connsiteY380" fmla="*/ 687535 h 1713864"/>
                <a:gd name="connsiteX381" fmla="*/ 1445829 w 1715332"/>
                <a:gd name="connsiteY381" fmla="*/ 619026 h 1713864"/>
                <a:gd name="connsiteX382" fmla="*/ 1509544 w 1715332"/>
                <a:gd name="connsiteY382" fmla="*/ 619026 h 1713864"/>
                <a:gd name="connsiteX383" fmla="*/ 1509544 w 1715332"/>
                <a:gd name="connsiteY383" fmla="*/ 686589 h 1713864"/>
                <a:gd name="connsiteX384" fmla="*/ 1578868 w 1715332"/>
                <a:gd name="connsiteY384" fmla="*/ 686589 h 1713864"/>
                <a:gd name="connsiteX385" fmla="*/ 1578868 w 1715332"/>
                <a:gd name="connsiteY385" fmla="*/ 753990 h 1713864"/>
                <a:gd name="connsiteX386" fmla="*/ 1509544 w 1715332"/>
                <a:gd name="connsiteY386" fmla="*/ 753990 h 1713864"/>
                <a:gd name="connsiteX387" fmla="*/ 1509544 w 1715332"/>
                <a:gd name="connsiteY387" fmla="*/ 815782 h 1713864"/>
                <a:gd name="connsiteX388" fmla="*/ 1504034 w 1715332"/>
                <a:gd name="connsiteY388" fmla="*/ 821325 h 1713864"/>
                <a:gd name="connsiteX389" fmla="*/ 1445927 w 1715332"/>
                <a:gd name="connsiteY389" fmla="*/ 821325 h 1713864"/>
                <a:gd name="connsiteX390" fmla="*/ 1440318 w 1715332"/>
                <a:gd name="connsiteY390" fmla="*/ 815717 h 1713864"/>
                <a:gd name="connsiteX391" fmla="*/ 1440318 w 1715332"/>
                <a:gd name="connsiteY391" fmla="*/ 624537 h 1713864"/>
                <a:gd name="connsiteX392" fmla="*/ 1445829 w 1715332"/>
                <a:gd name="connsiteY392" fmla="*/ 619026 h 1713864"/>
                <a:gd name="connsiteX393" fmla="*/ 412292 w 1715332"/>
                <a:gd name="connsiteY393" fmla="*/ 617526 h 1713864"/>
                <a:gd name="connsiteX394" fmla="*/ 412292 w 1715332"/>
                <a:gd name="connsiteY394" fmla="*/ 683850 h 1713864"/>
                <a:gd name="connsiteX395" fmla="*/ 415781 w 1715332"/>
                <a:gd name="connsiteY395" fmla="*/ 687339 h 1713864"/>
                <a:gd name="connsiteX396" fmla="*/ 478551 w 1715332"/>
                <a:gd name="connsiteY396" fmla="*/ 687339 h 1713864"/>
                <a:gd name="connsiteX397" fmla="*/ 482105 w 1715332"/>
                <a:gd name="connsiteY397" fmla="*/ 683785 h 1713864"/>
                <a:gd name="connsiteX398" fmla="*/ 482105 w 1715332"/>
                <a:gd name="connsiteY398" fmla="*/ 621015 h 1713864"/>
                <a:gd name="connsiteX399" fmla="*/ 478616 w 1715332"/>
                <a:gd name="connsiteY399" fmla="*/ 617526 h 1713864"/>
                <a:gd name="connsiteX400" fmla="*/ 1515153 w 1715332"/>
                <a:gd name="connsiteY400" fmla="*/ 549702 h 1713864"/>
                <a:gd name="connsiteX401" fmla="*/ 1572217 w 1715332"/>
                <a:gd name="connsiteY401" fmla="*/ 549702 h 1713864"/>
                <a:gd name="connsiteX402" fmla="*/ 1577727 w 1715332"/>
                <a:gd name="connsiteY402" fmla="*/ 555213 h 1713864"/>
                <a:gd name="connsiteX403" fmla="*/ 1577727 w 1715332"/>
                <a:gd name="connsiteY403" fmla="*/ 617950 h 1713864"/>
                <a:gd name="connsiteX404" fmla="*/ 1509544 w 1715332"/>
                <a:gd name="connsiteY404" fmla="*/ 617950 h 1713864"/>
                <a:gd name="connsiteX405" fmla="*/ 1509544 w 1715332"/>
                <a:gd name="connsiteY405" fmla="*/ 555311 h 1713864"/>
                <a:gd name="connsiteX406" fmla="*/ 1515153 w 1715332"/>
                <a:gd name="connsiteY406" fmla="*/ 549702 h 1713864"/>
                <a:gd name="connsiteX407" fmla="*/ 5576 w 1715332"/>
                <a:gd name="connsiteY407" fmla="*/ 549702 h 1713864"/>
                <a:gd name="connsiteX408" fmla="*/ 66813 w 1715332"/>
                <a:gd name="connsiteY408" fmla="*/ 549702 h 1713864"/>
                <a:gd name="connsiteX409" fmla="*/ 70302 w 1715332"/>
                <a:gd name="connsiteY409" fmla="*/ 553191 h 1713864"/>
                <a:gd name="connsiteX410" fmla="*/ 70302 w 1715332"/>
                <a:gd name="connsiteY410" fmla="*/ 614428 h 1713864"/>
                <a:gd name="connsiteX411" fmla="*/ 66813 w 1715332"/>
                <a:gd name="connsiteY411" fmla="*/ 617918 h 1713864"/>
                <a:gd name="connsiteX412" fmla="*/ 5576 w 1715332"/>
                <a:gd name="connsiteY412" fmla="*/ 617918 h 1713864"/>
                <a:gd name="connsiteX413" fmla="*/ 2087 w 1715332"/>
                <a:gd name="connsiteY413" fmla="*/ 614428 h 1713864"/>
                <a:gd name="connsiteX414" fmla="*/ 2087 w 1715332"/>
                <a:gd name="connsiteY414" fmla="*/ 553191 h 1713864"/>
                <a:gd name="connsiteX415" fmla="*/ 5576 w 1715332"/>
                <a:gd name="connsiteY415" fmla="*/ 549702 h 1713864"/>
                <a:gd name="connsiteX416" fmla="*/ 829966 w 1715332"/>
                <a:gd name="connsiteY416" fmla="*/ 549636 h 1713864"/>
                <a:gd name="connsiteX417" fmla="*/ 888496 w 1715332"/>
                <a:gd name="connsiteY417" fmla="*/ 549636 h 1713864"/>
                <a:gd name="connsiteX418" fmla="*/ 894105 w 1715332"/>
                <a:gd name="connsiteY418" fmla="*/ 555245 h 1713864"/>
                <a:gd name="connsiteX419" fmla="*/ 894105 w 1715332"/>
                <a:gd name="connsiteY419" fmla="*/ 613776 h 1713864"/>
                <a:gd name="connsiteX420" fmla="*/ 888594 w 1715332"/>
                <a:gd name="connsiteY420" fmla="*/ 619286 h 1713864"/>
                <a:gd name="connsiteX421" fmla="*/ 824455 w 1715332"/>
                <a:gd name="connsiteY421" fmla="*/ 619286 h 1713864"/>
                <a:gd name="connsiteX422" fmla="*/ 824455 w 1715332"/>
                <a:gd name="connsiteY422" fmla="*/ 555147 h 1713864"/>
                <a:gd name="connsiteX423" fmla="*/ 829966 w 1715332"/>
                <a:gd name="connsiteY423" fmla="*/ 549636 h 1713864"/>
                <a:gd name="connsiteX424" fmla="*/ 1651291 w 1715332"/>
                <a:gd name="connsiteY424" fmla="*/ 549343 h 1713864"/>
                <a:gd name="connsiteX425" fmla="*/ 1709398 w 1715332"/>
                <a:gd name="connsiteY425" fmla="*/ 549343 h 1713864"/>
                <a:gd name="connsiteX426" fmla="*/ 1715006 w 1715332"/>
                <a:gd name="connsiteY426" fmla="*/ 554952 h 1713864"/>
                <a:gd name="connsiteX427" fmla="*/ 1715006 w 1715332"/>
                <a:gd name="connsiteY427" fmla="*/ 747925 h 1713864"/>
                <a:gd name="connsiteX428" fmla="*/ 1709496 w 1715332"/>
                <a:gd name="connsiteY428" fmla="*/ 753436 h 1713864"/>
                <a:gd name="connsiteX429" fmla="*/ 1645780 w 1715332"/>
                <a:gd name="connsiteY429" fmla="*/ 753436 h 1713864"/>
                <a:gd name="connsiteX430" fmla="*/ 1645780 w 1715332"/>
                <a:gd name="connsiteY430" fmla="*/ 686623 h 1713864"/>
                <a:gd name="connsiteX431" fmla="*/ 1578934 w 1715332"/>
                <a:gd name="connsiteY431" fmla="*/ 686623 h 1713864"/>
                <a:gd name="connsiteX432" fmla="*/ 1578934 w 1715332"/>
                <a:gd name="connsiteY432" fmla="*/ 618439 h 1713864"/>
                <a:gd name="connsiteX433" fmla="*/ 1645780 w 1715332"/>
                <a:gd name="connsiteY433" fmla="*/ 618439 h 1713864"/>
                <a:gd name="connsiteX434" fmla="*/ 1645780 w 1715332"/>
                <a:gd name="connsiteY434" fmla="*/ 554886 h 1713864"/>
                <a:gd name="connsiteX435" fmla="*/ 1651291 w 1715332"/>
                <a:gd name="connsiteY435" fmla="*/ 549343 h 1713864"/>
                <a:gd name="connsiteX436" fmla="*/ 417803 w 1715332"/>
                <a:gd name="connsiteY436" fmla="*/ 548071 h 1713864"/>
                <a:gd name="connsiteX437" fmla="*/ 545495 w 1715332"/>
                <a:gd name="connsiteY437" fmla="*/ 548071 h 1713864"/>
                <a:gd name="connsiteX438" fmla="*/ 551005 w 1715332"/>
                <a:gd name="connsiteY438" fmla="*/ 553582 h 1713864"/>
                <a:gd name="connsiteX439" fmla="*/ 551005 w 1715332"/>
                <a:gd name="connsiteY439" fmla="*/ 685089 h 1713864"/>
                <a:gd name="connsiteX440" fmla="*/ 613514 w 1715332"/>
                <a:gd name="connsiteY440" fmla="*/ 685089 h 1713864"/>
                <a:gd name="connsiteX441" fmla="*/ 619025 w 1715332"/>
                <a:gd name="connsiteY441" fmla="*/ 690600 h 1713864"/>
                <a:gd name="connsiteX442" fmla="*/ 619025 w 1715332"/>
                <a:gd name="connsiteY442" fmla="*/ 960266 h 1713864"/>
                <a:gd name="connsiteX443" fmla="*/ 549310 w 1715332"/>
                <a:gd name="connsiteY443" fmla="*/ 960266 h 1713864"/>
                <a:gd name="connsiteX444" fmla="*/ 549310 w 1715332"/>
                <a:gd name="connsiteY444" fmla="*/ 1027699 h 1713864"/>
                <a:gd name="connsiteX445" fmla="*/ 413107 w 1715332"/>
                <a:gd name="connsiteY445" fmla="*/ 1027699 h 1713864"/>
                <a:gd name="connsiteX446" fmla="*/ 409553 w 1715332"/>
                <a:gd name="connsiteY446" fmla="*/ 1031253 h 1713864"/>
                <a:gd name="connsiteX447" fmla="*/ 409553 w 1715332"/>
                <a:gd name="connsiteY447" fmla="*/ 1095393 h 1713864"/>
                <a:gd name="connsiteX448" fmla="*/ 413042 w 1715332"/>
                <a:gd name="connsiteY448" fmla="*/ 1098882 h 1713864"/>
                <a:gd name="connsiteX449" fmla="*/ 549636 w 1715332"/>
                <a:gd name="connsiteY449" fmla="*/ 1098882 h 1713864"/>
                <a:gd name="connsiteX450" fmla="*/ 549636 w 1715332"/>
                <a:gd name="connsiteY450" fmla="*/ 1028644 h 1713864"/>
                <a:gd name="connsiteX451" fmla="*/ 619025 w 1715332"/>
                <a:gd name="connsiteY451" fmla="*/ 1028644 h 1713864"/>
                <a:gd name="connsiteX452" fmla="*/ 619025 w 1715332"/>
                <a:gd name="connsiteY452" fmla="*/ 1094838 h 1713864"/>
                <a:gd name="connsiteX453" fmla="*/ 613514 w 1715332"/>
                <a:gd name="connsiteY453" fmla="*/ 1100349 h 1713864"/>
                <a:gd name="connsiteX454" fmla="*/ 549603 w 1715332"/>
                <a:gd name="connsiteY454" fmla="*/ 1100349 h 1713864"/>
                <a:gd name="connsiteX455" fmla="*/ 549603 w 1715332"/>
                <a:gd name="connsiteY455" fmla="*/ 1160641 h 1713864"/>
                <a:gd name="connsiteX456" fmla="*/ 544093 w 1715332"/>
                <a:gd name="connsiteY456" fmla="*/ 1166152 h 1713864"/>
                <a:gd name="connsiteX457" fmla="*/ 212635 w 1715332"/>
                <a:gd name="connsiteY457" fmla="*/ 1166152 h 1713864"/>
                <a:gd name="connsiteX458" fmla="*/ 207124 w 1715332"/>
                <a:gd name="connsiteY458" fmla="*/ 1160641 h 1713864"/>
                <a:gd name="connsiteX459" fmla="*/ 207124 w 1715332"/>
                <a:gd name="connsiteY459" fmla="*/ 1032558 h 1713864"/>
                <a:gd name="connsiteX460" fmla="*/ 143702 w 1715332"/>
                <a:gd name="connsiteY460" fmla="*/ 1032558 h 1713864"/>
                <a:gd name="connsiteX461" fmla="*/ 138191 w 1715332"/>
                <a:gd name="connsiteY461" fmla="*/ 1027047 h 1713864"/>
                <a:gd name="connsiteX462" fmla="*/ 138191 w 1715332"/>
                <a:gd name="connsiteY462" fmla="*/ 960788 h 1713864"/>
                <a:gd name="connsiteX463" fmla="*/ 5967 w 1715332"/>
                <a:gd name="connsiteY463" fmla="*/ 960788 h 1713864"/>
                <a:gd name="connsiteX464" fmla="*/ 456 w 1715332"/>
                <a:gd name="connsiteY464" fmla="*/ 955277 h 1713864"/>
                <a:gd name="connsiteX465" fmla="*/ 456 w 1715332"/>
                <a:gd name="connsiteY465" fmla="*/ 894790 h 1713864"/>
                <a:gd name="connsiteX466" fmla="*/ 5967 w 1715332"/>
                <a:gd name="connsiteY466" fmla="*/ 889279 h 1713864"/>
                <a:gd name="connsiteX467" fmla="*/ 207124 w 1715332"/>
                <a:gd name="connsiteY467" fmla="*/ 889279 h 1713864"/>
                <a:gd name="connsiteX468" fmla="*/ 207124 w 1715332"/>
                <a:gd name="connsiteY468" fmla="*/ 829183 h 1713864"/>
                <a:gd name="connsiteX469" fmla="*/ 212635 w 1715332"/>
                <a:gd name="connsiteY469" fmla="*/ 823672 h 1713864"/>
                <a:gd name="connsiteX470" fmla="*/ 273350 w 1715332"/>
                <a:gd name="connsiteY470" fmla="*/ 823672 h 1713864"/>
                <a:gd name="connsiteX471" fmla="*/ 273350 w 1715332"/>
                <a:gd name="connsiteY471" fmla="*/ 758000 h 1713864"/>
                <a:gd name="connsiteX472" fmla="*/ 278861 w 1715332"/>
                <a:gd name="connsiteY472" fmla="*/ 752489 h 1713864"/>
                <a:gd name="connsiteX473" fmla="*/ 343196 w 1715332"/>
                <a:gd name="connsiteY473" fmla="*/ 752489 h 1713864"/>
                <a:gd name="connsiteX474" fmla="*/ 343196 w 1715332"/>
                <a:gd name="connsiteY474" fmla="*/ 690600 h 1713864"/>
                <a:gd name="connsiteX475" fmla="*/ 343783 w 1715332"/>
                <a:gd name="connsiteY475" fmla="*/ 688187 h 1713864"/>
                <a:gd name="connsiteX476" fmla="*/ 278861 w 1715332"/>
                <a:gd name="connsiteY476" fmla="*/ 688187 h 1713864"/>
                <a:gd name="connsiteX477" fmla="*/ 273350 w 1715332"/>
                <a:gd name="connsiteY477" fmla="*/ 682676 h 1713864"/>
                <a:gd name="connsiteX478" fmla="*/ 273350 w 1715332"/>
                <a:gd name="connsiteY478" fmla="*/ 622189 h 1713864"/>
                <a:gd name="connsiteX479" fmla="*/ 278861 w 1715332"/>
                <a:gd name="connsiteY479" fmla="*/ 616678 h 1713864"/>
                <a:gd name="connsiteX480" fmla="*/ 412292 w 1715332"/>
                <a:gd name="connsiteY480" fmla="*/ 616678 h 1713864"/>
                <a:gd name="connsiteX481" fmla="*/ 412292 w 1715332"/>
                <a:gd name="connsiteY481" fmla="*/ 553582 h 1713864"/>
                <a:gd name="connsiteX482" fmla="*/ 417803 w 1715332"/>
                <a:gd name="connsiteY482" fmla="*/ 548071 h 1713864"/>
                <a:gd name="connsiteX483" fmla="*/ 142985 w 1715332"/>
                <a:gd name="connsiteY483" fmla="*/ 547288 h 1713864"/>
                <a:gd name="connsiteX484" fmla="*/ 203472 w 1715332"/>
                <a:gd name="connsiteY484" fmla="*/ 547288 h 1713864"/>
                <a:gd name="connsiteX485" fmla="*/ 208983 w 1715332"/>
                <a:gd name="connsiteY485" fmla="*/ 552799 h 1713864"/>
                <a:gd name="connsiteX486" fmla="*/ 208983 w 1715332"/>
                <a:gd name="connsiteY486" fmla="*/ 681567 h 1713864"/>
                <a:gd name="connsiteX487" fmla="*/ 203472 w 1715332"/>
                <a:gd name="connsiteY487" fmla="*/ 687078 h 1713864"/>
                <a:gd name="connsiteX488" fmla="*/ 142985 w 1715332"/>
                <a:gd name="connsiteY488" fmla="*/ 687078 h 1713864"/>
                <a:gd name="connsiteX489" fmla="*/ 137474 w 1715332"/>
                <a:gd name="connsiteY489" fmla="*/ 681567 h 1713864"/>
                <a:gd name="connsiteX490" fmla="*/ 137474 w 1715332"/>
                <a:gd name="connsiteY490" fmla="*/ 552799 h 1713864"/>
                <a:gd name="connsiteX491" fmla="*/ 142985 w 1715332"/>
                <a:gd name="connsiteY491" fmla="*/ 547288 h 1713864"/>
                <a:gd name="connsiteX492" fmla="*/ 691383 w 1715332"/>
                <a:gd name="connsiteY492" fmla="*/ 413010 h 1713864"/>
                <a:gd name="connsiteX493" fmla="*/ 749196 w 1715332"/>
                <a:gd name="connsiteY493" fmla="*/ 413010 h 1713864"/>
                <a:gd name="connsiteX494" fmla="*/ 754805 w 1715332"/>
                <a:gd name="connsiteY494" fmla="*/ 418618 h 1713864"/>
                <a:gd name="connsiteX495" fmla="*/ 754805 w 1715332"/>
                <a:gd name="connsiteY495" fmla="*/ 617526 h 1713864"/>
                <a:gd name="connsiteX496" fmla="*/ 824454 w 1715332"/>
                <a:gd name="connsiteY496" fmla="*/ 617526 h 1713864"/>
                <a:gd name="connsiteX497" fmla="*/ 824454 w 1715332"/>
                <a:gd name="connsiteY497" fmla="*/ 681666 h 1713864"/>
                <a:gd name="connsiteX498" fmla="*/ 818943 w 1715332"/>
                <a:gd name="connsiteY498" fmla="*/ 687176 h 1713864"/>
                <a:gd name="connsiteX499" fmla="*/ 761652 w 1715332"/>
                <a:gd name="connsiteY499" fmla="*/ 687176 h 1713864"/>
                <a:gd name="connsiteX500" fmla="*/ 754804 w 1715332"/>
                <a:gd name="connsiteY500" fmla="*/ 680328 h 1713864"/>
                <a:gd name="connsiteX501" fmla="*/ 754804 w 1715332"/>
                <a:gd name="connsiteY501" fmla="*/ 617592 h 1713864"/>
                <a:gd name="connsiteX502" fmla="*/ 754349 w 1715332"/>
                <a:gd name="connsiteY502" fmla="*/ 618048 h 1713864"/>
                <a:gd name="connsiteX503" fmla="*/ 692720 w 1715332"/>
                <a:gd name="connsiteY503" fmla="*/ 618048 h 1713864"/>
                <a:gd name="connsiteX504" fmla="*/ 685872 w 1715332"/>
                <a:gd name="connsiteY504" fmla="*/ 611200 h 1713864"/>
                <a:gd name="connsiteX505" fmla="*/ 685872 w 1715332"/>
                <a:gd name="connsiteY505" fmla="*/ 418553 h 1713864"/>
                <a:gd name="connsiteX506" fmla="*/ 691383 w 1715332"/>
                <a:gd name="connsiteY506" fmla="*/ 413010 h 1713864"/>
                <a:gd name="connsiteX507" fmla="*/ 1103186 w 1715332"/>
                <a:gd name="connsiteY507" fmla="*/ 408543 h 1713864"/>
                <a:gd name="connsiteX508" fmla="*/ 1160152 w 1715332"/>
                <a:gd name="connsiteY508" fmla="*/ 408543 h 1713864"/>
                <a:gd name="connsiteX509" fmla="*/ 1166999 w 1715332"/>
                <a:gd name="connsiteY509" fmla="*/ 415390 h 1713864"/>
                <a:gd name="connsiteX510" fmla="*/ 1166999 w 1715332"/>
                <a:gd name="connsiteY510" fmla="*/ 475128 h 1713864"/>
                <a:gd name="connsiteX511" fmla="*/ 1161488 w 1715332"/>
                <a:gd name="connsiteY511" fmla="*/ 480639 h 1713864"/>
                <a:gd name="connsiteX512" fmla="*/ 1098328 w 1715332"/>
                <a:gd name="connsiteY512" fmla="*/ 480639 h 1713864"/>
                <a:gd name="connsiteX513" fmla="*/ 1098328 w 1715332"/>
                <a:gd name="connsiteY513" fmla="*/ 549702 h 1713864"/>
                <a:gd name="connsiteX514" fmla="*/ 1161359 w 1715332"/>
                <a:gd name="connsiteY514" fmla="*/ 549702 h 1713864"/>
                <a:gd name="connsiteX515" fmla="*/ 1166967 w 1715332"/>
                <a:gd name="connsiteY515" fmla="*/ 555311 h 1713864"/>
                <a:gd name="connsiteX516" fmla="*/ 1166967 w 1715332"/>
                <a:gd name="connsiteY516" fmla="*/ 619124 h 1713864"/>
                <a:gd name="connsiteX517" fmla="*/ 1302420 w 1715332"/>
                <a:gd name="connsiteY517" fmla="*/ 619124 h 1713864"/>
                <a:gd name="connsiteX518" fmla="*/ 1302420 w 1715332"/>
                <a:gd name="connsiteY518" fmla="*/ 554854 h 1713864"/>
                <a:gd name="connsiteX519" fmla="*/ 1307931 w 1715332"/>
                <a:gd name="connsiteY519" fmla="*/ 549343 h 1713864"/>
                <a:gd name="connsiteX520" fmla="*/ 1366168 w 1715332"/>
                <a:gd name="connsiteY520" fmla="*/ 549343 h 1713864"/>
                <a:gd name="connsiteX521" fmla="*/ 1371777 w 1715332"/>
                <a:gd name="connsiteY521" fmla="*/ 554952 h 1713864"/>
                <a:gd name="connsiteX522" fmla="*/ 1371777 w 1715332"/>
                <a:gd name="connsiteY522" fmla="*/ 681112 h 1713864"/>
                <a:gd name="connsiteX523" fmla="*/ 1366266 w 1715332"/>
                <a:gd name="connsiteY523" fmla="*/ 686622 h 1713864"/>
                <a:gd name="connsiteX524" fmla="*/ 1304540 w 1715332"/>
                <a:gd name="connsiteY524" fmla="*/ 686622 h 1713864"/>
                <a:gd name="connsiteX525" fmla="*/ 1304540 w 1715332"/>
                <a:gd name="connsiteY525" fmla="*/ 754642 h 1713864"/>
                <a:gd name="connsiteX526" fmla="*/ 1368287 w 1715332"/>
                <a:gd name="connsiteY526" fmla="*/ 754642 h 1713864"/>
                <a:gd name="connsiteX527" fmla="*/ 1373896 w 1715332"/>
                <a:gd name="connsiteY527" fmla="*/ 760250 h 1713864"/>
                <a:gd name="connsiteX528" fmla="*/ 1373896 w 1715332"/>
                <a:gd name="connsiteY528" fmla="*/ 815814 h 1713864"/>
                <a:gd name="connsiteX529" fmla="*/ 1368385 w 1715332"/>
                <a:gd name="connsiteY529" fmla="*/ 821325 h 1713864"/>
                <a:gd name="connsiteX530" fmla="*/ 1368385 w 1715332"/>
                <a:gd name="connsiteY530" fmla="*/ 821260 h 1713864"/>
                <a:gd name="connsiteX531" fmla="*/ 1304507 w 1715332"/>
                <a:gd name="connsiteY531" fmla="*/ 821260 h 1713864"/>
                <a:gd name="connsiteX532" fmla="*/ 1304507 w 1715332"/>
                <a:gd name="connsiteY532" fmla="*/ 890062 h 1713864"/>
                <a:gd name="connsiteX533" fmla="*/ 1368255 w 1715332"/>
                <a:gd name="connsiteY533" fmla="*/ 890062 h 1713864"/>
                <a:gd name="connsiteX534" fmla="*/ 1373863 w 1715332"/>
                <a:gd name="connsiteY534" fmla="*/ 895671 h 1713864"/>
                <a:gd name="connsiteX535" fmla="*/ 1373863 w 1715332"/>
                <a:gd name="connsiteY535" fmla="*/ 953027 h 1713864"/>
                <a:gd name="connsiteX536" fmla="*/ 1368353 w 1715332"/>
                <a:gd name="connsiteY536" fmla="*/ 958538 h 1713864"/>
                <a:gd name="connsiteX537" fmla="*/ 1242878 w 1715332"/>
                <a:gd name="connsiteY537" fmla="*/ 958538 h 1713864"/>
                <a:gd name="connsiteX538" fmla="*/ 1236030 w 1715332"/>
                <a:gd name="connsiteY538" fmla="*/ 951691 h 1713864"/>
                <a:gd name="connsiteX539" fmla="*/ 1236030 w 1715332"/>
                <a:gd name="connsiteY539" fmla="*/ 891203 h 1713864"/>
                <a:gd name="connsiteX540" fmla="*/ 1237139 w 1715332"/>
                <a:gd name="connsiteY540" fmla="*/ 890095 h 1713864"/>
                <a:gd name="connsiteX541" fmla="*/ 1166967 w 1715332"/>
                <a:gd name="connsiteY541" fmla="*/ 890095 h 1713864"/>
                <a:gd name="connsiteX542" fmla="*/ 1166967 w 1715332"/>
                <a:gd name="connsiteY542" fmla="*/ 1008558 h 1713864"/>
                <a:gd name="connsiteX543" fmla="*/ 1147501 w 1715332"/>
                <a:gd name="connsiteY543" fmla="*/ 1028025 h 1713864"/>
                <a:gd name="connsiteX544" fmla="*/ 1035852 w 1715332"/>
                <a:gd name="connsiteY544" fmla="*/ 1028025 h 1713864"/>
                <a:gd name="connsiteX545" fmla="*/ 1029004 w 1715332"/>
                <a:gd name="connsiteY545" fmla="*/ 1021178 h 1713864"/>
                <a:gd name="connsiteX546" fmla="*/ 1029004 w 1715332"/>
                <a:gd name="connsiteY546" fmla="*/ 823020 h 1713864"/>
                <a:gd name="connsiteX547" fmla="*/ 965680 w 1715332"/>
                <a:gd name="connsiteY547" fmla="*/ 823020 h 1713864"/>
                <a:gd name="connsiteX548" fmla="*/ 958832 w 1715332"/>
                <a:gd name="connsiteY548" fmla="*/ 816173 h 1713864"/>
                <a:gd name="connsiteX549" fmla="*/ 958832 w 1715332"/>
                <a:gd name="connsiteY549" fmla="*/ 692133 h 1713864"/>
                <a:gd name="connsiteX550" fmla="*/ 964343 w 1715332"/>
                <a:gd name="connsiteY550" fmla="*/ 686622 h 1713864"/>
                <a:gd name="connsiteX551" fmla="*/ 1029004 w 1715332"/>
                <a:gd name="connsiteY551" fmla="*/ 686622 h 1713864"/>
                <a:gd name="connsiteX552" fmla="*/ 1029004 w 1715332"/>
                <a:gd name="connsiteY552" fmla="*/ 594570 h 1713864"/>
                <a:gd name="connsiteX553" fmla="*/ 1029004 w 1715332"/>
                <a:gd name="connsiteY553" fmla="*/ 555246 h 1713864"/>
                <a:gd name="connsiteX554" fmla="*/ 1029004 w 1715332"/>
                <a:gd name="connsiteY554" fmla="*/ 478617 h 1713864"/>
                <a:gd name="connsiteX555" fmla="*/ 1097675 w 1715332"/>
                <a:gd name="connsiteY555" fmla="*/ 478617 h 1713864"/>
                <a:gd name="connsiteX556" fmla="*/ 1097675 w 1715332"/>
                <a:gd name="connsiteY556" fmla="*/ 414053 h 1713864"/>
                <a:gd name="connsiteX557" fmla="*/ 1103186 w 1715332"/>
                <a:gd name="connsiteY557" fmla="*/ 408543 h 1713864"/>
                <a:gd name="connsiteX558" fmla="*/ 554886 w 1715332"/>
                <a:gd name="connsiteY558" fmla="*/ 343294 h 1713864"/>
                <a:gd name="connsiteX559" fmla="*/ 613416 w 1715332"/>
                <a:gd name="connsiteY559" fmla="*/ 343294 h 1713864"/>
                <a:gd name="connsiteX560" fmla="*/ 619025 w 1715332"/>
                <a:gd name="connsiteY560" fmla="*/ 348902 h 1713864"/>
                <a:gd name="connsiteX561" fmla="*/ 619025 w 1715332"/>
                <a:gd name="connsiteY561" fmla="*/ 474181 h 1713864"/>
                <a:gd name="connsiteX562" fmla="*/ 613514 w 1715332"/>
                <a:gd name="connsiteY562" fmla="*/ 479692 h 1713864"/>
                <a:gd name="connsiteX563" fmla="*/ 556223 w 1715332"/>
                <a:gd name="connsiteY563" fmla="*/ 479692 h 1713864"/>
                <a:gd name="connsiteX564" fmla="*/ 549375 w 1715332"/>
                <a:gd name="connsiteY564" fmla="*/ 472844 h 1713864"/>
                <a:gd name="connsiteX565" fmla="*/ 549375 w 1715332"/>
                <a:gd name="connsiteY565" fmla="*/ 348804 h 1713864"/>
                <a:gd name="connsiteX566" fmla="*/ 554886 w 1715332"/>
                <a:gd name="connsiteY566" fmla="*/ 343294 h 1713864"/>
                <a:gd name="connsiteX567" fmla="*/ 963430 w 1715332"/>
                <a:gd name="connsiteY567" fmla="*/ 272894 h 1713864"/>
                <a:gd name="connsiteX568" fmla="*/ 1025026 w 1715332"/>
                <a:gd name="connsiteY568" fmla="*/ 272894 h 1713864"/>
                <a:gd name="connsiteX569" fmla="*/ 1028580 w 1715332"/>
                <a:gd name="connsiteY569" fmla="*/ 276448 h 1713864"/>
                <a:gd name="connsiteX570" fmla="*/ 1028580 w 1715332"/>
                <a:gd name="connsiteY570" fmla="*/ 478616 h 1713864"/>
                <a:gd name="connsiteX571" fmla="*/ 964343 w 1715332"/>
                <a:gd name="connsiteY571" fmla="*/ 478616 h 1713864"/>
                <a:gd name="connsiteX572" fmla="*/ 960723 w 1715332"/>
                <a:gd name="connsiteY572" fmla="*/ 474996 h 1713864"/>
                <a:gd name="connsiteX573" fmla="*/ 960723 w 1715332"/>
                <a:gd name="connsiteY573" fmla="*/ 275600 h 1713864"/>
                <a:gd name="connsiteX574" fmla="*/ 963430 w 1715332"/>
                <a:gd name="connsiteY574" fmla="*/ 272894 h 1713864"/>
                <a:gd name="connsiteX575" fmla="*/ 1374353 w 1715332"/>
                <a:gd name="connsiteY575" fmla="*/ 138517 h 1713864"/>
                <a:gd name="connsiteX576" fmla="*/ 1568499 w 1715332"/>
                <a:gd name="connsiteY576" fmla="*/ 138517 h 1713864"/>
                <a:gd name="connsiteX577" fmla="*/ 1574173 w 1715332"/>
                <a:gd name="connsiteY577" fmla="*/ 143995 h 1713864"/>
                <a:gd name="connsiteX578" fmla="*/ 1574140 w 1715332"/>
                <a:gd name="connsiteY578" fmla="*/ 338761 h 1713864"/>
                <a:gd name="connsiteX579" fmla="*/ 1568891 w 1715332"/>
                <a:gd name="connsiteY579" fmla="*/ 343913 h 1713864"/>
                <a:gd name="connsiteX580" fmla="*/ 1471230 w 1715332"/>
                <a:gd name="connsiteY580" fmla="*/ 343815 h 1713864"/>
                <a:gd name="connsiteX581" fmla="*/ 1375331 w 1715332"/>
                <a:gd name="connsiteY581" fmla="*/ 343913 h 1713864"/>
                <a:gd name="connsiteX582" fmla="*/ 1368711 w 1715332"/>
                <a:gd name="connsiteY582" fmla="*/ 337620 h 1713864"/>
                <a:gd name="connsiteX583" fmla="*/ 1368777 w 1715332"/>
                <a:gd name="connsiteY583" fmla="*/ 144060 h 1713864"/>
                <a:gd name="connsiteX584" fmla="*/ 1374353 w 1715332"/>
                <a:gd name="connsiteY584" fmla="*/ 138517 h 1713864"/>
                <a:gd name="connsiteX585" fmla="*/ 141843 w 1715332"/>
                <a:gd name="connsiteY585" fmla="*/ 138517 h 1713864"/>
                <a:gd name="connsiteX586" fmla="*/ 335990 w 1715332"/>
                <a:gd name="connsiteY586" fmla="*/ 138517 h 1713864"/>
                <a:gd name="connsiteX587" fmla="*/ 341664 w 1715332"/>
                <a:gd name="connsiteY587" fmla="*/ 143995 h 1713864"/>
                <a:gd name="connsiteX588" fmla="*/ 341631 w 1715332"/>
                <a:gd name="connsiteY588" fmla="*/ 338761 h 1713864"/>
                <a:gd name="connsiteX589" fmla="*/ 336382 w 1715332"/>
                <a:gd name="connsiteY589" fmla="*/ 343913 h 1713864"/>
                <a:gd name="connsiteX590" fmla="*/ 238721 w 1715332"/>
                <a:gd name="connsiteY590" fmla="*/ 343815 h 1713864"/>
                <a:gd name="connsiteX591" fmla="*/ 142822 w 1715332"/>
                <a:gd name="connsiteY591" fmla="*/ 343913 h 1713864"/>
                <a:gd name="connsiteX592" fmla="*/ 136202 w 1715332"/>
                <a:gd name="connsiteY592" fmla="*/ 337620 h 1713864"/>
                <a:gd name="connsiteX593" fmla="*/ 136268 w 1715332"/>
                <a:gd name="connsiteY593" fmla="*/ 144060 h 1713864"/>
                <a:gd name="connsiteX594" fmla="*/ 141843 w 1715332"/>
                <a:gd name="connsiteY594" fmla="*/ 138517 h 1713864"/>
                <a:gd name="connsiteX595" fmla="*/ 754218 w 1715332"/>
                <a:gd name="connsiteY595" fmla="*/ 135518 h 1713864"/>
                <a:gd name="connsiteX596" fmla="*/ 953419 w 1715332"/>
                <a:gd name="connsiteY596" fmla="*/ 135518 h 1713864"/>
                <a:gd name="connsiteX597" fmla="*/ 959027 w 1715332"/>
                <a:gd name="connsiteY597" fmla="*/ 141126 h 1713864"/>
                <a:gd name="connsiteX598" fmla="*/ 959027 w 1715332"/>
                <a:gd name="connsiteY598" fmla="*/ 274199 h 1713864"/>
                <a:gd name="connsiteX599" fmla="*/ 894073 w 1715332"/>
                <a:gd name="connsiteY599" fmla="*/ 274199 h 1713864"/>
                <a:gd name="connsiteX600" fmla="*/ 894073 w 1715332"/>
                <a:gd name="connsiteY600" fmla="*/ 475128 h 1713864"/>
                <a:gd name="connsiteX601" fmla="*/ 890584 w 1715332"/>
                <a:gd name="connsiteY601" fmla="*/ 478617 h 1713864"/>
                <a:gd name="connsiteX602" fmla="*/ 829868 w 1715332"/>
                <a:gd name="connsiteY602" fmla="*/ 478617 h 1713864"/>
                <a:gd name="connsiteX603" fmla="*/ 826248 w 1715332"/>
                <a:gd name="connsiteY603" fmla="*/ 474998 h 1713864"/>
                <a:gd name="connsiteX604" fmla="*/ 826248 w 1715332"/>
                <a:gd name="connsiteY604" fmla="*/ 408574 h 1713864"/>
                <a:gd name="connsiteX605" fmla="*/ 755196 w 1715332"/>
                <a:gd name="connsiteY605" fmla="*/ 408574 h 1713864"/>
                <a:gd name="connsiteX606" fmla="*/ 751707 w 1715332"/>
                <a:gd name="connsiteY606" fmla="*/ 405085 h 1713864"/>
                <a:gd name="connsiteX607" fmla="*/ 751707 w 1715332"/>
                <a:gd name="connsiteY607" fmla="*/ 342772 h 1713864"/>
                <a:gd name="connsiteX608" fmla="*/ 755261 w 1715332"/>
                <a:gd name="connsiteY608" fmla="*/ 339218 h 1713864"/>
                <a:gd name="connsiteX609" fmla="*/ 826248 w 1715332"/>
                <a:gd name="connsiteY609" fmla="*/ 339218 h 1713864"/>
                <a:gd name="connsiteX610" fmla="*/ 826248 w 1715332"/>
                <a:gd name="connsiteY610" fmla="*/ 274199 h 1713864"/>
                <a:gd name="connsiteX611" fmla="*/ 761065 w 1715332"/>
                <a:gd name="connsiteY611" fmla="*/ 274199 h 1713864"/>
                <a:gd name="connsiteX612" fmla="*/ 754218 w 1715332"/>
                <a:gd name="connsiteY612" fmla="*/ 267351 h 1713864"/>
                <a:gd name="connsiteX613" fmla="*/ 1106610 w 1715332"/>
                <a:gd name="connsiteY613" fmla="*/ 71280 h 1713864"/>
                <a:gd name="connsiteX614" fmla="*/ 1167424 w 1715332"/>
                <a:gd name="connsiteY614" fmla="*/ 71280 h 1713864"/>
                <a:gd name="connsiteX615" fmla="*/ 1170978 w 1715332"/>
                <a:gd name="connsiteY615" fmla="*/ 74834 h 1713864"/>
                <a:gd name="connsiteX616" fmla="*/ 1170978 w 1715332"/>
                <a:gd name="connsiteY616" fmla="*/ 201352 h 1713864"/>
                <a:gd name="connsiteX617" fmla="*/ 1167489 w 1715332"/>
                <a:gd name="connsiteY617" fmla="*/ 204841 h 1713864"/>
                <a:gd name="connsiteX618" fmla="*/ 1117468 w 1715332"/>
                <a:gd name="connsiteY618" fmla="*/ 204841 h 1713864"/>
                <a:gd name="connsiteX619" fmla="*/ 1117468 w 1715332"/>
                <a:gd name="connsiteY619" fmla="*/ 204842 h 1713864"/>
                <a:gd name="connsiteX620" fmla="*/ 1032068 w 1715332"/>
                <a:gd name="connsiteY620" fmla="*/ 204842 h 1713864"/>
                <a:gd name="connsiteX621" fmla="*/ 1028612 w 1715332"/>
                <a:gd name="connsiteY621" fmla="*/ 201353 h 1713864"/>
                <a:gd name="connsiteX622" fmla="*/ 1028612 w 1715332"/>
                <a:gd name="connsiteY622" fmla="*/ 139072 h 1713864"/>
                <a:gd name="connsiteX623" fmla="*/ 1032166 w 1715332"/>
                <a:gd name="connsiteY623" fmla="*/ 135518 h 1713864"/>
                <a:gd name="connsiteX624" fmla="*/ 1103121 w 1715332"/>
                <a:gd name="connsiteY624" fmla="*/ 135518 h 1713864"/>
                <a:gd name="connsiteX625" fmla="*/ 1103121 w 1715332"/>
                <a:gd name="connsiteY625" fmla="*/ 74769 h 1713864"/>
                <a:gd name="connsiteX626" fmla="*/ 1106610 w 1715332"/>
                <a:gd name="connsiteY626" fmla="*/ 71280 h 1713864"/>
                <a:gd name="connsiteX627" fmla="*/ 1636029 w 1715332"/>
                <a:gd name="connsiteY627" fmla="*/ 69324 h 1713864"/>
                <a:gd name="connsiteX628" fmla="*/ 1305941 w 1715332"/>
                <a:gd name="connsiteY628" fmla="*/ 69357 h 1713864"/>
                <a:gd name="connsiteX629" fmla="*/ 1299680 w 1715332"/>
                <a:gd name="connsiteY629" fmla="*/ 76106 h 1713864"/>
                <a:gd name="connsiteX630" fmla="*/ 1299647 w 1715332"/>
                <a:gd name="connsiteY630" fmla="*/ 406227 h 1713864"/>
                <a:gd name="connsiteX631" fmla="*/ 1306332 w 1715332"/>
                <a:gd name="connsiteY631" fmla="*/ 413075 h 1713864"/>
                <a:gd name="connsiteX632" fmla="*/ 1636420 w 1715332"/>
                <a:gd name="connsiteY632" fmla="*/ 413042 h 1713864"/>
                <a:gd name="connsiteX633" fmla="*/ 1643268 w 1715332"/>
                <a:gd name="connsiteY633" fmla="*/ 406390 h 1713864"/>
                <a:gd name="connsiteX634" fmla="*/ 1643138 w 1715332"/>
                <a:gd name="connsiteY634" fmla="*/ 241623 h 1713864"/>
                <a:gd name="connsiteX635" fmla="*/ 1643268 w 1715332"/>
                <a:gd name="connsiteY635" fmla="*/ 76857 h 1713864"/>
                <a:gd name="connsiteX636" fmla="*/ 1636029 w 1715332"/>
                <a:gd name="connsiteY636" fmla="*/ 69324 h 1713864"/>
                <a:gd name="connsiteX637" fmla="*/ 403521 w 1715332"/>
                <a:gd name="connsiteY637" fmla="*/ 69324 h 1713864"/>
                <a:gd name="connsiteX638" fmla="*/ 73433 w 1715332"/>
                <a:gd name="connsiteY638" fmla="*/ 69357 h 1713864"/>
                <a:gd name="connsiteX639" fmla="*/ 67172 w 1715332"/>
                <a:gd name="connsiteY639" fmla="*/ 76106 h 1713864"/>
                <a:gd name="connsiteX640" fmla="*/ 67139 w 1715332"/>
                <a:gd name="connsiteY640" fmla="*/ 406227 h 1713864"/>
                <a:gd name="connsiteX641" fmla="*/ 73824 w 1715332"/>
                <a:gd name="connsiteY641" fmla="*/ 413075 h 1713864"/>
                <a:gd name="connsiteX642" fmla="*/ 403912 w 1715332"/>
                <a:gd name="connsiteY642" fmla="*/ 413042 h 1713864"/>
                <a:gd name="connsiteX643" fmla="*/ 410760 w 1715332"/>
                <a:gd name="connsiteY643" fmla="*/ 406390 h 1713864"/>
                <a:gd name="connsiteX644" fmla="*/ 410630 w 1715332"/>
                <a:gd name="connsiteY644" fmla="*/ 241623 h 1713864"/>
                <a:gd name="connsiteX645" fmla="*/ 410760 w 1715332"/>
                <a:gd name="connsiteY645" fmla="*/ 76857 h 1713864"/>
                <a:gd name="connsiteX646" fmla="*/ 403521 w 1715332"/>
                <a:gd name="connsiteY646" fmla="*/ 69324 h 1713864"/>
                <a:gd name="connsiteX647" fmla="*/ 1239291 w 1715332"/>
                <a:gd name="connsiteY647" fmla="*/ 1924 h 1713864"/>
                <a:gd name="connsiteX648" fmla="*/ 1712136 w 1715332"/>
                <a:gd name="connsiteY648" fmla="*/ 1924 h 1713864"/>
                <a:gd name="connsiteX649" fmla="*/ 1712861 w 1715332"/>
                <a:gd name="connsiteY649" fmla="*/ 2656 h 1713864"/>
                <a:gd name="connsiteX650" fmla="*/ 1715006 w 1715332"/>
                <a:gd name="connsiteY650" fmla="*/ 3782 h 1713864"/>
                <a:gd name="connsiteX651" fmla="*/ 1715028 w 1715332"/>
                <a:gd name="connsiteY651" fmla="*/ 4846 h 1713864"/>
                <a:gd name="connsiteX652" fmla="*/ 1715331 w 1715332"/>
                <a:gd name="connsiteY652" fmla="*/ 5152 h 1713864"/>
                <a:gd name="connsiteX653" fmla="*/ 1715331 w 1715332"/>
                <a:gd name="connsiteY653" fmla="*/ 477964 h 1713864"/>
                <a:gd name="connsiteX654" fmla="*/ 1712136 w 1715332"/>
                <a:gd name="connsiteY654" fmla="*/ 481160 h 1713864"/>
                <a:gd name="connsiteX655" fmla="*/ 1239291 w 1715332"/>
                <a:gd name="connsiteY655" fmla="*/ 481160 h 1713864"/>
                <a:gd name="connsiteX656" fmla="*/ 1238731 w 1715332"/>
                <a:gd name="connsiteY656" fmla="*/ 480600 h 1713864"/>
                <a:gd name="connsiteX657" fmla="*/ 1238349 w 1715332"/>
                <a:gd name="connsiteY657" fmla="*/ 480655 h 1713864"/>
                <a:gd name="connsiteX658" fmla="*/ 1237431 w 1715332"/>
                <a:gd name="connsiteY658" fmla="*/ 479300 h 1713864"/>
                <a:gd name="connsiteX659" fmla="*/ 1236095 w 1715332"/>
                <a:gd name="connsiteY659" fmla="*/ 477964 h 1713864"/>
                <a:gd name="connsiteX660" fmla="*/ 1236095 w 1715332"/>
                <a:gd name="connsiteY660" fmla="*/ 5119 h 1713864"/>
                <a:gd name="connsiteX661" fmla="*/ 1239291 w 1715332"/>
                <a:gd name="connsiteY661" fmla="*/ 1924 h 1713864"/>
                <a:gd name="connsiteX662" fmla="*/ 662884 w 1715332"/>
                <a:gd name="connsiteY662" fmla="*/ 1924 h 1713864"/>
                <a:gd name="connsiteX663" fmla="*/ 748609 w 1715332"/>
                <a:gd name="connsiteY663" fmla="*/ 1924 h 1713864"/>
                <a:gd name="connsiteX664" fmla="*/ 754218 w 1715332"/>
                <a:gd name="connsiteY664" fmla="*/ 7532 h 1713864"/>
                <a:gd name="connsiteX665" fmla="*/ 754218 w 1715332"/>
                <a:gd name="connsiteY665" fmla="*/ 134735 h 1713864"/>
                <a:gd name="connsiteX666" fmla="*/ 686198 w 1715332"/>
                <a:gd name="connsiteY666" fmla="*/ 134735 h 1713864"/>
                <a:gd name="connsiteX667" fmla="*/ 686198 w 1715332"/>
                <a:gd name="connsiteY667" fmla="*/ 271427 h 1713864"/>
                <a:gd name="connsiteX668" fmla="*/ 682709 w 1715332"/>
                <a:gd name="connsiteY668" fmla="*/ 274916 h 1713864"/>
                <a:gd name="connsiteX669" fmla="*/ 621961 w 1715332"/>
                <a:gd name="connsiteY669" fmla="*/ 274916 h 1713864"/>
                <a:gd name="connsiteX670" fmla="*/ 618341 w 1715332"/>
                <a:gd name="connsiteY670" fmla="*/ 271297 h 1713864"/>
                <a:gd name="connsiteX671" fmla="*/ 618341 w 1715332"/>
                <a:gd name="connsiteY671" fmla="*/ 204874 h 1713864"/>
                <a:gd name="connsiteX672" fmla="*/ 552473 w 1715332"/>
                <a:gd name="connsiteY672" fmla="*/ 204874 h 1713864"/>
                <a:gd name="connsiteX673" fmla="*/ 549017 w 1715332"/>
                <a:gd name="connsiteY673" fmla="*/ 201385 h 1713864"/>
                <a:gd name="connsiteX674" fmla="*/ 549017 w 1715332"/>
                <a:gd name="connsiteY674" fmla="*/ 139072 h 1713864"/>
                <a:gd name="connsiteX675" fmla="*/ 552571 w 1715332"/>
                <a:gd name="connsiteY675" fmla="*/ 135518 h 1713864"/>
                <a:gd name="connsiteX676" fmla="*/ 618341 w 1715332"/>
                <a:gd name="connsiteY676" fmla="*/ 135518 h 1713864"/>
                <a:gd name="connsiteX677" fmla="*/ 618341 w 1715332"/>
                <a:gd name="connsiteY677" fmla="*/ 71312 h 1713864"/>
                <a:gd name="connsiteX678" fmla="*/ 552506 w 1715332"/>
                <a:gd name="connsiteY678" fmla="*/ 71312 h 1713864"/>
                <a:gd name="connsiteX679" fmla="*/ 549017 w 1715332"/>
                <a:gd name="connsiteY679" fmla="*/ 67790 h 1713864"/>
                <a:gd name="connsiteX680" fmla="*/ 549017 w 1715332"/>
                <a:gd name="connsiteY680" fmla="*/ 5510 h 1713864"/>
                <a:gd name="connsiteX681" fmla="*/ 552571 w 1715332"/>
                <a:gd name="connsiteY681" fmla="*/ 1956 h 1713864"/>
                <a:gd name="connsiteX682" fmla="*/ 662852 w 1715332"/>
                <a:gd name="connsiteY682" fmla="*/ 1956 h 1713864"/>
                <a:gd name="connsiteX683" fmla="*/ 6782 w 1715332"/>
                <a:gd name="connsiteY683" fmla="*/ 1924 h 1713864"/>
                <a:gd name="connsiteX684" fmla="*/ 479628 w 1715332"/>
                <a:gd name="connsiteY684" fmla="*/ 1924 h 1713864"/>
                <a:gd name="connsiteX685" fmla="*/ 480379 w 1715332"/>
                <a:gd name="connsiteY685" fmla="*/ 2683 h 1713864"/>
                <a:gd name="connsiteX686" fmla="*/ 481551 w 1715332"/>
                <a:gd name="connsiteY686" fmla="*/ 3456 h 1713864"/>
                <a:gd name="connsiteX687" fmla="*/ 481571 w 1715332"/>
                <a:gd name="connsiteY687" fmla="*/ 3887 h 1713864"/>
                <a:gd name="connsiteX688" fmla="*/ 482823 w 1715332"/>
                <a:gd name="connsiteY688" fmla="*/ 5152 h 1713864"/>
                <a:gd name="connsiteX689" fmla="*/ 482823 w 1715332"/>
                <a:gd name="connsiteY689" fmla="*/ 477964 h 1713864"/>
                <a:gd name="connsiteX690" fmla="*/ 481272 w 1715332"/>
                <a:gd name="connsiteY690" fmla="*/ 479515 h 1713864"/>
                <a:gd name="connsiteX691" fmla="*/ 481258 w 1715332"/>
                <a:gd name="connsiteY691" fmla="*/ 479693 h 1713864"/>
                <a:gd name="connsiteX692" fmla="*/ 481081 w 1715332"/>
                <a:gd name="connsiteY692" fmla="*/ 479707 h 1713864"/>
                <a:gd name="connsiteX693" fmla="*/ 479628 w 1715332"/>
                <a:gd name="connsiteY693" fmla="*/ 481160 h 1713864"/>
                <a:gd name="connsiteX694" fmla="*/ 6782 w 1715332"/>
                <a:gd name="connsiteY694" fmla="*/ 481160 h 1713864"/>
                <a:gd name="connsiteX695" fmla="*/ 5416 w 1715332"/>
                <a:gd name="connsiteY695" fmla="*/ 479794 h 1713864"/>
                <a:gd name="connsiteX696" fmla="*/ 4467 w 1715332"/>
                <a:gd name="connsiteY696" fmla="*/ 479726 h 1713864"/>
                <a:gd name="connsiteX697" fmla="*/ 4473 w 1715332"/>
                <a:gd name="connsiteY697" fmla="*/ 478850 h 1713864"/>
                <a:gd name="connsiteX698" fmla="*/ 3587 w 1715332"/>
                <a:gd name="connsiteY698" fmla="*/ 477964 h 1713864"/>
                <a:gd name="connsiteX699" fmla="*/ 3587 w 1715332"/>
                <a:gd name="connsiteY699" fmla="*/ 5119 h 1713864"/>
                <a:gd name="connsiteX700" fmla="*/ 6782 w 1715332"/>
                <a:gd name="connsiteY700" fmla="*/ 1924 h 1713864"/>
                <a:gd name="connsiteX701" fmla="*/ 832509 w 1715332"/>
                <a:gd name="connsiteY701" fmla="*/ 0 h 1713864"/>
                <a:gd name="connsiteX702" fmla="*/ 885790 w 1715332"/>
                <a:gd name="connsiteY702" fmla="*/ 0 h 1713864"/>
                <a:gd name="connsiteX703" fmla="*/ 893779 w 1715332"/>
                <a:gd name="connsiteY703" fmla="*/ 7989 h 1713864"/>
                <a:gd name="connsiteX704" fmla="*/ 893779 w 1715332"/>
                <a:gd name="connsiteY704" fmla="*/ 62085 h 1713864"/>
                <a:gd name="connsiteX705" fmla="*/ 886508 w 1715332"/>
                <a:gd name="connsiteY705" fmla="*/ 69356 h 1713864"/>
                <a:gd name="connsiteX706" fmla="*/ 832411 w 1715332"/>
                <a:gd name="connsiteY706" fmla="*/ 69356 h 1713864"/>
                <a:gd name="connsiteX707" fmla="*/ 824455 w 1715332"/>
                <a:gd name="connsiteY707" fmla="*/ 61367 h 1713864"/>
                <a:gd name="connsiteX708" fmla="*/ 824455 w 1715332"/>
                <a:gd name="connsiteY708" fmla="*/ 8054 h 1713864"/>
                <a:gd name="connsiteX709" fmla="*/ 832509 w 1715332"/>
                <a:gd name="connsiteY709" fmla="*/ 0 h 171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</a:cxnLst>
              <a:rect l="l" t="t" r="r" b="b"/>
              <a:pathLst>
                <a:path w="1715332" h="1713864">
                  <a:moveTo>
                    <a:pt x="553778" y="1647181"/>
                  </a:moveTo>
                  <a:lnTo>
                    <a:pt x="617428" y="1647181"/>
                  </a:lnTo>
                  <a:cubicBezTo>
                    <a:pt x="618309" y="1647181"/>
                    <a:pt x="619026" y="1647899"/>
                    <a:pt x="619026" y="1648779"/>
                  </a:cubicBezTo>
                  <a:lnTo>
                    <a:pt x="619026" y="1708354"/>
                  </a:lnTo>
                  <a:cubicBezTo>
                    <a:pt x="619026" y="1711386"/>
                    <a:pt x="616548" y="1713864"/>
                    <a:pt x="613515" y="1713864"/>
                  </a:cubicBezTo>
                  <a:lnTo>
                    <a:pt x="555115" y="1713864"/>
                  </a:lnTo>
                  <a:cubicBezTo>
                    <a:pt x="551332" y="1713864"/>
                    <a:pt x="548267" y="1710799"/>
                    <a:pt x="548267" y="1707017"/>
                  </a:cubicBezTo>
                  <a:lnTo>
                    <a:pt x="548267" y="1652725"/>
                  </a:lnTo>
                  <a:cubicBezTo>
                    <a:pt x="548267" y="1649659"/>
                    <a:pt x="550745" y="1647181"/>
                    <a:pt x="553778" y="1647181"/>
                  </a:cubicBezTo>
                  <a:close/>
                  <a:moveTo>
                    <a:pt x="1651617" y="1642779"/>
                  </a:moveTo>
                  <a:lnTo>
                    <a:pt x="1709724" y="1642779"/>
                  </a:lnTo>
                  <a:cubicBezTo>
                    <a:pt x="1712822" y="1642779"/>
                    <a:pt x="1715332" y="1645290"/>
                    <a:pt x="1715332" y="1648388"/>
                  </a:cubicBezTo>
                  <a:lnTo>
                    <a:pt x="1715332" y="1706495"/>
                  </a:lnTo>
                  <a:cubicBezTo>
                    <a:pt x="1715332" y="1709527"/>
                    <a:pt x="1712854" y="1712005"/>
                    <a:pt x="1709821" y="1712005"/>
                  </a:cubicBezTo>
                  <a:lnTo>
                    <a:pt x="1652954" y="1712005"/>
                  </a:lnTo>
                  <a:cubicBezTo>
                    <a:pt x="1649171" y="1712005"/>
                    <a:pt x="1646106" y="1708940"/>
                    <a:pt x="1646106" y="1705157"/>
                  </a:cubicBezTo>
                  <a:lnTo>
                    <a:pt x="1646106" y="1648290"/>
                  </a:lnTo>
                  <a:cubicBezTo>
                    <a:pt x="1646106" y="1645257"/>
                    <a:pt x="1648552" y="1642779"/>
                    <a:pt x="1651617" y="1642779"/>
                  </a:cubicBezTo>
                  <a:close/>
                  <a:moveTo>
                    <a:pt x="1449904" y="1642779"/>
                  </a:moveTo>
                  <a:lnTo>
                    <a:pt x="1507327" y="1642779"/>
                  </a:lnTo>
                  <a:cubicBezTo>
                    <a:pt x="1510424" y="1642779"/>
                    <a:pt x="1512935" y="1645290"/>
                    <a:pt x="1512935" y="1648388"/>
                  </a:cubicBezTo>
                  <a:lnTo>
                    <a:pt x="1512935" y="1706495"/>
                  </a:lnTo>
                  <a:cubicBezTo>
                    <a:pt x="1512935" y="1709527"/>
                    <a:pt x="1510457" y="1712005"/>
                    <a:pt x="1507425" y="1712005"/>
                  </a:cubicBezTo>
                  <a:lnTo>
                    <a:pt x="1450557" y="1712005"/>
                  </a:lnTo>
                  <a:cubicBezTo>
                    <a:pt x="1446774" y="1712005"/>
                    <a:pt x="1443709" y="1708940"/>
                    <a:pt x="1443709" y="1705157"/>
                  </a:cubicBezTo>
                  <a:lnTo>
                    <a:pt x="1443709" y="1648975"/>
                  </a:lnTo>
                  <a:cubicBezTo>
                    <a:pt x="1443709" y="1645551"/>
                    <a:pt x="1446481" y="1642779"/>
                    <a:pt x="1449904" y="1642779"/>
                  </a:cubicBezTo>
                  <a:close/>
                  <a:moveTo>
                    <a:pt x="897399" y="1579292"/>
                  </a:moveTo>
                  <a:lnTo>
                    <a:pt x="956158" y="1579292"/>
                  </a:lnTo>
                  <a:cubicBezTo>
                    <a:pt x="959256" y="1579292"/>
                    <a:pt x="961766" y="1581803"/>
                    <a:pt x="961766" y="1584901"/>
                  </a:cubicBezTo>
                  <a:lnTo>
                    <a:pt x="961766" y="1658725"/>
                  </a:lnTo>
                  <a:lnTo>
                    <a:pt x="961765" y="1658726"/>
                  </a:lnTo>
                  <a:lnTo>
                    <a:pt x="961765" y="1708354"/>
                  </a:lnTo>
                  <a:cubicBezTo>
                    <a:pt x="961765" y="1711386"/>
                    <a:pt x="959287" y="1713864"/>
                    <a:pt x="956255" y="1713864"/>
                  </a:cubicBezTo>
                  <a:lnTo>
                    <a:pt x="763087" y="1713864"/>
                  </a:lnTo>
                  <a:cubicBezTo>
                    <a:pt x="759304" y="1713864"/>
                    <a:pt x="756239" y="1710799"/>
                    <a:pt x="756239" y="1707017"/>
                  </a:cubicBezTo>
                  <a:lnTo>
                    <a:pt x="756239" y="1648159"/>
                  </a:lnTo>
                  <a:cubicBezTo>
                    <a:pt x="756206" y="1647833"/>
                    <a:pt x="756467" y="1647572"/>
                    <a:pt x="756793" y="1647572"/>
                  </a:cubicBezTo>
                  <a:lnTo>
                    <a:pt x="891888" y="1647572"/>
                  </a:lnTo>
                  <a:lnTo>
                    <a:pt x="891888" y="1584803"/>
                  </a:lnTo>
                  <a:cubicBezTo>
                    <a:pt x="891888" y="1581770"/>
                    <a:pt x="894366" y="1579292"/>
                    <a:pt x="897399" y="1579292"/>
                  </a:cubicBezTo>
                  <a:close/>
                  <a:moveTo>
                    <a:pt x="627830" y="1440905"/>
                  </a:moveTo>
                  <a:lnTo>
                    <a:pt x="747500" y="1440905"/>
                  </a:lnTo>
                  <a:cubicBezTo>
                    <a:pt x="752424" y="1440905"/>
                    <a:pt x="756402" y="1444883"/>
                    <a:pt x="756402" y="1449807"/>
                  </a:cubicBezTo>
                  <a:lnTo>
                    <a:pt x="756402" y="1508761"/>
                  </a:lnTo>
                  <a:lnTo>
                    <a:pt x="819303" y="1508761"/>
                  </a:lnTo>
                  <a:cubicBezTo>
                    <a:pt x="822401" y="1508761"/>
                    <a:pt x="824911" y="1511272"/>
                    <a:pt x="824911" y="1514370"/>
                  </a:cubicBezTo>
                  <a:lnTo>
                    <a:pt x="824911" y="1569543"/>
                  </a:lnTo>
                  <a:cubicBezTo>
                    <a:pt x="824911" y="1572575"/>
                    <a:pt x="822433" y="1575053"/>
                    <a:pt x="819400" y="1575053"/>
                  </a:cubicBezTo>
                  <a:lnTo>
                    <a:pt x="756402" y="1575053"/>
                  </a:lnTo>
                  <a:lnTo>
                    <a:pt x="756402" y="1642715"/>
                  </a:lnTo>
                  <a:cubicBezTo>
                    <a:pt x="756402" y="1644541"/>
                    <a:pt x="754935" y="1646008"/>
                    <a:pt x="753109" y="1646008"/>
                  </a:cubicBezTo>
                  <a:lnTo>
                    <a:pt x="622580" y="1646008"/>
                  </a:lnTo>
                  <a:cubicBezTo>
                    <a:pt x="620624" y="1646008"/>
                    <a:pt x="619026" y="1644411"/>
                    <a:pt x="619026" y="1642454"/>
                  </a:cubicBezTo>
                  <a:lnTo>
                    <a:pt x="619026" y="1575053"/>
                  </a:lnTo>
                  <a:lnTo>
                    <a:pt x="555147" y="1575053"/>
                  </a:lnTo>
                  <a:cubicBezTo>
                    <a:pt x="551364" y="1575053"/>
                    <a:pt x="548299" y="1571988"/>
                    <a:pt x="548299" y="1568206"/>
                  </a:cubicBezTo>
                  <a:lnTo>
                    <a:pt x="548299" y="1514304"/>
                  </a:lnTo>
                  <a:cubicBezTo>
                    <a:pt x="548267" y="1511239"/>
                    <a:pt x="550745" y="1508761"/>
                    <a:pt x="553777" y="1508761"/>
                  </a:cubicBezTo>
                  <a:lnTo>
                    <a:pt x="619026" y="1508761"/>
                  </a:lnTo>
                  <a:lnTo>
                    <a:pt x="619026" y="1449709"/>
                  </a:lnTo>
                  <a:cubicBezTo>
                    <a:pt x="619026" y="1444851"/>
                    <a:pt x="622971" y="1440905"/>
                    <a:pt x="627830" y="1440905"/>
                  </a:cubicBezTo>
                  <a:close/>
                  <a:moveTo>
                    <a:pt x="140148" y="1371580"/>
                  </a:moveTo>
                  <a:lnTo>
                    <a:pt x="339088" y="1371580"/>
                  </a:lnTo>
                  <a:cubicBezTo>
                    <a:pt x="340849" y="1371580"/>
                    <a:pt x="342284" y="1373015"/>
                    <a:pt x="342284" y="1374776"/>
                  </a:cubicBezTo>
                  <a:lnTo>
                    <a:pt x="342284" y="1573716"/>
                  </a:lnTo>
                  <a:cubicBezTo>
                    <a:pt x="342317" y="1575477"/>
                    <a:pt x="340882" y="1576911"/>
                    <a:pt x="339088" y="1576911"/>
                  </a:cubicBezTo>
                  <a:lnTo>
                    <a:pt x="140148" y="1576911"/>
                  </a:lnTo>
                  <a:cubicBezTo>
                    <a:pt x="138388" y="1576911"/>
                    <a:pt x="136953" y="1575477"/>
                    <a:pt x="136953" y="1573716"/>
                  </a:cubicBezTo>
                  <a:lnTo>
                    <a:pt x="136953" y="1374776"/>
                  </a:lnTo>
                  <a:cubicBezTo>
                    <a:pt x="136953" y="1373015"/>
                    <a:pt x="138388" y="1371580"/>
                    <a:pt x="140148" y="1371580"/>
                  </a:cubicBezTo>
                  <a:close/>
                  <a:moveTo>
                    <a:pt x="71085" y="1302485"/>
                  </a:moveTo>
                  <a:cubicBezTo>
                    <a:pt x="69324" y="1302485"/>
                    <a:pt x="67890" y="1303919"/>
                    <a:pt x="67890" y="1305680"/>
                  </a:cubicBezTo>
                  <a:lnTo>
                    <a:pt x="67890" y="1642779"/>
                  </a:lnTo>
                  <a:cubicBezTo>
                    <a:pt x="67890" y="1644540"/>
                    <a:pt x="69324" y="1645975"/>
                    <a:pt x="71085" y="1645975"/>
                  </a:cubicBezTo>
                  <a:lnTo>
                    <a:pt x="408185" y="1645975"/>
                  </a:lnTo>
                  <a:cubicBezTo>
                    <a:pt x="409945" y="1645975"/>
                    <a:pt x="411380" y="1644540"/>
                    <a:pt x="411380" y="1642779"/>
                  </a:cubicBezTo>
                  <a:lnTo>
                    <a:pt x="411380" y="1305680"/>
                  </a:lnTo>
                  <a:cubicBezTo>
                    <a:pt x="411380" y="1303919"/>
                    <a:pt x="409945" y="1302485"/>
                    <a:pt x="408185" y="1302485"/>
                  </a:cubicBezTo>
                  <a:close/>
                  <a:moveTo>
                    <a:pt x="3196" y="1234595"/>
                  </a:moveTo>
                  <a:lnTo>
                    <a:pt x="476041" y="1234595"/>
                  </a:lnTo>
                  <a:cubicBezTo>
                    <a:pt x="477834" y="1234595"/>
                    <a:pt x="479270" y="1236030"/>
                    <a:pt x="479237" y="1237824"/>
                  </a:cubicBezTo>
                  <a:lnTo>
                    <a:pt x="479237" y="1710636"/>
                  </a:lnTo>
                  <a:cubicBezTo>
                    <a:pt x="479237" y="1712397"/>
                    <a:pt x="477802" y="1713832"/>
                    <a:pt x="476041" y="1713832"/>
                  </a:cubicBezTo>
                  <a:lnTo>
                    <a:pt x="3196" y="1713832"/>
                  </a:lnTo>
                  <a:cubicBezTo>
                    <a:pt x="1435" y="1713832"/>
                    <a:pt x="0" y="1712397"/>
                    <a:pt x="0" y="1710636"/>
                  </a:cubicBezTo>
                  <a:lnTo>
                    <a:pt x="0" y="1237791"/>
                  </a:lnTo>
                  <a:cubicBezTo>
                    <a:pt x="0" y="1236030"/>
                    <a:pt x="1435" y="1234595"/>
                    <a:pt x="3196" y="1234595"/>
                  </a:cubicBezTo>
                  <a:close/>
                  <a:moveTo>
                    <a:pt x="1296388" y="1234400"/>
                  </a:moveTo>
                  <a:cubicBezTo>
                    <a:pt x="1300301" y="1234367"/>
                    <a:pt x="1300855" y="1235932"/>
                    <a:pt x="1300790" y="1239226"/>
                  </a:cubicBezTo>
                  <a:cubicBezTo>
                    <a:pt x="1300594" y="1249204"/>
                    <a:pt x="1300529" y="1288790"/>
                    <a:pt x="1300790" y="1298572"/>
                  </a:cubicBezTo>
                  <a:cubicBezTo>
                    <a:pt x="1300888" y="1302290"/>
                    <a:pt x="1299681" y="1303170"/>
                    <a:pt x="1296127" y="1303138"/>
                  </a:cubicBezTo>
                  <a:cubicBezTo>
                    <a:pt x="1276334" y="1302974"/>
                    <a:pt x="1256574" y="1302974"/>
                    <a:pt x="1236781" y="1303138"/>
                  </a:cubicBezTo>
                  <a:cubicBezTo>
                    <a:pt x="1233324" y="1303170"/>
                    <a:pt x="1232020" y="1302420"/>
                    <a:pt x="1232053" y="1298637"/>
                  </a:cubicBezTo>
                  <a:cubicBezTo>
                    <a:pt x="1232248" y="1278649"/>
                    <a:pt x="1232216" y="1258693"/>
                    <a:pt x="1232085" y="1238704"/>
                  </a:cubicBezTo>
                  <a:cubicBezTo>
                    <a:pt x="1232053" y="1235313"/>
                    <a:pt x="1233161" y="1234432"/>
                    <a:pt x="1236455" y="1234432"/>
                  </a:cubicBezTo>
                  <a:cubicBezTo>
                    <a:pt x="1256443" y="1234563"/>
                    <a:pt x="1276399" y="1234595"/>
                    <a:pt x="1296388" y="1234400"/>
                  </a:cubicBezTo>
                  <a:close/>
                  <a:moveTo>
                    <a:pt x="1645943" y="1166021"/>
                  </a:moveTo>
                  <a:lnTo>
                    <a:pt x="1709723" y="1166021"/>
                  </a:lnTo>
                  <a:cubicBezTo>
                    <a:pt x="1712821" y="1166021"/>
                    <a:pt x="1715332" y="1168532"/>
                    <a:pt x="1715332" y="1171630"/>
                  </a:cubicBezTo>
                  <a:lnTo>
                    <a:pt x="1715332" y="1435166"/>
                  </a:lnTo>
                  <a:cubicBezTo>
                    <a:pt x="1715332" y="1438198"/>
                    <a:pt x="1712854" y="1440677"/>
                    <a:pt x="1709821" y="1440677"/>
                  </a:cubicBezTo>
                  <a:lnTo>
                    <a:pt x="1652628" y="1440677"/>
                  </a:lnTo>
                  <a:cubicBezTo>
                    <a:pt x="1648845" y="1440677"/>
                    <a:pt x="1645780" y="1437611"/>
                    <a:pt x="1645780" y="1433829"/>
                  </a:cubicBezTo>
                  <a:lnTo>
                    <a:pt x="1645780" y="1166217"/>
                  </a:lnTo>
                  <a:cubicBezTo>
                    <a:pt x="1645780" y="1166086"/>
                    <a:pt x="1645845" y="1166021"/>
                    <a:pt x="1645943" y="1166021"/>
                  </a:cubicBezTo>
                  <a:close/>
                  <a:moveTo>
                    <a:pt x="692622" y="1165369"/>
                  </a:moveTo>
                  <a:lnTo>
                    <a:pt x="752750" y="1165369"/>
                  </a:lnTo>
                  <a:cubicBezTo>
                    <a:pt x="753305" y="1165369"/>
                    <a:pt x="753761" y="1165826"/>
                    <a:pt x="753761" y="1166380"/>
                  </a:cubicBezTo>
                  <a:lnTo>
                    <a:pt x="753761" y="1226509"/>
                  </a:lnTo>
                  <a:cubicBezTo>
                    <a:pt x="753761" y="1229541"/>
                    <a:pt x="751283" y="1232020"/>
                    <a:pt x="748250" y="1232020"/>
                  </a:cubicBezTo>
                  <a:lnTo>
                    <a:pt x="693959" y="1232020"/>
                  </a:lnTo>
                  <a:cubicBezTo>
                    <a:pt x="690176" y="1232020"/>
                    <a:pt x="687111" y="1228955"/>
                    <a:pt x="687111" y="1225172"/>
                  </a:cubicBezTo>
                  <a:lnTo>
                    <a:pt x="687111" y="1170880"/>
                  </a:lnTo>
                  <a:cubicBezTo>
                    <a:pt x="687111" y="1167847"/>
                    <a:pt x="689557" y="1165369"/>
                    <a:pt x="692622" y="1165369"/>
                  </a:cubicBezTo>
                  <a:close/>
                  <a:moveTo>
                    <a:pt x="549669" y="1165369"/>
                  </a:moveTo>
                  <a:lnTo>
                    <a:pt x="613449" y="1165369"/>
                  </a:lnTo>
                  <a:cubicBezTo>
                    <a:pt x="616547" y="1165369"/>
                    <a:pt x="619058" y="1167880"/>
                    <a:pt x="619058" y="1170978"/>
                  </a:cubicBezTo>
                  <a:lnTo>
                    <a:pt x="619058" y="1296975"/>
                  </a:lnTo>
                  <a:cubicBezTo>
                    <a:pt x="619058" y="1300007"/>
                    <a:pt x="616580" y="1302485"/>
                    <a:pt x="613547" y="1302485"/>
                  </a:cubicBezTo>
                  <a:lnTo>
                    <a:pt x="556516" y="1302485"/>
                  </a:lnTo>
                  <a:cubicBezTo>
                    <a:pt x="552734" y="1302485"/>
                    <a:pt x="549669" y="1299420"/>
                    <a:pt x="549669" y="1295638"/>
                  </a:cubicBezTo>
                  <a:close/>
                  <a:moveTo>
                    <a:pt x="1168761" y="1165206"/>
                  </a:moveTo>
                  <a:cubicBezTo>
                    <a:pt x="1164098" y="1165174"/>
                    <a:pt x="1162891" y="1166445"/>
                    <a:pt x="1162924" y="1171076"/>
                  </a:cubicBezTo>
                  <a:cubicBezTo>
                    <a:pt x="1163119" y="1203618"/>
                    <a:pt x="1163152" y="1333462"/>
                    <a:pt x="1162891" y="1365809"/>
                  </a:cubicBezTo>
                  <a:cubicBezTo>
                    <a:pt x="1162826" y="1371092"/>
                    <a:pt x="1164261" y="1372265"/>
                    <a:pt x="1169380" y="1372265"/>
                  </a:cubicBezTo>
                  <a:cubicBezTo>
                    <a:pt x="1234302" y="1372102"/>
                    <a:pt x="1299192" y="1372102"/>
                    <a:pt x="1364114" y="1372265"/>
                  </a:cubicBezTo>
                  <a:cubicBezTo>
                    <a:pt x="1368842" y="1372298"/>
                    <a:pt x="1369950" y="1370994"/>
                    <a:pt x="1369950" y="1366396"/>
                  </a:cubicBezTo>
                  <a:cubicBezTo>
                    <a:pt x="1369787" y="1301278"/>
                    <a:pt x="1369787" y="1236161"/>
                    <a:pt x="1369950" y="1171043"/>
                  </a:cubicBezTo>
                  <a:cubicBezTo>
                    <a:pt x="1369950" y="1166380"/>
                    <a:pt x="1368711" y="1165206"/>
                    <a:pt x="1364081" y="1165206"/>
                  </a:cubicBezTo>
                  <a:cubicBezTo>
                    <a:pt x="1298963" y="1165369"/>
                    <a:pt x="1233878" y="1165369"/>
                    <a:pt x="1168761" y="1165206"/>
                  </a:cubicBezTo>
                  <a:close/>
                  <a:moveTo>
                    <a:pt x="887616" y="1099273"/>
                  </a:moveTo>
                  <a:lnTo>
                    <a:pt x="887634" y="1099338"/>
                  </a:lnTo>
                  <a:lnTo>
                    <a:pt x="888432" y="1099338"/>
                  </a:lnTo>
                  <a:cubicBezTo>
                    <a:pt x="891529" y="1099338"/>
                    <a:pt x="894040" y="1101849"/>
                    <a:pt x="894040" y="1104947"/>
                  </a:cubicBezTo>
                  <a:lnTo>
                    <a:pt x="894040" y="1165369"/>
                  </a:lnTo>
                  <a:lnTo>
                    <a:pt x="956157" y="1165369"/>
                  </a:lnTo>
                  <a:cubicBezTo>
                    <a:pt x="959255" y="1165369"/>
                    <a:pt x="961766" y="1167880"/>
                    <a:pt x="961766" y="1170978"/>
                  </a:cubicBezTo>
                  <a:lnTo>
                    <a:pt x="961766" y="1296975"/>
                  </a:lnTo>
                  <a:cubicBezTo>
                    <a:pt x="961766" y="1300007"/>
                    <a:pt x="959288" y="1302485"/>
                    <a:pt x="956255" y="1302485"/>
                  </a:cubicBezTo>
                  <a:lnTo>
                    <a:pt x="890094" y="1302485"/>
                  </a:lnTo>
                  <a:cubicBezTo>
                    <a:pt x="890877" y="1302485"/>
                    <a:pt x="891496" y="1303105"/>
                    <a:pt x="891496" y="1303887"/>
                  </a:cubicBezTo>
                  <a:lnTo>
                    <a:pt x="891496" y="1364310"/>
                  </a:lnTo>
                  <a:cubicBezTo>
                    <a:pt x="891496" y="1367342"/>
                    <a:pt x="889018" y="1369820"/>
                    <a:pt x="885986" y="1369820"/>
                  </a:cubicBezTo>
                  <a:lnTo>
                    <a:pt x="693959" y="1369820"/>
                  </a:lnTo>
                  <a:cubicBezTo>
                    <a:pt x="690176" y="1369820"/>
                    <a:pt x="687111" y="1366755"/>
                    <a:pt x="687111" y="1362973"/>
                  </a:cubicBezTo>
                  <a:lnTo>
                    <a:pt x="687111" y="1308029"/>
                  </a:lnTo>
                  <a:cubicBezTo>
                    <a:pt x="687111" y="1304963"/>
                    <a:pt x="689557" y="1302485"/>
                    <a:pt x="692622" y="1302485"/>
                  </a:cubicBezTo>
                  <a:lnTo>
                    <a:pt x="824650" y="1302485"/>
                  </a:lnTo>
                  <a:lnTo>
                    <a:pt x="824650" y="1168304"/>
                  </a:lnTo>
                  <a:lnTo>
                    <a:pt x="826907" y="1166021"/>
                  </a:lnTo>
                  <a:lnTo>
                    <a:pt x="755327" y="1166021"/>
                  </a:lnTo>
                  <a:cubicBezTo>
                    <a:pt x="754805" y="1166021"/>
                    <a:pt x="754381" y="1165597"/>
                    <a:pt x="754381" y="1165076"/>
                  </a:cubicBezTo>
                  <a:lnTo>
                    <a:pt x="754381" y="1104881"/>
                  </a:lnTo>
                  <a:lnTo>
                    <a:pt x="756698" y="1102550"/>
                  </a:lnTo>
                  <a:lnTo>
                    <a:pt x="756500" y="1102599"/>
                  </a:lnTo>
                  <a:cubicBezTo>
                    <a:pt x="756239" y="1102403"/>
                    <a:pt x="756142" y="1101295"/>
                    <a:pt x="756337" y="1101132"/>
                  </a:cubicBezTo>
                  <a:lnTo>
                    <a:pt x="757969" y="1101273"/>
                  </a:lnTo>
                  <a:lnTo>
                    <a:pt x="759892" y="1099338"/>
                  </a:lnTo>
                  <a:lnTo>
                    <a:pt x="887496" y="1099338"/>
                  </a:lnTo>
                  <a:close/>
                  <a:moveTo>
                    <a:pt x="5967" y="1027373"/>
                  </a:moveTo>
                  <a:lnTo>
                    <a:pt x="134735" y="1027373"/>
                  </a:lnTo>
                  <a:cubicBezTo>
                    <a:pt x="137800" y="1027373"/>
                    <a:pt x="140245" y="1029851"/>
                    <a:pt x="140245" y="1032884"/>
                  </a:cubicBezTo>
                  <a:lnTo>
                    <a:pt x="140245" y="1093372"/>
                  </a:lnTo>
                  <a:cubicBezTo>
                    <a:pt x="140245" y="1096404"/>
                    <a:pt x="137767" y="1098882"/>
                    <a:pt x="134735" y="1098882"/>
                  </a:cubicBezTo>
                  <a:lnTo>
                    <a:pt x="5967" y="1098882"/>
                  </a:lnTo>
                  <a:cubicBezTo>
                    <a:pt x="2934" y="1098882"/>
                    <a:pt x="456" y="1096404"/>
                    <a:pt x="456" y="1093372"/>
                  </a:cubicBezTo>
                  <a:lnTo>
                    <a:pt x="456" y="1032884"/>
                  </a:lnTo>
                  <a:cubicBezTo>
                    <a:pt x="456" y="1029851"/>
                    <a:pt x="2934" y="1027373"/>
                    <a:pt x="5967" y="1027373"/>
                  </a:cubicBezTo>
                  <a:close/>
                  <a:moveTo>
                    <a:pt x="964538" y="1026590"/>
                  </a:moveTo>
                  <a:lnTo>
                    <a:pt x="1028221" y="1026590"/>
                  </a:lnTo>
                  <a:cubicBezTo>
                    <a:pt x="1028286" y="1026590"/>
                    <a:pt x="1028351" y="1026656"/>
                    <a:pt x="1028351" y="1026721"/>
                  </a:cubicBezTo>
                  <a:lnTo>
                    <a:pt x="1028351" y="1094839"/>
                  </a:lnTo>
                  <a:cubicBezTo>
                    <a:pt x="1028351" y="1097871"/>
                    <a:pt x="1025873" y="1100350"/>
                    <a:pt x="1022840" y="1100350"/>
                  </a:cubicBezTo>
                  <a:lnTo>
                    <a:pt x="965875" y="1100350"/>
                  </a:lnTo>
                  <a:cubicBezTo>
                    <a:pt x="962092" y="1100350"/>
                    <a:pt x="959027" y="1097284"/>
                    <a:pt x="959027" y="1093502"/>
                  </a:cubicBezTo>
                  <a:lnTo>
                    <a:pt x="959027" y="1032101"/>
                  </a:lnTo>
                  <a:cubicBezTo>
                    <a:pt x="959027" y="1029036"/>
                    <a:pt x="961505" y="1026590"/>
                    <a:pt x="964538" y="1026590"/>
                  </a:cubicBezTo>
                  <a:close/>
                  <a:moveTo>
                    <a:pt x="1237530" y="1026558"/>
                  </a:moveTo>
                  <a:lnTo>
                    <a:pt x="1368255" y="1026558"/>
                  </a:lnTo>
                  <a:cubicBezTo>
                    <a:pt x="1371353" y="1026558"/>
                    <a:pt x="1373863" y="1029069"/>
                    <a:pt x="1373863" y="1032167"/>
                  </a:cubicBezTo>
                  <a:lnTo>
                    <a:pt x="1373863" y="1098230"/>
                  </a:lnTo>
                  <a:lnTo>
                    <a:pt x="1435362" y="1098230"/>
                  </a:lnTo>
                  <a:cubicBezTo>
                    <a:pt x="1438460" y="1098230"/>
                    <a:pt x="1440970" y="1100741"/>
                    <a:pt x="1440970" y="1103838"/>
                  </a:cubicBezTo>
                  <a:lnTo>
                    <a:pt x="1440970" y="1234139"/>
                  </a:lnTo>
                  <a:lnTo>
                    <a:pt x="1506251" y="1234139"/>
                  </a:lnTo>
                  <a:lnTo>
                    <a:pt x="1506251" y="1171923"/>
                  </a:lnTo>
                  <a:cubicBezTo>
                    <a:pt x="1506251" y="1168890"/>
                    <a:pt x="1508697" y="1166412"/>
                    <a:pt x="1511762" y="1166412"/>
                  </a:cubicBezTo>
                  <a:lnTo>
                    <a:pt x="1578803" y="1166412"/>
                  </a:lnTo>
                  <a:lnTo>
                    <a:pt x="1578803" y="1102143"/>
                  </a:lnTo>
                  <a:cubicBezTo>
                    <a:pt x="1578803" y="1099077"/>
                    <a:pt x="1581249" y="1096599"/>
                    <a:pt x="1584314" y="1096599"/>
                  </a:cubicBezTo>
                  <a:lnTo>
                    <a:pt x="1640171" y="1096599"/>
                  </a:lnTo>
                  <a:cubicBezTo>
                    <a:pt x="1643268" y="1096599"/>
                    <a:pt x="1645779" y="1099110"/>
                    <a:pt x="1645779" y="1102208"/>
                  </a:cubicBezTo>
                  <a:lnTo>
                    <a:pt x="1645779" y="1371255"/>
                  </a:lnTo>
                  <a:lnTo>
                    <a:pt x="1585651" y="1371255"/>
                  </a:lnTo>
                  <a:cubicBezTo>
                    <a:pt x="1581868" y="1371255"/>
                    <a:pt x="1578803" y="1368189"/>
                    <a:pt x="1578803" y="1364407"/>
                  </a:cubicBezTo>
                  <a:lnTo>
                    <a:pt x="1578803" y="1235639"/>
                  </a:lnTo>
                  <a:lnTo>
                    <a:pt x="1508631" y="1235639"/>
                  </a:lnTo>
                  <a:lnTo>
                    <a:pt x="1508632" y="1235639"/>
                  </a:lnTo>
                  <a:lnTo>
                    <a:pt x="1508632" y="1301963"/>
                  </a:lnTo>
                  <a:cubicBezTo>
                    <a:pt x="1508632" y="1302746"/>
                    <a:pt x="1508012" y="1303365"/>
                    <a:pt x="1507229" y="1303365"/>
                  </a:cubicBezTo>
                  <a:lnTo>
                    <a:pt x="1441003" y="1303365"/>
                  </a:lnTo>
                  <a:lnTo>
                    <a:pt x="1441003" y="1369787"/>
                  </a:lnTo>
                  <a:lnTo>
                    <a:pt x="1504425" y="1369787"/>
                  </a:lnTo>
                  <a:cubicBezTo>
                    <a:pt x="1507523" y="1369787"/>
                    <a:pt x="1510033" y="1372298"/>
                    <a:pt x="1510033" y="1375396"/>
                  </a:cubicBezTo>
                  <a:lnTo>
                    <a:pt x="1510033" y="1439014"/>
                  </a:lnTo>
                  <a:lnTo>
                    <a:pt x="1640171" y="1439209"/>
                  </a:lnTo>
                  <a:cubicBezTo>
                    <a:pt x="1643269" y="1439209"/>
                    <a:pt x="1645780" y="1441720"/>
                    <a:pt x="1645780" y="1444818"/>
                  </a:cubicBezTo>
                  <a:lnTo>
                    <a:pt x="1645780" y="1507294"/>
                  </a:lnTo>
                  <a:lnTo>
                    <a:pt x="1709724" y="1507294"/>
                  </a:lnTo>
                  <a:cubicBezTo>
                    <a:pt x="1712822" y="1507294"/>
                    <a:pt x="1715332" y="1509805"/>
                    <a:pt x="1715332" y="1512935"/>
                  </a:cubicBezTo>
                  <a:lnTo>
                    <a:pt x="1715332" y="1571042"/>
                  </a:lnTo>
                  <a:cubicBezTo>
                    <a:pt x="1715332" y="1574075"/>
                    <a:pt x="1712854" y="1576553"/>
                    <a:pt x="1709821" y="1576553"/>
                  </a:cubicBezTo>
                  <a:lnTo>
                    <a:pt x="1583108" y="1576553"/>
                  </a:lnTo>
                  <a:cubicBezTo>
                    <a:pt x="1579325" y="1576553"/>
                    <a:pt x="1576260" y="1573488"/>
                    <a:pt x="1576260" y="1569705"/>
                  </a:cubicBezTo>
                  <a:lnTo>
                    <a:pt x="1576260" y="1508468"/>
                  </a:lnTo>
                  <a:lnTo>
                    <a:pt x="1441035" y="1508468"/>
                  </a:lnTo>
                  <a:lnTo>
                    <a:pt x="1441035" y="1646236"/>
                  </a:lnTo>
                  <a:lnTo>
                    <a:pt x="1304376" y="1646236"/>
                  </a:lnTo>
                  <a:cubicBezTo>
                    <a:pt x="1303528" y="1646236"/>
                    <a:pt x="1302811" y="1646921"/>
                    <a:pt x="1302811" y="1647801"/>
                  </a:cubicBezTo>
                  <a:lnTo>
                    <a:pt x="1302811" y="1713864"/>
                  </a:lnTo>
                  <a:lnTo>
                    <a:pt x="1102339" y="1713864"/>
                  </a:lnTo>
                  <a:cubicBezTo>
                    <a:pt x="1098556" y="1713864"/>
                    <a:pt x="1095491" y="1710799"/>
                    <a:pt x="1095491" y="1707017"/>
                  </a:cubicBezTo>
                  <a:lnTo>
                    <a:pt x="1095491" y="1576912"/>
                  </a:lnTo>
                  <a:lnTo>
                    <a:pt x="1162891" y="1576912"/>
                  </a:lnTo>
                  <a:lnTo>
                    <a:pt x="1162891" y="1641377"/>
                  </a:lnTo>
                  <a:cubicBezTo>
                    <a:pt x="1162891" y="1645160"/>
                    <a:pt x="1165956" y="1648225"/>
                    <a:pt x="1169739" y="1648225"/>
                  </a:cubicBezTo>
                  <a:lnTo>
                    <a:pt x="1295246" y="1648225"/>
                  </a:lnTo>
                  <a:cubicBezTo>
                    <a:pt x="1298279" y="1648225"/>
                    <a:pt x="1300757" y="1645747"/>
                    <a:pt x="1300757" y="1642714"/>
                  </a:cubicBezTo>
                  <a:lnTo>
                    <a:pt x="1300757" y="1579684"/>
                  </a:lnTo>
                  <a:lnTo>
                    <a:pt x="1364896" y="1579684"/>
                  </a:lnTo>
                  <a:cubicBezTo>
                    <a:pt x="1367929" y="1579684"/>
                    <a:pt x="1370407" y="1577205"/>
                    <a:pt x="1370407" y="1574173"/>
                  </a:cubicBezTo>
                  <a:lnTo>
                    <a:pt x="1370407" y="1515935"/>
                  </a:lnTo>
                  <a:cubicBezTo>
                    <a:pt x="1370407" y="1512838"/>
                    <a:pt x="1367896" y="1510327"/>
                    <a:pt x="1364799" y="1510327"/>
                  </a:cubicBezTo>
                  <a:lnTo>
                    <a:pt x="1301050" y="1510327"/>
                  </a:lnTo>
                  <a:lnTo>
                    <a:pt x="1301050" y="1444590"/>
                  </a:lnTo>
                  <a:cubicBezTo>
                    <a:pt x="1301050" y="1441492"/>
                    <a:pt x="1298540" y="1438981"/>
                    <a:pt x="1295442" y="1438981"/>
                  </a:cubicBezTo>
                  <a:lnTo>
                    <a:pt x="1237204" y="1438981"/>
                  </a:lnTo>
                  <a:cubicBezTo>
                    <a:pt x="1234172" y="1438981"/>
                    <a:pt x="1231693" y="1441459"/>
                    <a:pt x="1231693" y="1444492"/>
                  </a:cubicBezTo>
                  <a:lnTo>
                    <a:pt x="1231693" y="1510294"/>
                  </a:lnTo>
                  <a:lnTo>
                    <a:pt x="1164587" y="1510294"/>
                  </a:lnTo>
                  <a:lnTo>
                    <a:pt x="1164587" y="1444557"/>
                  </a:lnTo>
                  <a:cubicBezTo>
                    <a:pt x="1164587" y="1441459"/>
                    <a:pt x="1162076" y="1438949"/>
                    <a:pt x="1158978" y="1438949"/>
                  </a:cubicBezTo>
                  <a:lnTo>
                    <a:pt x="1100741" y="1438949"/>
                  </a:lnTo>
                  <a:cubicBezTo>
                    <a:pt x="1097708" y="1438949"/>
                    <a:pt x="1095230" y="1441427"/>
                    <a:pt x="1095230" y="1444459"/>
                  </a:cubicBezTo>
                  <a:lnTo>
                    <a:pt x="1095230" y="1576684"/>
                  </a:lnTo>
                  <a:lnTo>
                    <a:pt x="1035264" y="1576684"/>
                  </a:lnTo>
                  <a:cubicBezTo>
                    <a:pt x="1031482" y="1576684"/>
                    <a:pt x="1028417" y="1573618"/>
                    <a:pt x="1028417" y="1569836"/>
                  </a:cubicBezTo>
                  <a:lnTo>
                    <a:pt x="1028417" y="1440807"/>
                  </a:lnTo>
                  <a:lnTo>
                    <a:pt x="962549" y="1440807"/>
                  </a:lnTo>
                  <a:cubicBezTo>
                    <a:pt x="962092" y="1440807"/>
                    <a:pt x="961701" y="1440448"/>
                    <a:pt x="961701" y="1439959"/>
                  </a:cubicBezTo>
                  <a:lnTo>
                    <a:pt x="961701" y="1503186"/>
                  </a:lnTo>
                  <a:cubicBezTo>
                    <a:pt x="961701" y="1506218"/>
                    <a:pt x="959223" y="1508696"/>
                    <a:pt x="956190" y="1508696"/>
                  </a:cubicBezTo>
                  <a:lnTo>
                    <a:pt x="898311" y="1508696"/>
                  </a:lnTo>
                  <a:cubicBezTo>
                    <a:pt x="894529" y="1508696"/>
                    <a:pt x="891464" y="1505631"/>
                    <a:pt x="891464" y="1501849"/>
                  </a:cubicBezTo>
                  <a:lnTo>
                    <a:pt x="891464" y="1376896"/>
                  </a:lnTo>
                  <a:cubicBezTo>
                    <a:pt x="891464" y="1373863"/>
                    <a:pt x="893942" y="1371385"/>
                    <a:pt x="896975" y="1371385"/>
                  </a:cubicBezTo>
                  <a:lnTo>
                    <a:pt x="961734" y="1371385"/>
                  </a:lnTo>
                  <a:lnTo>
                    <a:pt x="961734" y="1305550"/>
                  </a:lnTo>
                  <a:cubicBezTo>
                    <a:pt x="961734" y="1304180"/>
                    <a:pt x="962842" y="1303072"/>
                    <a:pt x="964212" y="1303072"/>
                  </a:cubicBezTo>
                  <a:lnTo>
                    <a:pt x="1095426" y="1303072"/>
                  </a:lnTo>
                  <a:lnTo>
                    <a:pt x="1095426" y="1234563"/>
                  </a:lnTo>
                  <a:lnTo>
                    <a:pt x="1035851" y="1234563"/>
                  </a:lnTo>
                  <a:cubicBezTo>
                    <a:pt x="1032069" y="1234563"/>
                    <a:pt x="1029003" y="1231498"/>
                    <a:pt x="1029003" y="1227715"/>
                  </a:cubicBezTo>
                  <a:lnTo>
                    <a:pt x="1029003" y="1170847"/>
                  </a:lnTo>
                  <a:cubicBezTo>
                    <a:pt x="1029003" y="1167815"/>
                    <a:pt x="1031482" y="1165337"/>
                    <a:pt x="1034514" y="1165337"/>
                  </a:cubicBezTo>
                  <a:lnTo>
                    <a:pt x="1095426" y="1165337"/>
                  </a:lnTo>
                  <a:lnTo>
                    <a:pt x="1095426" y="1103741"/>
                  </a:lnTo>
                  <a:cubicBezTo>
                    <a:pt x="1095426" y="1100708"/>
                    <a:pt x="1097904" y="1098230"/>
                    <a:pt x="1100936" y="1098230"/>
                  </a:cubicBezTo>
                  <a:lnTo>
                    <a:pt x="1232020" y="1098230"/>
                  </a:lnTo>
                  <a:lnTo>
                    <a:pt x="1232020" y="1032069"/>
                  </a:lnTo>
                  <a:cubicBezTo>
                    <a:pt x="1232020" y="1029036"/>
                    <a:pt x="1234498" y="1026558"/>
                    <a:pt x="1237530" y="1026558"/>
                  </a:cubicBezTo>
                  <a:close/>
                  <a:moveTo>
                    <a:pt x="210613" y="960821"/>
                  </a:moveTo>
                  <a:cubicBezTo>
                    <a:pt x="208689" y="960821"/>
                    <a:pt x="207124" y="962386"/>
                    <a:pt x="207124" y="964309"/>
                  </a:cubicBezTo>
                  <a:lnTo>
                    <a:pt x="207124" y="1029199"/>
                  </a:lnTo>
                  <a:lnTo>
                    <a:pt x="272013" y="1029199"/>
                  </a:lnTo>
                  <a:cubicBezTo>
                    <a:pt x="273937" y="1029199"/>
                    <a:pt x="275503" y="1027634"/>
                    <a:pt x="275503" y="1025710"/>
                  </a:cubicBezTo>
                  <a:lnTo>
                    <a:pt x="275535" y="1025710"/>
                  </a:lnTo>
                  <a:lnTo>
                    <a:pt x="275535" y="964309"/>
                  </a:lnTo>
                  <a:cubicBezTo>
                    <a:pt x="275535" y="962386"/>
                    <a:pt x="273970" y="960821"/>
                    <a:pt x="272046" y="960821"/>
                  </a:cubicBezTo>
                  <a:lnTo>
                    <a:pt x="271868" y="960821"/>
                  </a:lnTo>
                  <a:lnTo>
                    <a:pt x="272863" y="963918"/>
                  </a:lnTo>
                  <a:cubicBezTo>
                    <a:pt x="272895" y="984266"/>
                    <a:pt x="272895" y="1004646"/>
                    <a:pt x="272863" y="1024993"/>
                  </a:cubicBezTo>
                  <a:cubicBezTo>
                    <a:pt x="272830" y="1026232"/>
                    <a:pt x="273450" y="1027798"/>
                    <a:pt x="271721" y="1028548"/>
                  </a:cubicBezTo>
                  <a:lnTo>
                    <a:pt x="271721" y="960821"/>
                  </a:lnTo>
                  <a:close/>
                  <a:moveTo>
                    <a:pt x="1444036" y="958799"/>
                  </a:moveTo>
                  <a:lnTo>
                    <a:pt x="1577271" y="958799"/>
                  </a:lnTo>
                  <a:cubicBezTo>
                    <a:pt x="1578086" y="958799"/>
                    <a:pt x="1578771" y="959484"/>
                    <a:pt x="1578771" y="960299"/>
                  </a:cubicBezTo>
                  <a:lnTo>
                    <a:pt x="1578771" y="1022515"/>
                  </a:lnTo>
                  <a:cubicBezTo>
                    <a:pt x="1578771" y="1025547"/>
                    <a:pt x="1576293" y="1028026"/>
                    <a:pt x="1573260" y="1028026"/>
                  </a:cubicBezTo>
                  <a:lnTo>
                    <a:pt x="1444851" y="1028026"/>
                  </a:lnTo>
                  <a:cubicBezTo>
                    <a:pt x="1441362" y="1028026"/>
                    <a:pt x="1438525" y="1025189"/>
                    <a:pt x="1438525" y="1021700"/>
                  </a:cubicBezTo>
                  <a:lnTo>
                    <a:pt x="1438525" y="964310"/>
                  </a:lnTo>
                  <a:cubicBezTo>
                    <a:pt x="1438525" y="961277"/>
                    <a:pt x="1441003" y="958799"/>
                    <a:pt x="1444036" y="958799"/>
                  </a:cubicBezTo>
                  <a:close/>
                  <a:moveTo>
                    <a:pt x="897431" y="890127"/>
                  </a:moveTo>
                  <a:lnTo>
                    <a:pt x="955669" y="890127"/>
                  </a:lnTo>
                  <a:cubicBezTo>
                    <a:pt x="958767" y="890127"/>
                    <a:pt x="961277" y="892638"/>
                    <a:pt x="961277" y="895736"/>
                  </a:cubicBezTo>
                  <a:lnTo>
                    <a:pt x="961277" y="951300"/>
                  </a:lnTo>
                  <a:cubicBezTo>
                    <a:pt x="961277" y="954332"/>
                    <a:pt x="958799" y="956810"/>
                    <a:pt x="955767" y="956810"/>
                  </a:cubicBezTo>
                  <a:lnTo>
                    <a:pt x="898801" y="956810"/>
                  </a:lnTo>
                  <a:cubicBezTo>
                    <a:pt x="895018" y="956810"/>
                    <a:pt x="891953" y="953745"/>
                    <a:pt x="891953" y="949963"/>
                  </a:cubicBezTo>
                  <a:lnTo>
                    <a:pt x="891953" y="895670"/>
                  </a:lnTo>
                  <a:cubicBezTo>
                    <a:pt x="891888" y="892573"/>
                    <a:pt x="894366" y="890127"/>
                    <a:pt x="897431" y="890127"/>
                  </a:cubicBezTo>
                  <a:close/>
                  <a:moveTo>
                    <a:pt x="1651291" y="822498"/>
                  </a:moveTo>
                  <a:lnTo>
                    <a:pt x="1709398" y="822498"/>
                  </a:lnTo>
                  <a:cubicBezTo>
                    <a:pt x="1712495" y="822498"/>
                    <a:pt x="1715006" y="825009"/>
                    <a:pt x="1715006" y="828107"/>
                  </a:cubicBezTo>
                  <a:lnTo>
                    <a:pt x="1715006" y="1021080"/>
                  </a:lnTo>
                  <a:cubicBezTo>
                    <a:pt x="1715006" y="1024112"/>
                    <a:pt x="1712528" y="1026591"/>
                    <a:pt x="1709496" y="1026591"/>
                  </a:cubicBezTo>
                  <a:lnTo>
                    <a:pt x="1645780" y="1026591"/>
                  </a:lnTo>
                  <a:lnTo>
                    <a:pt x="1645780" y="959843"/>
                  </a:lnTo>
                  <a:lnTo>
                    <a:pt x="1578966" y="959843"/>
                  </a:lnTo>
                  <a:lnTo>
                    <a:pt x="1578966" y="896127"/>
                  </a:lnTo>
                  <a:cubicBezTo>
                    <a:pt x="1578901" y="893094"/>
                    <a:pt x="1581379" y="890616"/>
                    <a:pt x="1584444" y="890616"/>
                  </a:cubicBezTo>
                  <a:lnTo>
                    <a:pt x="1645780" y="890616"/>
                  </a:lnTo>
                  <a:lnTo>
                    <a:pt x="1645780" y="828041"/>
                  </a:lnTo>
                  <a:cubicBezTo>
                    <a:pt x="1645780" y="824976"/>
                    <a:pt x="1648258" y="822498"/>
                    <a:pt x="1651291" y="822498"/>
                  </a:cubicBezTo>
                  <a:close/>
                  <a:moveTo>
                    <a:pt x="758293" y="754804"/>
                  </a:moveTo>
                  <a:lnTo>
                    <a:pt x="820606" y="754804"/>
                  </a:lnTo>
                  <a:cubicBezTo>
                    <a:pt x="822562" y="754804"/>
                    <a:pt x="824160" y="756402"/>
                    <a:pt x="824160" y="758358"/>
                  </a:cubicBezTo>
                  <a:lnTo>
                    <a:pt x="824160" y="886605"/>
                  </a:lnTo>
                  <a:cubicBezTo>
                    <a:pt x="824160" y="888529"/>
                    <a:pt x="822595" y="890094"/>
                    <a:pt x="820671" y="890094"/>
                  </a:cubicBezTo>
                  <a:lnTo>
                    <a:pt x="756434" y="890094"/>
                  </a:lnTo>
                  <a:lnTo>
                    <a:pt x="756434" y="960690"/>
                  </a:lnTo>
                  <a:lnTo>
                    <a:pt x="756336" y="960788"/>
                  </a:lnTo>
                  <a:lnTo>
                    <a:pt x="817575" y="960788"/>
                  </a:lnTo>
                  <a:cubicBezTo>
                    <a:pt x="819499" y="960821"/>
                    <a:pt x="821064" y="962353"/>
                    <a:pt x="821064" y="964277"/>
                  </a:cubicBezTo>
                  <a:lnTo>
                    <a:pt x="821064" y="1025091"/>
                  </a:lnTo>
                  <a:cubicBezTo>
                    <a:pt x="821064" y="1027048"/>
                    <a:pt x="819466" y="1028645"/>
                    <a:pt x="817510" y="1028645"/>
                  </a:cubicBezTo>
                  <a:lnTo>
                    <a:pt x="620526" y="1028645"/>
                  </a:lnTo>
                  <a:cubicBezTo>
                    <a:pt x="618602" y="1028645"/>
                    <a:pt x="617037" y="1027080"/>
                    <a:pt x="617037" y="1025156"/>
                  </a:cubicBezTo>
                  <a:lnTo>
                    <a:pt x="617037" y="960788"/>
                  </a:lnTo>
                  <a:lnTo>
                    <a:pt x="687078" y="960788"/>
                  </a:lnTo>
                  <a:lnTo>
                    <a:pt x="687078" y="889768"/>
                  </a:lnTo>
                  <a:cubicBezTo>
                    <a:pt x="687111" y="887844"/>
                    <a:pt x="688643" y="886279"/>
                    <a:pt x="690567" y="886279"/>
                  </a:cubicBezTo>
                  <a:lnTo>
                    <a:pt x="752880" y="886279"/>
                  </a:lnTo>
                  <a:lnTo>
                    <a:pt x="754804" y="888204"/>
                  </a:lnTo>
                  <a:lnTo>
                    <a:pt x="754804" y="758293"/>
                  </a:lnTo>
                  <a:cubicBezTo>
                    <a:pt x="754804" y="756369"/>
                    <a:pt x="756369" y="754804"/>
                    <a:pt x="758293" y="754804"/>
                  </a:cubicBezTo>
                  <a:close/>
                  <a:moveTo>
                    <a:pt x="343196" y="752522"/>
                  </a:moveTo>
                  <a:lnTo>
                    <a:pt x="343196" y="820216"/>
                  </a:lnTo>
                  <a:cubicBezTo>
                    <a:pt x="343196" y="822107"/>
                    <a:pt x="344729" y="823672"/>
                    <a:pt x="346652" y="823672"/>
                  </a:cubicBezTo>
                  <a:lnTo>
                    <a:pt x="477931" y="823672"/>
                  </a:lnTo>
                  <a:lnTo>
                    <a:pt x="477931" y="890159"/>
                  </a:lnTo>
                  <a:lnTo>
                    <a:pt x="413042" y="890159"/>
                  </a:lnTo>
                  <a:cubicBezTo>
                    <a:pt x="411118" y="890159"/>
                    <a:pt x="409553" y="891725"/>
                    <a:pt x="409553" y="893648"/>
                  </a:cubicBezTo>
                  <a:lnTo>
                    <a:pt x="409553" y="954984"/>
                  </a:lnTo>
                  <a:cubicBezTo>
                    <a:pt x="409553" y="956940"/>
                    <a:pt x="411151" y="958538"/>
                    <a:pt x="413107" y="958538"/>
                  </a:cubicBezTo>
                  <a:lnTo>
                    <a:pt x="474442" y="958538"/>
                  </a:lnTo>
                  <a:cubicBezTo>
                    <a:pt x="476366" y="958538"/>
                    <a:pt x="477931" y="956973"/>
                    <a:pt x="477931" y="955049"/>
                  </a:cubicBezTo>
                  <a:lnTo>
                    <a:pt x="477931" y="890616"/>
                  </a:lnTo>
                  <a:lnTo>
                    <a:pt x="543799" y="890616"/>
                  </a:lnTo>
                  <a:cubicBezTo>
                    <a:pt x="545723" y="890616"/>
                    <a:pt x="547288" y="889051"/>
                    <a:pt x="547288" y="887127"/>
                  </a:cubicBezTo>
                  <a:lnTo>
                    <a:pt x="547288" y="816270"/>
                  </a:lnTo>
                  <a:cubicBezTo>
                    <a:pt x="547288" y="816172"/>
                    <a:pt x="547223" y="816075"/>
                    <a:pt x="547223" y="815944"/>
                  </a:cubicBezTo>
                  <a:lnTo>
                    <a:pt x="547223" y="756011"/>
                  </a:lnTo>
                  <a:cubicBezTo>
                    <a:pt x="547223" y="754087"/>
                    <a:pt x="545658" y="752522"/>
                    <a:pt x="543734" y="752522"/>
                  </a:cubicBezTo>
                  <a:close/>
                  <a:moveTo>
                    <a:pt x="141191" y="752359"/>
                  </a:moveTo>
                  <a:lnTo>
                    <a:pt x="205461" y="752359"/>
                  </a:lnTo>
                  <a:cubicBezTo>
                    <a:pt x="207385" y="752359"/>
                    <a:pt x="208950" y="753924"/>
                    <a:pt x="208950" y="755848"/>
                  </a:cubicBezTo>
                  <a:lnTo>
                    <a:pt x="208950" y="820118"/>
                  </a:lnTo>
                  <a:cubicBezTo>
                    <a:pt x="208950" y="822042"/>
                    <a:pt x="207418" y="823607"/>
                    <a:pt x="205494" y="823607"/>
                  </a:cubicBezTo>
                  <a:lnTo>
                    <a:pt x="141191" y="823607"/>
                  </a:lnTo>
                  <a:cubicBezTo>
                    <a:pt x="139267" y="823607"/>
                    <a:pt x="137702" y="822042"/>
                    <a:pt x="137702" y="820118"/>
                  </a:cubicBezTo>
                  <a:lnTo>
                    <a:pt x="137702" y="755848"/>
                  </a:lnTo>
                  <a:cubicBezTo>
                    <a:pt x="137702" y="753924"/>
                    <a:pt x="139267" y="752359"/>
                    <a:pt x="141191" y="752359"/>
                  </a:cubicBezTo>
                  <a:close/>
                  <a:moveTo>
                    <a:pt x="1101230" y="687535"/>
                  </a:moveTo>
                  <a:cubicBezTo>
                    <a:pt x="1098198" y="687535"/>
                    <a:pt x="1095720" y="690013"/>
                    <a:pt x="1095720" y="693046"/>
                  </a:cubicBezTo>
                  <a:lnTo>
                    <a:pt x="1095720" y="754088"/>
                  </a:lnTo>
                  <a:cubicBezTo>
                    <a:pt x="1095720" y="754381"/>
                    <a:pt x="1095980" y="754642"/>
                    <a:pt x="1096274" y="754642"/>
                  </a:cubicBezTo>
                  <a:lnTo>
                    <a:pt x="1034547" y="754642"/>
                  </a:lnTo>
                  <a:cubicBezTo>
                    <a:pt x="1031515" y="754642"/>
                    <a:pt x="1029036" y="757120"/>
                    <a:pt x="1029036" y="760152"/>
                  </a:cubicBezTo>
                  <a:lnTo>
                    <a:pt x="1029036" y="820868"/>
                  </a:lnTo>
                  <a:cubicBezTo>
                    <a:pt x="1029036" y="821097"/>
                    <a:pt x="1029232" y="821292"/>
                    <a:pt x="1029461" y="821292"/>
                  </a:cubicBezTo>
                  <a:lnTo>
                    <a:pt x="1161489" y="821292"/>
                  </a:lnTo>
                  <a:cubicBezTo>
                    <a:pt x="1164522" y="821292"/>
                    <a:pt x="1167000" y="818814"/>
                    <a:pt x="1167000" y="815781"/>
                  </a:cubicBezTo>
                  <a:lnTo>
                    <a:pt x="1167000" y="755033"/>
                  </a:lnTo>
                  <a:cubicBezTo>
                    <a:pt x="1167000" y="754838"/>
                    <a:pt x="1166837" y="754642"/>
                    <a:pt x="1166609" y="754642"/>
                  </a:cubicBezTo>
                  <a:lnTo>
                    <a:pt x="1230552" y="754642"/>
                  </a:lnTo>
                  <a:cubicBezTo>
                    <a:pt x="1233585" y="754642"/>
                    <a:pt x="1236063" y="752164"/>
                    <a:pt x="1236063" y="749131"/>
                  </a:cubicBezTo>
                  <a:lnTo>
                    <a:pt x="1236063" y="693144"/>
                  </a:lnTo>
                  <a:cubicBezTo>
                    <a:pt x="1236063" y="690046"/>
                    <a:pt x="1233552" y="687535"/>
                    <a:pt x="1230455" y="687535"/>
                  </a:cubicBezTo>
                  <a:close/>
                  <a:moveTo>
                    <a:pt x="1445829" y="619026"/>
                  </a:moveTo>
                  <a:lnTo>
                    <a:pt x="1509544" y="619026"/>
                  </a:lnTo>
                  <a:lnTo>
                    <a:pt x="1509544" y="686589"/>
                  </a:lnTo>
                  <a:lnTo>
                    <a:pt x="1578868" y="686589"/>
                  </a:lnTo>
                  <a:lnTo>
                    <a:pt x="1578868" y="753990"/>
                  </a:lnTo>
                  <a:lnTo>
                    <a:pt x="1509544" y="753990"/>
                  </a:lnTo>
                  <a:lnTo>
                    <a:pt x="1509544" y="815782"/>
                  </a:lnTo>
                  <a:cubicBezTo>
                    <a:pt x="1509544" y="818847"/>
                    <a:pt x="1507066" y="821325"/>
                    <a:pt x="1504034" y="821325"/>
                  </a:cubicBezTo>
                  <a:lnTo>
                    <a:pt x="1445927" y="821325"/>
                  </a:lnTo>
                  <a:cubicBezTo>
                    <a:pt x="1442829" y="821325"/>
                    <a:pt x="1440318" y="818815"/>
                    <a:pt x="1440318" y="815717"/>
                  </a:cubicBezTo>
                  <a:lnTo>
                    <a:pt x="1440318" y="624537"/>
                  </a:lnTo>
                  <a:cubicBezTo>
                    <a:pt x="1440318" y="621504"/>
                    <a:pt x="1442796" y="619026"/>
                    <a:pt x="1445829" y="619026"/>
                  </a:cubicBezTo>
                  <a:close/>
                  <a:moveTo>
                    <a:pt x="412292" y="617526"/>
                  </a:moveTo>
                  <a:lnTo>
                    <a:pt x="412292" y="683850"/>
                  </a:lnTo>
                  <a:cubicBezTo>
                    <a:pt x="412292" y="685774"/>
                    <a:pt x="413857" y="687339"/>
                    <a:pt x="415781" y="687339"/>
                  </a:cubicBezTo>
                  <a:lnTo>
                    <a:pt x="478551" y="687339"/>
                  </a:lnTo>
                  <a:cubicBezTo>
                    <a:pt x="480508" y="687339"/>
                    <a:pt x="482105" y="685741"/>
                    <a:pt x="482105" y="683785"/>
                  </a:cubicBezTo>
                  <a:lnTo>
                    <a:pt x="482105" y="621015"/>
                  </a:lnTo>
                  <a:cubicBezTo>
                    <a:pt x="482105" y="619091"/>
                    <a:pt x="480540" y="617526"/>
                    <a:pt x="478616" y="617526"/>
                  </a:cubicBezTo>
                  <a:close/>
                  <a:moveTo>
                    <a:pt x="1515153" y="549702"/>
                  </a:moveTo>
                  <a:lnTo>
                    <a:pt x="1572217" y="549702"/>
                  </a:lnTo>
                  <a:cubicBezTo>
                    <a:pt x="1575249" y="549702"/>
                    <a:pt x="1577727" y="552180"/>
                    <a:pt x="1577727" y="555213"/>
                  </a:cubicBezTo>
                  <a:lnTo>
                    <a:pt x="1577727" y="617950"/>
                  </a:lnTo>
                  <a:lnTo>
                    <a:pt x="1509544" y="617950"/>
                  </a:lnTo>
                  <a:lnTo>
                    <a:pt x="1509544" y="555311"/>
                  </a:lnTo>
                  <a:cubicBezTo>
                    <a:pt x="1509544" y="552213"/>
                    <a:pt x="1512055" y="549702"/>
                    <a:pt x="1515153" y="549702"/>
                  </a:cubicBezTo>
                  <a:close/>
                  <a:moveTo>
                    <a:pt x="5576" y="549702"/>
                  </a:moveTo>
                  <a:lnTo>
                    <a:pt x="66813" y="549702"/>
                  </a:lnTo>
                  <a:cubicBezTo>
                    <a:pt x="68737" y="549702"/>
                    <a:pt x="70302" y="551267"/>
                    <a:pt x="70302" y="553191"/>
                  </a:cubicBezTo>
                  <a:lnTo>
                    <a:pt x="70302" y="614428"/>
                  </a:lnTo>
                  <a:cubicBezTo>
                    <a:pt x="70302" y="616352"/>
                    <a:pt x="68737" y="617918"/>
                    <a:pt x="66813" y="617918"/>
                  </a:cubicBezTo>
                  <a:lnTo>
                    <a:pt x="5576" y="617918"/>
                  </a:lnTo>
                  <a:cubicBezTo>
                    <a:pt x="3652" y="617918"/>
                    <a:pt x="2087" y="616352"/>
                    <a:pt x="2087" y="614428"/>
                  </a:cubicBezTo>
                  <a:lnTo>
                    <a:pt x="2087" y="553191"/>
                  </a:lnTo>
                  <a:cubicBezTo>
                    <a:pt x="2087" y="551267"/>
                    <a:pt x="3652" y="549702"/>
                    <a:pt x="5576" y="549702"/>
                  </a:cubicBezTo>
                  <a:close/>
                  <a:moveTo>
                    <a:pt x="829966" y="549636"/>
                  </a:moveTo>
                  <a:lnTo>
                    <a:pt x="888496" y="549636"/>
                  </a:lnTo>
                  <a:cubicBezTo>
                    <a:pt x="891594" y="549636"/>
                    <a:pt x="894105" y="552147"/>
                    <a:pt x="894105" y="555245"/>
                  </a:cubicBezTo>
                  <a:lnTo>
                    <a:pt x="894105" y="613776"/>
                  </a:lnTo>
                  <a:cubicBezTo>
                    <a:pt x="894105" y="616808"/>
                    <a:pt x="891627" y="619286"/>
                    <a:pt x="888594" y="619286"/>
                  </a:cubicBezTo>
                  <a:lnTo>
                    <a:pt x="824455" y="619286"/>
                  </a:lnTo>
                  <a:lnTo>
                    <a:pt x="824455" y="555147"/>
                  </a:lnTo>
                  <a:cubicBezTo>
                    <a:pt x="824455" y="552114"/>
                    <a:pt x="826933" y="549636"/>
                    <a:pt x="829966" y="549636"/>
                  </a:cubicBezTo>
                  <a:close/>
                  <a:moveTo>
                    <a:pt x="1651291" y="549343"/>
                  </a:moveTo>
                  <a:lnTo>
                    <a:pt x="1709398" y="549343"/>
                  </a:lnTo>
                  <a:cubicBezTo>
                    <a:pt x="1712495" y="549343"/>
                    <a:pt x="1715006" y="551854"/>
                    <a:pt x="1715006" y="554952"/>
                  </a:cubicBezTo>
                  <a:lnTo>
                    <a:pt x="1715006" y="747925"/>
                  </a:lnTo>
                  <a:cubicBezTo>
                    <a:pt x="1715006" y="750957"/>
                    <a:pt x="1712528" y="753436"/>
                    <a:pt x="1709496" y="753436"/>
                  </a:cubicBezTo>
                  <a:lnTo>
                    <a:pt x="1645780" y="753436"/>
                  </a:lnTo>
                  <a:lnTo>
                    <a:pt x="1645780" y="686623"/>
                  </a:lnTo>
                  <a:lnTo>
                    <a:pt x="1578934" y="686623"/>
                  </a:lnTo>
                  <a:lnTo>
                    <a:pt x="1578934" y="618439"/>
                  </a:lnTo>
                  <a:lnTo>
                    <a:pt x="1645780" y="618439"/>
                  </a:lnTo>
                  <a:lnTo>
                    <a:pt x="1645780" y="554886"/>
                  </a:lnTo>
                  <a:cubicBezTo>
                    <a:pt x="1645780" y="551821"/>
                    <a:pt x="1648258" y="549343"/>
                    <a:pt x="1651291" y="549343"/>
                  </a:cubicBezTo>
                  <a:close/>
                  <a:moveTo>
                    <a:pt x="417803" y="548071"/>
                  </a:moveTo>
                  <a:lnTo>
                    <a:pt x="545495" y="548071"/>
                  </a:lnTo>
                  <a:cubicBezTo>
                    <a:pt x="548527" y="548071"/>
                    <a:pt x="551005" y="550549"/>
                    <a:pt x="551005" y="553582"/>
                  </a:cubicBezTo>
                  <a:lnTo>
                    <a:pt x="551005" y="685089"/>
                  </a:lnTo>
                  <a:lnTo>
                    <a:pt x="613514" y="685089"/>
                  </a:lnTo>
                  <a:cubicBezTo>
                    <a:pt x="616547" y="685089"/>
                    <a:pt x="619025" y="687567"/>
                    <a:pt x="619025" y="690600"/>
                  </a:cubicBezTo>
                  <a:lnTo>
                    <a:pt x="619025" y="960266"/>
                  </a:lnTo>
                  <a:lnTo>
                    <a:pt x="549310" y="960266"/>
                  </a:lnTo>
                  <a:lnTo>
                    <a:pt x="549310" y="1027699"/>
                  </a:lnTo>
                  <a:lnTo>
                    <a:pt x="413107" y="1027699"/>
                  </a:lnTo>
                  <a:cubicBezTo>
                    <a:pt x="411151" y="1027699"/>
                    <a:pt x="409553" y="1029297"/>
                    <a:pt x="409553" y="1031253"/>
                  </a:cubicBezTo>
                  <a:lnTo>
                    <a:pt x="409553" y="1095393"/>
                  </a:lnTo>
                  <a:cubicBezTo>
                    <a:pt x="409553" y="1097316"/>
                    <a:pt x="411118" y="1098882"/>
                    <a:pt x="413042" y="1098882"/>
                  </a:cubicBezTo>
                  <a:lnTo>
                    <a:pt x="549636" y="1098882"/>
                  </a:lnTo>
                  <a:lnTo>
                    <a:pt x="549636" y="1028644"/>
                  </a:lnTo>
                  <a:lnTo>
                    <a:pt x="619025" y="1028644"/>
                  </a:lnTo>
                  <a:lnTo>
                    <a:pt x="619025" y="1094838"/>
                  </a:lnTo>
                  <a:cubicBezTo>
                    <a:pt x="619025" y="1097871"/>
                    <a:pt x="616547" y="1100349"/>
                    <a:pt x="613514" y="1100349"/>
                  </a:cubicBezTo>
                  <a:lnTo>
                    <a:pt x="549603" y="1100349"/>
                  </a:lnTo>
                  <a:lnTo>
                    <a:pt x="549603" y="1160641"/>
                  </a:lnTo>
                  <a:cubicBezTo>
                    <a:pt x="549603" y="1163673"/>
                    <a:pt x="547125" y="1166152"/>
                    <a:pt x="544093" y="1166152"/>
                  </a:cubicBezTo>
                  <a:lnTo>
                    <a:pt x="212635" y="1166152"/>
                  </a:lnTo>
                  <a:cubicBezTo>
                    <a:pt x="209602" y="1166152"/>
                    <a:pt x="207124" y="1163673"/>
                    <a:pt x="207124" y="1160641"/>
                  </a:cubicBezTo>
                  <a:lnTo>
                    <a:pt x="207124" y="1032558"/>
                  </a:lnTo>
                  <a:lnTo>
                    <a:pt x="143702" y="1032558"/>
                  </a:lnTo>
                  <a:cubicBezTo>
                    <a:pt x="140669" y="1032558"/>
                    <a:pt x="138191" y="1030079"/>
                    <a:pt x="138191" y="1027047"/>
                  </a:cubicBezTo>
                  <a:lnTo>
                    <a:pt x="138191" y="960788"/>
                  </a:lnTo>
                  <a:lnTo>
                    <a:pt x="5967" y="960788"/>
                  </a:lnTo>
                  <a:cubicBezTo>
                    <a:pt x="2934" y="960788"/>
                    <a:pt x="456" y="958309"/>
                    <a:pt x="456" y="955277"/>
                  </a:cubicBezTo>
                  <a:lnTo>
                    <a:pt x="456" y="894790"/>
                  </a:lnTo>
                  <a:cubicBezTo>
                    <a:pt x="456" y="891757"/>
                    <a:pt x="2934" y="889279"/>
                    <a:pt x="5967" y="889279"/>
                  </a:cubicBezTo>
                  <a:lnTo>
                    <a:pt x="207124" y="889279"/>
                  </a:lnTo>
                  <a:lnTo>
                    <a:pt x="207124" y="829183"/>
                  </a:lnTo>
                  <a:cubicBezTo>
                    <a:pt x="207124" y="826150"/>
                    <a:pt x="209602" y="823672"/>
                    <a:pt x="212635" y="823672"/>
                  </a:cubicBezTo>
                  <a:lnTo>
                    <a:pt x="273350" y="823672"/>
                  </a:lnTo>
                  <a:lnTo>
                    <a:pt x="273350" y="758000"/>
                  </a:lnTo>
                  <a:cubicBezTo>
                    <a:pt x="273350" y="754967"/>
                    <a:pt x="275828" y="752489"/>
                    <a:pt x="278861" y="752489"/>
                  </a:cubicBezTo>
                  <a:lnTo>
                    <a:pt x="343196" y="752489"/>
                  </a:lnTo>
                  <a:lnTo>
                    <a:pt x="343196" y="690600"/>
                  </a:lnTo>
                  <a:cubicBezTo>
                    <a:pt x="343196" y="689719"/>
                    <a:pt x="343425" y="688904"/>
                    <a:pt x="343783" y="688187"/>
                  </a:cubicBezTo>
                  <a:lnTo>
                    <a:pt x="278861" y="688187"/>
                  </a:lnTo>
                  <a:cubicBezTo>
                    <a:pt x="275828" y="688187"/>
                    <a:pt x="273350" y="685709"/>
                    <a:pt x="273350" y="682676"/>
                  </a:cubicBezTo>
                  <a:lnTo>
                    <a:pt x="273350" y="622189"/>
                  </a:lnTo>
                  <a:cubicBezTo>
                    <a:pt x="273350" y="619156"/>
                    <a:pt x="275828" y="616678"/>
                    <a:pt x="278861" y="616678"/>
                  </a:cubicBezTo>
                  <a:lnTo>
                    <a:pt x="412292" y="616678"/>
                  </a:lnTo>
                  <a:lnTo>
                    <a:pt x="412292" y="553582"/>
                  </a:lnTo>
                  <a:cubicBezTo>
                    <a:pt x="412292" y="550549"/>
                    <a:pt x="414770" y="548071"/>
                    <a:pt x="417803" y="548071"/>
                  </a:cubicBezTo>
                  <a:close/>
                  <a:moveTo>
                    <a:pt x="142985" y="547288"/>
                  </a:moveTo>
                  <a:lnTo>
                    <a:pt x="203472" y="547288"/>
                  </a:lnTo>
                  <a:cubicBezTo>
                    <a:pt x="206505" y="547288"/>
                    <a:pt x="208983" y="549766"/>
                    <a:pt x="208983" y="552799"/>
                  </a:cubicBezTo>
                  <a:lnTo>
                    <a:pt x="208983" y="681567"/>
                  </a:lnTo>
                  <a:cubicBezTo>
                    <a:pt x="208983" y="684599"/>
                    <a:pt x="206538" y="687078"/>
                    <a:pt x="203472" y="687078"/>
                  </a:cubicBezTo>
                  <a:lnTo>
                    <a:pt x="142985" y="687078"/>
                  </a:lnTo>
                  <a:cubicBezTo>
                    <a:pt x="139952" y="687078"/>
                    <a:pt x="137474" y="684599"/>
                    <a:pt x="137474" y="681567"/>
                  </a:cubicBezTo>
                  <a:lnTo>
                    <a:pt x="137474" y="552799"/>
                  </a:lnTo>
                  <a:cubicBezTo>
                    <a:pt x="137474" y="549766"/>
                    <a:pt x="139952" y="547288"/>
                    <a:pt x="142985" y="547288"/>
                  </a:cubicBezTo>
                  <a:close/>
                  <a:moveTo>
                    <a:pt x="691383" y="413010"/>
                  </a:moveTo>
                  <a:lnTo>
                    <a:pt x="749196" y="413010"/>
                  </a:lnTo>
                  <a:cubicBezTo>
                    <a:pt x="752294" y="413010"/>
                    <a:pt x="754805" y="415520"/>
                    <a:pt x="754805" y="418618"/>
                  </a:cubicBezTo>
                  <a:lnTo>
                    <a:pt x="754805" y="617526"/>
                  </a:lnTo>
                  <a:lnTo>
                    <a:pt x="824454" y="617526"/>
                  </a:lnTo>
                  <a:lnTo>
                    <a:pt x="824454" y="681666"/>
                  </a:lnTo>
                  <a:cubicBezTo>
                    <a:pt x="824454" y="684698"/>
                    <a:pt x="821976" y="687176"/>
                    <a:pt x="818943" y="687176"/>
                  </a:cubicBezTo>
                  <a:lnTo>
                    <a:pt x="761652" y="687176"/>
                  </a:lnTo>
                  <a:cubicBezTo>
                    <a:pt x="757869" y="687176"/>
                    <a:pt x="754804" y="684111"/>
                    <a:pt x="754804" y="680328"/>
                  </a:cubicBezTo>
                  <a:lnTo>
                    <a:pt x="754804" y="617592"/>
                  </a:lnTo>
                  <a:lnTo>
                    <a:pt x="754349" y="618048"/>
                  </a:lnTo>
                  <a:lnTo>
                    <a:pt x="692720" y="618048"/>
                  </a:lnTo>
                  <a:cubicBezTo>
                    <a:pt x="688937" y="618048"/>
                    <a:pt x="685872" y="614983"/>
                    <a:pt x="685872" y="611200"/>
                  </a:cubicBezTo>
                  <a:lnTo>
                    <a:pt x="685872" y="418553"/>
                  </a:lnTo>
                  <a:cubicBezTo>
                    <a:pt x="685872" y="415455"/>
                    <a:pt x="688318" y="413010"/>
                    <a:pt x="691383" y="413010"/>
                  </a:cubicBezTo>
                  <a:close/>
                  <a:moveTo>
                    <a:pt x="1103186" y="408543"/>
                  </a:moveTo>
                  <a:lnTo>
                    <a:pt x="1160152" y="408543"/>
                  </a:lnTo>
                  <a:cubicBezTo>
                    <a:pt x="1163934" y="408543"/>
                    <a:pt x="1166999" y="411608"/>
                    <a:pt x="1166999" y="415390"/>
                  </a:cubicBezTo>
                  <a:lnTo>
                    <a:pt x="1166999" y="475128"/>
                  </a:lnTo>
                  <a:cubicBezTo>
                    <a:pt x="1166999" y="478193"/>
                    <a:pt x="1164521" y="480639"/>
                    <a:pt x="1161488" y="480639"/>
                  </a:cubicBezTo>
                  <a:lnTo>
                    <a:pt x="1098328" y="480639"/>
                  </a:lnTo>
                  <a:lnTo>
                    <a:pt x="1098328" y="549702"/>
                  </a:lnTo>
                  <a:lnTo>
                    <a:pt x="1161359" y="549702"/>
                  </a:lnTo>
                  <a:cubicBezTo>
                    <a:pt x="1164457" y="549702"/>
                    <a:pt x="1166967" y="552213"/>
                    <a:pt x="1166967" y="555311"/>
                  </a:cubicBezTo>
                  <a:lnTo>
                    <a:pt x="1166967" y="619124"/>
                  </a:lnTo>
                  <a:lnTo>
                    <a:pt x="1302420" y="619124"/>
                  </a:lnTo>
                  <a:lnTo>
                    <a:pt x="1302420" y="554854"/>
                  </a:lnTo>
                  <a:cubicBezTo>
                    <a:pt x="1302420" y="551822"/>
                    <a:pt x="1304898" y="549343"/>
                    <a:pt x="1307931" y="549343"/>
                  </a:cubicBezTo>
                  <a:lnTo>
                    <a:pt x="1366168" y="549343"/>
                  </a:lnTo>
                  <a:cubicBezTo>
                    <a:pt x="1369266" y="549343"/>
                    <a:pt x="1371777" y="551854"/>
                    <a:pt x="1371777" y="554952"/>
                  </a:cubicBezTo>
                  <a:lnTo>
                    <a:pt x="1371777" y="681112"/>
                  </a:lnTo>
                  <a:cubicBezTo>
                    <a:pt x="1371777" y="684144"/>
                    <a:pt x="1369298" y="686622"/>
                    <a:pt x="1366266" y="686622"/>
                  </a:cubicBezTo>
                  <a:lnTo>
                    <a:pt x="1304540" y="686622"/>
                  </a:lnTo>
                  <a:lnTo>
                    <a:pt x="1304540" y="754642"/>
                  </a:lnTo>
                  <a:lnTo>
                    <a:pt x="1368287" y="754642"/>
                  </a:lnTo>
                  <a:cubicBezTo>
                    <a:pt x="1371385" y="754642"/>
                    <a:pt x="1373896" y="757153"/>
                    <a:pt x="1373896" y="760250"/>
                  </a:cubicBezTo>
                  <a:lnTo>
                    <a:pt x="1373896" y="815814"/>
                  </a:lnTo>
                  <a:cubicBezTo>
                    <a:pt x="1373896" y="818846"/>
                    <a:pt x="1371418" y="821325"/>
                    <a:pt x="1368385" y="821325"/>
                  </a:cubicBezTo>
                  <a:lnTo>
                    <a:pt x="1368385" y="821260"/>
                  </a:lnTo>
                  <a:lnTo>
                    <a:pt x="1304507" y="821260"/>
                  </a:lnTo>
                  <a:lnTo>
                    <a:pt x="1304507" y="890062"/>
                  </a:lnTo>
                  <a:lnTo>
                    <a:pt x="1368255" y="890062"/>
                  </a:lnTo>
                  <a:cubicBezTo>
                    <a:pt x="1371353" y="890062"/>
                    <a:pt x="1373863" y="892573"/>
                    <a:pt x="1373863" y="895671"/>
                  </a:cubicBezTo>
                  <a:lnTo>
                    <a:pt x="1373863" y="953027"/>
                  </a:lnTo>
                  <a:cubicBezTo>
                    <a:pt x="1373863" y="956060"/>
                    <a:pt x="1371385" y="958538"/>
                    <a:pt x="1368353" y="958538"/>
                  </a:cubicBezTo>
                  <a:lnTo>
                    <a:pt x="1242878" y="958538"/>
                  </a:lnTo>
                  <a:cubicBezTo>
                    <a:pt x="1239096" y="958538"/>
                    <a:pt x="1236030" y="955473"/>
                    <a:pt x="1236030" y="951691"/>
                  </a:cubicBezTo>
                  <a:lnTo>
                    <a:pt x="1236030" y="891203"/>
                  </a:lnTo>
                  <a:cubicBezTo>
                    <a:pt x="1236030" y="890584"/>
                    <a:pt x="1236520" y="890095"/>
                    <a:pt x="1237139" y="890095"/>
                  </a:cubicBezTo>
                  <a:lnTo>
                    <a:pt x="1166967" y="890095"/>
                  </a:lnTo>
                  <a:lnTo>
                    <a:pt x="1166967" y="1008558"/>
                  </a:lnTo>
                  <a:cubicBezTo>
                    <a:pt x="1166967" y="1019319"/>
                    <a:pt x="1158229" y="1028025"/>
                    <a:pt x="1147501" y="1028025"/>
                  </a:cubicBezTo>
                  <a:lnTo>
                    <a:pt x="1035852" y="1028025"/>
                  </a:lnTo>
                  <a:cubicBezTo>
                    <a:pt x="1032069" y="1028025"/>
                    <a:pt x="1029004" y="1024960"/>
                    <a:pt x="1029004" y="1021178"/>
                  </a:cubicBezTo>
                  <a:lnTo>
                    <a:pt x="1029004" y="823020"/>
                  </a:lnTo>
                  <a:lnTo>
                    <a:pt x="965680" y="823020"/>
                  </a:lnTo>
                  <a:cubicBezTo>
                    <a:pt x="961897" y="823020"/>
                    <a:pt x="958832" y="819955"/>
                    <a:pt x="958832" y="816173"/>
                  </a:cubicBezTo>
                  <a:lnTo>
                    <a:pt x="958832" y="692133"/>
                  </a:lnTo>
                  <a:cubicBezTo>
                    <a:pt x="958832" y="689100"/>
                    <a:pt x="961310" y="686622"/>
                    <a:pt x="964343" y="686622"/>
                  </a:cubicBezTo>
                  <a:lnTo>
                    <a:pt x="1029004" y="686622"/>
                  </a:lnTo>
                  <a:lnTo>
                    <a:pt x="1029004" y="594570"/>
                  </a:lnTo>
                  <a:lnTo>
                    <a:pt x="1029004" y="555246"/>
                  </a:lnTo>
                  <a:lnTo>
                    <a:pt x="1029004" y="478617"/>
                  </a:lnTo>
                  <a:lnTo>
                    <a:pt x="1097675" y="478617"/>
                  </a:lnTo>
                  <a:lnTo>
                    <a:pt x="1097675" y="414053"/>
                  </a:lnTo>
                  <a:cubicBezTo>
                    <a:pt x="1097675" y="411021"/>
                    <a:pt x="1100153" y="408543"/>
                    <a:pt x="1103186" y="408543"/>
                  </a:cubicBezTo>
                  <a:close/>
                  <a:moveTo>
                    <a:pt x="554886" y="343294"/>
                  </a:moveTo>
                  <a:lnTo>
                    <a:pt x="613416" y="343294"/>
                  </a:lnTo>
                  <a:cubicBezTo>
                    <a:pt x="616514" y="343294"/>
                    <a:pt x="619025" y="345804"/>
                    <a:pt x="619025" y="348902"/>
                  </a:cubicBezTo>
                  <a:lnTo>
                    <a:pt x="619025" y="474181"/>
                  </a:lnTo>
                  <a:cubicBezTo>
                    <a:pt x="619025" y="477214"/>
                    <a:pt x="616547" y="479692"/>
                    <a:pt x="613514" y="479692"/>
                  </a:cubicBezTo>
                  <a:lnTo>
                    <a:pt x="556223" y="479692"/>
                  </a:lnTo>
                  <a:cubicBezTo>
                    <a:pt x="552440" y="479692"/>
                    <a:pt x="549375" y="476627"/>
                    <a:pt x="549375" y="472844"/>
                  </a:cubicBezTo>
                  <a:lnTo>
                    <a:pt x="549375" y="348804"/>
                  </a:lnTo>
                  <a:cubicBezTo>
                    <a:pt x="549375" y="345739"/>
                    <a:pt x="551853" y="343294"/>
                    <a:pt x="554886" y="343294"/>
                  </a:cubicBezTo>
                  <a:close/>
                  <a:moveTo>
                    <a:pt x="963430" y="272894"/>
                  </a:moveTo>
                  <a:lnTo>
                    <a:pt x="1025026" y="272894"/>
                  </a:lnTo>
                  <a:cubicBezTo>
                    <a:pt x="1026982" y="272894"/>
                    <a:pt x="1028580" y="274491"/>
                    <a:pt x="1028580" y="276448"/>
                  </a:cubicBezTo>
                  <a:lnTo>
                    <a:pt x="1028580" y="478616"/>
                  </a:lnTo>
                  <a:lnTo>
                    <a:pt x="964343" y="478616"/>
                  </a:lnTo>
                  <a:cubicBezTo>
                    <a:pt x="962354" y="478616"/>
                    <a:pt x="960723" y="476986"/>
                    <a:pt x="960723" y="474996"/>
                  </a:cubicBezTo>
                  <a:lnTo>
                    <a:pt x="960723" y="275600"/>
                  </a:lnTo>
                  <a:cubicBezTo>
                    <a:pt x="960756" y="274100"/>
                    <a:pt x="961962" y="272894"/>
                    <a:pt x="963430" y="272894"/>
                  </a:cubicBezTo>
                  <a:close/>
                  <a:moveTo>
                    <a:pt x="1374353" y="138517"/>
                  </a:moveTo>
                  <a:cubicBezTo>
                    <a:pt x="1439079" y="138647"/>
                    <a:pt x="1503773" y="138647"/>
                    <a:pt x="1568499" y="138517"/>
                  </a:cubicBezTo>
                  <a:cubicBezTo>
                    <a:pt x="1572771" y="138517"/>
                    <a:pt x="1574173" y="139462"/>
                    <a:pt x="1574173" y="143995"/>
                  </a:cubicBezTo>
                  <a:cubicBezTo>
                    <a:pt x="1574010" y="208917"/>
                    <a:pt x="1574010" y="273839"/>
                    <a:pt x="1574140" y="338761"/>
                  </a:cubicBezTo>
                  <a:cubicBezTo>
                    <a:pt x="1574140" y="342935"/>
                    <a:pt x="1572934" y="343946"/>
                    <a:pt x="1568891" y="343913"/>
                  </a:cubicBezTo>
                  <a:cubicBezTo>
                    <a:pt x="1536348" y="343717"/>
                    <a:pt x="1503806" y="343783"/>
                    <a:pt x="1471230" y="343815"/>
                  </a:cubicBezTo>
                  <a:cubicBezTo>
                    <a:pt x="1439275" y="343815"/>
                    <a:pt x="1407286" y="343717"/>
                    <a:pt x="1375331" y="343913"/>
                  </a:cubicBezTo>
                  <a:cubicBezTo>
                    <a:pt x="1370505" y="343946"/>
                    <a:pt x="1368679" y="343130"/>
                    <a:pt x="1368711" y="337620"/>
                  </a:cubicBezTo>
                  <a:cubicBezTo>
                    <a:pt x="1368940" y="273089"/>
                    <a:pt x="1368907" y="208558"/>
                    <a:pt x="1368777" y="144060"/>
                  </a:cubicBezTo>
                  <a:cubicBezTo>
                    <a:pt x="1368777" y="139626"/>
                    <a:pt x="1369983" y="138517"/>
                    <a:pt x="1374353" y="138517"/>
                  </a:cubicBezTo>
                  <a:close/>
                  <a:moveTo>
                    <a:pt x="141843" y="138517"/>
                  </a:moveTo>
                  <a:cubicBezTo>
                    <a:pt x="206570" y="138647"/>
                    <a:pt x="271264" y="138647"/>
                    <a:pt x="335990" y="138517"/>
                  </a:cubicBezTo>
                  <a:cubicBezTo>
                    <a:pt x="340262" y="138517"/>
                    <a:pt x="341664" y="139462"/>
                    <a:pt x="341664" y="143995"/>
                  </a:cubicBezTo>
                  <a:cubicBezTo>
                    <a:pt x="341501" y="208917"/>
                    <a:pt x="341501" y="273839"/>
                    <a:pt x="341631" y="338761"/>
                  </a:cubicBezTo>
                  <a:cubicBezTo>
                    <a:pt x="341631" y="342935"/>
                    <a:pt x="340425" y="343946"/>
                    <a:pt x="336382" y="343913"/>
                  </a:cubicBezTo>
                  <a:cubicBezTo>
                    <a:pt x="303839" y="343717"/>
                    <a:pt x="271297" y="343783"/>
                    <a:pt x="238721" y="343815"/>
                  </a:cubicBezTo>
                  <a:cubicBezTo>
                    <a:pt x="206766" y="343815"/>
                    <a:pt x="174777" y="343717"/>
                    <a:pt x="142822" y="343913"/>
                  </a:cubicBezTo>
                  <a:cubicBezTo>
                    <a:pt x="137996" y="343946"/>
                    <a:pt x="136170" y="343130"/>
                    <a:pt x="136202" y="337620"/>
                  </a:cubicBezTo>
                  <a:cubicBezTo>
                    <a:pt x="136431" y="273089"/>
                    <a:pt x="136398" y="208558"/>
                    <a:pt x="136268" y="144060"/>
                  </a:cubicBezTo>
                  <a:cubicBezTo>
                    <a:pt x="136268" y="139626"/>
                    <a:pt x="137474" y="138517"/>
                    <a:pt x="141843" y="138517"/>
                  </a:cubicBezTo>
                  <a:close/>
                  <a:moveTo>
                    <a:pt x="754218" y="135518"/>
                  </a:moveTo>
                  <a:lnTo>
                    <a:pt x="953419" y="135518"/>
                  </a:lnTo>
                  <a:cubicBezTo>
                    <a:pt x="956516" y="135518"/>
                    <a:pt x="959027" y="138028"/>
                    <a:pt x="959027" y="141126"/>
                  </a:cubicBezTo>
                  <a:lnTo>
                    <a:pt x="959027" y="274199"/>
                  </a:lnTo>
                  <a:lnTo>
                    <a:pt x="894073" y="274199"/>
                  </a:lnTo>
                  <a:lnTo>
                    <a:pt x="894073" y="475128"/>
                  </a:lnTo>
                  <a:cubicBezTo>
                    <a:pt x="894073" y="477052"/>
                    <a:pt x="892508" y="478617"/>
                    <a:pt x="890584" y="478617"/>
                  </a:cubicBezTo>
                  <a:lnTo>
                    <a:pt x="829868" y="478617"/>
                  </a:lnTo>
                  <a:cubicBezTo>
                    <a:pt x="827879" y="478617"/>
                    <a:pt x="826248" y="476987"/>
                    <a:pt x="826248" y="474998"/>
                  </a:cubicBezTo>
                  <a:lnTo>
                    <a:pt x="826248" y="408574"/>
                  </a:lnTo>
                  <a:lnTo>
                    <a:pt x="755196" y="408574"/>
                  </a:lnTo>
                  <a:cubicBezTo>
                    <a:pt x="753272" y="408574"/>
                    <a:pt x="751707" y="407009"/>
                    <a:pt x="751707" y="405085"/>
                  </a:cubicBezTo>
                  <a:lnTo>
                    <a:pt x="751707" y="342772"/>
                  </a:lnTo>
                  <a:cubicBezTo>
                    <a:pt x="751707" y="340815"/>
                    <a:pt x="753305" y="339218"/>
                    <a:pt x="755261" y="339218"/>
                  </a:cubicBezTo>
                  <a:lnTo>
                    <a:pt x="826248" y="339218"/>
                  </a:lnTo>
                  <a:lnTo>
                    <a:pt x="826248" y="274199"/>
                  </a:lnTo>
                  <a:lnTo>
                    <a:pt x="761065" y="274199"/>
                  </a:lnTo>
                  <a:cubicBezTo>
                    <a:pt x="757283" y="274199"/>
                    <a:pt x="754218" y="271134"/>
                    <a:pt x="754218" y="267351"/>
                  </a:cubicBezTo>
                  <a:close/>
                  <a:moveTo>
                    <a:pt x="1106610" y="71280"/>
                  </a:moveTo>
                  <a:lnTo>
                    <a:pt x="1167424" y="71280"/>
                  </a:lnTo>
                  <a:cubicBezTo>
                    <a:pt x="1169380" y="71280"/>
                    <a:pt x="1170978" y="72877"/>
                    <a:pt x="1170978" y="74834"/>
                  </a:cubicBezTo>
                  <a:lnTo>
                    <a:pt x="1170978" y="201352"/>
                  </a:lnTo>
                  <a:cubicBezTo>
                    <a:pt x="1170978" y="203276"/>
                    <a:pt x="1169413" y="204841"/>
                    <a:pt x="1167489" y="204841"/>
                  </a:cubicBezTo>
                  <a:lnTo>
                    <a:pt x="1117468" y="204841"/>
                  </a:lnTo>
                  <a:lnTo>
                    <a:pt x="1117468" y="204842"/>
                  </a:lnTo>
                  <a:lnTo>
                    <a:pt x="1032068" y="204842"/>
                  </a:lnTo>
                  <a:cubicBezTo>
                    <a:pt x="1030177" y="204842"/>
                    <a:pt x="1028612" y="203277"/>
                    <a:pt x="1028612" y="201353"/>
                  </a:cubicBezTo>
                  <a:lnTo>
                    <a:pt x="1028612" y="139072"/>
                  </a:lnTo>
                  <a:cubicBezTo>
                    <a:pt x="1028612" y="137115"/>
                    <a:pt x="1030210" y="135518"/>
                    <a:pt x="1032166" y="135518"/>
                  </a:cubicBezTo>
                  <a:lnTo>
                    <a:pt x="1103121" y="135518"/>
                  </a:lnTo>
                  <a:lnTo>
                    <a:pt x="1103121" y="74769"/>
                  </a:lnTo>
                  <a:cubicBezTo>
                    <a:pt x="1103121" y="72845"/>
                    <a:pt x="1104686" y="71280"/>
                    <a:pt x="1106610" y="71280"/>
                  </a:cubicBezTo>
                  <a:close/>
                  <a:moveTo>
                    <a:pt x="1636029" y="69324"/>
                  </a:moveTo>
                  <a:cubicBezTo>
                    <a:pt x="1526011" y="69552"/>
                    <a:pt x="1415959" y="69520"/>
                    <a:pt x="1305941" y="69357"/>
                  </a:cubicBezTo>
                  <a:cubicBezTo>
                    <a:pt x="1300397" y="69357"/>
                    <a:pt x="1299680" y="71248"/>
                    <a:pt x="1299680" y="76106"/>
                  </a:cubicBezTo>
                  <a:cubicBezTo>
                    <a:pt x="1299811" y="186158"/>
                    <a:pt x="1299811" y="296176"/>
                    <a:pt x="1299647" y="406227"/>
                  </a:cubicBezTo>
                  <a:cubicBezTo>
                    <a:pt x="1299647" y="411510"/>
                    <a:pt x="1300821" y="413075"/>
                    <a:pt x="1306332" y="413075"/>
                  </a:cubicBezTo>
                  <a:cubicBezTo>
                    <a:pt x="1416351" y="412879"/>
                    <a:pt x="1526402" y="412912"/>
                    <a:pt x="1636420" y="413042"/>
                  </a:cubicBezTo>
                  <a:cubicBezTo>
                    <a:pt x="1641605" y="413042"/>
                    <a:pt x="1643333" y="411966"/>
                    <a:pt x="1643268" y="406390"/>
                  </a:cubicBezTo>
                  <a:cubicBezTo>
                    <a:pt x="1643040" y="351479"/>
                    <a:pt x="1643138" y="296535"/>
                    <a:pt x="1643138" y="241623"/>
                  </a:cubicBezTo>
                  <a:cubicBezTo>
                    <a:pt x="1643138" y="186712"/>
                    <a:pt x="1643073" y="131768"/>
                    <a:pt x="1643268" y="76857"/>
                  </a:cubicBezTo>
                  <a:cubicBezTo>
                    <a:pt x="1643301" y="71183"/>
                    <a:pt x="1642290" y="69324"/>
                    <a:pt x="1636029" y="69324"/>
                  </a:cubicBezTo>
                  <a:close/>
                  <a:moveTo>
                    <a:pt x="403521" y="69324"/>
                  </a:moveTo>
                  <a:cubicBezTo>
                    <a:pt x="293503" y="69552"/>
                    <a:pt x="183451" y="69520"/>
                    <a:pt x="73433" y="69357"/>
                  </a:cubicBezTo>
                  <a:cubicBezTo>
                    <a:pt x="67889" y="69357"/>
                    <a:pt x="67172" y="71248"/>
                    <a:pt x="67172" y="76106"/>
                  </a:cubicBezTo>
                  <a:cubicBezTo>
                    <a:pt x="67303" y="186158"/>
                    <a:pt x="67303" y="296176"/>
                    <a:pt x="67139" y="406227"/>
                  </a:cubicBezTo>
                  <a:cubicBezTo>
                    <a:pt x="67139" y="411510"/>
                    <a:pt x="68313" y="413075"/>
                    <a:pt x="73824" y="413075"/>
                  </a:cubicBezTo>
                  <a:cubicBezTo>
                    <a:pt x="183843" y="412879"/>
                    <a:pt x="293894" y="412912"/>
                    <a:pt x="403912" y="413042"/>
                  </a:cubicBezTo>
                  <a:cubicBezTo>
                    <a:pt x="409097" y="413042"/>
                    <a:pt x="410825" y="411966"/>
                    <a:pt x="410760" y="406390"/>
                  </a:cubicBezTo>
                  <a:cubicBezTo>
                    <a:pt x="410532" y="351479"/>
                    <a:pt x="410630" y="296535"/>
                    <a:pt x="410630" y="241623"/>
                  </a:cubicBezTo>
                  <a:cubicBezTo>
                    <a:pt x="410630" y="186712"/>
                    <a:pt x="410564" y="131768"/>
                    <a:pt x="410760" y="76857"/>
                  </a:cubicBezTo>
                  <a:cubicBezTo>
                    <a:pt x="410793" y="71183"/>
                    <a:pt x="409782" y="69324"/>
                    <a:pt x="403521" y="69324"/>
                  </a:cubicBezTo>
                  <a:close/>
                  <a:moveTo>
                    <a:pt x="1239291" y="1924"/>
                  </a:moveTo>
                  <a:lnTo>
                    <a:pt x="1712136" y="1924"/>
                  </a:lnTo>
                  <a:lnTo>
                    <a:pt x="1712861" y="2656"/>
                  </a:lnTo>
                  <a:lnTo>
                    <a:pt x="1715006" y="3782"/>
                  </a:lnTo>
                  <a:lnTo>
                    <a:pt x="1715028" y="4846"/>
                  </a:lnTo>
                  <a:lnTo>
                    <a:pt x="1715331" y="5152"/>
                  </a:lnTo>
                  <a:lnTo>
                    <a:pt x="1715331" y="477964"/>
                  </a:lnTo>
                  <a:cubicBezTo>
                    <a:pt x="1715331" y="479725"/>
                    <a:pt x="1713896" y="481160"/>
                    <a:pt x="1712136" y="481160"/>
                  </a:cubicBezTo>
                  <a:lnTo>
                    <a:pt x="1239291" y="481160"/>
                  </a:lnTo>
                  <a:lnTo>
                    <a:pt x="1238731" y="480600"/>
                  </a:lnTo>
                  <a:lnTo>
                    <a:pt x="1238349" y="480655"/>
                  </a:lnTo>
                  <a:lnTo>
                    <a:pt x="1237431" y="479300"/>
                  </a:lnTo>
                  <a:lnTo>
                    <a:pt x="1236095" y="477964"/>
                  </a:lnTo>
                  <a:lnTo>
                    <a:pt x="1236095" y="5119"/>
                  </a:lnTo>
                  <a:cubicBezTo>
                    <a:pt x="1236095" y="3358"/>
                    <a:pt x="1237530" y="1924"/>
                    <a:pt x="1239291" y="1924"/>
                  </a:cubicBezTo>
                  <a:close/>
                  <a:moveTo>
                    <a:pt x="662884" y="1924"/>
                  </a:moveTo>
                  <a:lnTo>
                    <a:pt x="748609" y="1924"/>
                  </a:lnTo>
                  <a:cubicBezTo>
                    <a:pt x="751707" y="1924"/>
                    <a:pt x="754218" y="4434"/>
                    <a:pt x="754218" y="7532"/>
                  </a:cubicBezTo>
                  <a:lnTo>
                    <a:pt x="754218" y="134735"/>
                  </a:lnTo>
                  <a:lnTo>
                    <a:pt x="686198" y="134735"/>
                  </a:lnTo>
                  <a:lnTo>
                    <a:pt x="686198" y="271427"/>
                  </a:lnTo>
                  <a:cubicBezTo>
                    <a:pt x="686198" y="273351"/>
                    <a:pt x="684633" y="274916"/>
                    <a:pt x="682709" y="274916"/>
                  </a:cubicBezTo>
                  <a:lnTo>
                    <a:pt x="621961" y="274916"/>
                  </a:lnTo>
                  <a:cubicBezTo>
                    <a:pt x="619972" y="274916"/>
                    <a:pt x="618341" y="273286"/>
                    <a:pt x="618341" y="271297"/>
                  </a:cubicBezTo>
                  <a:lnTo>
                    <a:pt x="618341" y="204874"/>
                  </a:lnTo>
                  <a:lnTo>
                    <a:pt x="552473" y="204874"/>
                  </a:lnTo>
                  <a:cubicBezTo>
                    <a:pt x="550582" y="204841"/>
                    <a:pt x="549017" y="203276"/>
                    <a:pt x="549017" y="201385"/>
                  </a:cubicBezTo>
                  <a:lnTo>
                    <a:pt x="549017" y="139072"/>
                  </a:lnTo>
                  <a:cubicBezTo>
                    <a:pt x="549017" y="137115"/>
                    <a:pt x="550615" y="135518"/>
                    <a:pt x="552571" y="135518"/>
                  </a:cubicBezTo>
                  <a:lnTo>
                    <a:pt x="618341" y="135518"/>
                  </a:lnTo>
                  <a:lnTo>
                    <a:pt x="618341" y="71312"/>
                  </a:lnTo>
                  <a:lnTo>
                    <a:pt x="552506" y="71312"/>
                  </a:lnTo>
                  <a:cubicBezTo>
                    <a:pt x="550582" y="71280"/>
                    <a:pt x="549017" y="69714"/>
                    <a:pt x="549017" y="67790"/>
                  </a:cubicBezTo>
                  <a:lnTo>
                    <a:pt x="549017" y="5510"/>
                  </a:lnTo>
                  <a:cubicBezTo>
                    <a:pt x="549017" y="3553"/>
                    <a:pt x="550615" y="1956"/>
                    <a:pt x="552571" y="1956"/>
                  </a:cubicBezTo>
                  <a:lnTo>
                    <a:pt x="662852" y="1956"/>
                  </a:lnTo>
                  <a:close/>
                  <a:moveTo>
                    <a:pt x="6782" y="1924"/>
                  </a:moveTo>
                  <a:lnTo>
                    <a:pt x="479628" y="1924"/>
                  </a:lnTo>
                  <a:lnTo>
                    <a:pt x="480379" y="2683"/>
                  </a:lnTo>
                  <a:lnTo>
                    <a:pt x="481551" y="3456"/>
                  </a:lnTo>
                  <a:lnTo>
                    <a:pt x="481571" y="3887"/>
                  </a:lnTo>
                  <a:lnTo>
                    <a:pt x="482823" y="5152"/>
                  </a:lnTo>
                  <a:lnTo>
                    <a:pt x="482823" y="477964"/>
                  </a:lnTo>
                  <a:lnTo>
                    <a:pt x="481272" y="479515"/>
                  </a:lnTo>
                  <a:lnTo>
                    <a:pt x="481258" y="479693"/>
                  </a:lnTo>
                  <a:lnTo>
                    <a:pt x="481081" y="479707"/>
                  </a:lnTo>
                  <a:lnTo>
                    <a:pt x="479628" y="481160"/>
                  </a:lnTo>
                  <a:lnTo>
                    <a:pt x="6782" y="481160"/>
                  </a:lnTo>
                  <a:lnTo>
                    <a:pt x="5416" y="479794"/>
                  </a:lnTo>
                  <a:lnTo>
                    <a:pt x="4467" y="479726"/>
                  </a:lnTo>
                  <a:lnTo>
                    <a:pt x="4473" y="478850"/>
                  </a:lnTo>
                  <a:lnTo>
                    <a:pt x="3587" y="477964"/>
                  </a:lnTo>
                  <a:lnTo>
                    <a:pt x="3587" y="5119"/>
                  </a:lnTo>
                  <a:cubicBezTo>
                    <a:pt x="3587" y="3358"/>
                    <a:pt x="5022" y="1924"/>
                    <a:pt x="6782" y="1924"/>
                  </a:cubicBezTo>
                  <a:close/>
                  <a:moveTo>
                    <a:pt x="832509" y="0"/>
                  </a:moveTo>
                  <a:lnTo>
                    <a:pt x="885790" y="0"/>
                  </a:lnTo>
                  <a:cubicBezTo>
                    <a:pt x="890192" y="0"/>
                    <a:pt x="893779" y="3587"/>
                    <a:pt x="893779" y="7989"/>
                  </a:cubicBezTo>
                  <a:lnTo>
                    <a:pt x="893779" y="62085"/>
                  </a:lnTo>
                  <a:cubicBezTo>
                    <a:pt x="893779" y="66095"/>
                    <a:pt x="890519" y="69356"/>
                    <a:pt x="886508" y="69356"/>
                  </a:cubicBezTo>
                  <a:lnTo>
                    <a:pt x="832411" y="69356"/>
                  </a:lnTo>
                  <a:cubicBezTo>
                    <a:pt x="828042" y="69324"/>
                    <a:pt x="824455" y="65769"/>
                    <a:pt x="824455" y="61367"/>
                  </a:cubicBezTo>
                  <a:lnTo>
                    <a:pt x="824455" y="8054"/>
                  </a:lnTo>
                  <a:cubicBezTo>
                    <a:pt x="824455" y="3587"/>
                    <a:pt x="828075" y="0"/>
                    <a:pt x="832509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  <a:scene3d>
              <a:camera prst="orthographicFront"/>
              <a:lightRig rig="balanced" dir="t"/>
            </a:scene3d>
            <a:sp3d extrusionH="44450" prstMaterial="matte">
              <a:extrusionClr>
                <a:schemeClr val="accent1">
                  <a:lumMod val="50000"/>
                </a:schemeClr>
              </a:extrusionClr>
              <a:contourClr>
                <a:schemeClr val="bg1"/>
              </a:contourClr>
            </a:sp3d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0D635A6-02AF-46F4-8ADF-CEABEC97AB9C}"/>
                </a:ext>
              </a:extLst>
            </p:cNvPr>
            <p:cNvSpPr/>
            <p:nvPr/>
          </p:nvSpPr>
          <p:spPr>
            <a:xfrm>
              <a:off x="854842" y="3068395"/>
              <a:ext cx="1085160" cy="337691"/>
            </a:xfrm>
            <a:custGeom>
              <a:avLst/>
              <a:gdLst>
                <a:gd name="connsiteX0" fmla="*/ 3928459 w 5186590"/>
                <a:gd name="connsiteY0" fmla="*/ 529570 h 1614016"/>
                <a:gd name="connsiteX1" fmla="*/ 3960577 w 5186590"/>
                <a:gd name="connsiteY1" fmla="*/ 547619 h 1614016"/>
                <a:gd name="connsiteX2" fmla="*/ 3975447 w 5186590"/>
                <a:gd name="connsiteY2" fmla="*/ 591424 h 1614016"/>
                <a:gd name="connsiteX3" fmla="*/ 3974678 w 5186590"/>
                <a:gd name="connsiteY3" fmla="*/ 769022 h 1614016"/>
                <a:gd name="connsiteX4" fmla="*/ 4017398 w 5186590"/>
                <a:gd name="connsiteY4" fmla="*/ 900437 h 1614016"/>
                <a:gd name="connsiteX5" fmla="*/ 4092552 w 5186590"/>
                <a:gd name="connsiteY5" fmla="*/ 1001692 h 1614016"/>
                <a:gd name="connsiteX6" fmla="*/ 4117778 w 5186590"/>
                <a:gd name="connsiteY6" fmla="*/ 1018171 h 1614016"/>
                <a:gd name="connsiteX7" fmla="*/ 4133768 w 5186590"/>
                <a:gd name="connsiteY7" fmla="*/ 993295 h 1614016"/>
                <a:gd name="connsiteX8" fmla="*/ 4126351 w 5186590"/>
                <a:gd name="connsiteY8" fmla="*/ 980979 h 1614016"/>
                <a:gd name="connsiteX9" fmla="*/ 4062253 w 5186590"/>
                <a:gd name="connsiteY9" fmla="*/ 884867 h 1614016"/>
                <a:gd name="connsiteX10" fmla="*/ 4049622 w 5186590"/>
                <a:gd name="connsiteY10" fmla="*/ 827242 h 1614016"/>
                <a:gd name="connsiteX11" fmla="*/ 4106687 w 5186590"/>
                <a:gd name="connsiteY11" fmla="*/ 792919 h 1614016"/>
                <a:gd name="connsiteX12" fmla="*/ 4139611 w 5186590"/>
                <a:gd name="connsiteY12" fmla="*/ 813072 h 1614016"/>
                <a:gd name="connsiteX13" fmla="*/ 4280752 w 5186590"/>
                <a:gd name="connsiteY13" fmla="*/ 987732 h 1614016"/>
                <a:gd name="connsiteX14" fmla="*/ 4324032 w 5186590"/>
                <a:gd name="connsiteY14" fmla="*/ 1083844 h 1614016"/>
                <a:gd name="connsiteX15" fmla="*/ 4325502 w 5186590"/>
                <a:gd name="connsiteY15" fmla="*/ 1096824 h 1614016"/>
                <a:gd name="connsiteX16" fmla="*/ 4325642 w 5186590"/>
                <a:gd name="connsiteY16" fmla="*/ 1324490 h 1614016"/>
                <a:gd name="connsiteX17" fmla="*/ 4325222 w 5186590"/>
                <a:gd name="connsiteY17" fmla="*/ 1331978 h 1614016"/>
                <a:gd name="connsiteX18" fmla="*/ 4041295 w 5186590"/>
                <a:gd name="connsiteY18" fmla="*/ 1331978 h 1614016"/>
                <a:gd name="connsiteX19" fmla="*/ 4041435 w 5186590"/>
                <a:gd name="connsiteY19" fmla="*/ 1297585 h 1614016"/>
                <a:gd name="connsiteX20" fmla="*/ 4022016 w 5186590"/>
                <a:gd name="connsiteY20" fmla="*/ 1223935 h 1614016"/>
                <a:gd name="connsiteX21" fmla="*/ 3927199 w 5186590"/>
                <a:gd name="connsiteY21" fmla="*/ 1086922 h 1614016"/>
                <a:gd name="connsiteX22" fmla="*/ 3884829 w 5186590"/>
                <a:gd name="connsiteY22" fmla="*/ 1022265 h 1614016"/>
                <a:gd name="connsiteX23" fmla="*/ 3874402 w 5186590"/>
                <a:gd name="connsiteY23" fmla="*/ 981154 h 1614016"/>
                <a:gd name="connsiteX24" fmla="*/ 3873877 w 5186590"/>
                <a:gd name="connsiteY24" fmla="*/ 592963 h 1614016"/>
                <a:gd name="connsiteX25" fmla="*/ 3893715 w 5186590"/>
                <a:gd name="connsiteY25" fmla="*/ 542196 h 1614016"/>
                <a:gd name="connsiteX26" fmla="*/ 3928459 w 5186590"/>
                <a:gd name="connsiteY26" fmla="*/ 529570 h 1614016"/>
                <a:gd name="connsiteX27" fmla="*/ 4831462 w 5186590"/>
                <a:gd name="connsiteY27" fmla="*/ 529426 h 1614016"/>
                <a:gd name="connsiteX28" fmla="*/ 4878381 w 5186590"/>
                <a:gd name="connsiteY28" fmla="*/ 581838 h 1614016"/>
                <a:gd name="connsiteX29" fmla="*/ 4878451 w 5186590"/>
                <a:gd name="connsiteY29" fmla="*/ 593699 h 1614016"/>
                <a:gd name="connsiteX30" fmla="*/ 4878871 w 5186590"/>
                <a:gd name="connsiteY30" fmla="*/ 971428 h 1614016"/>
                <a:gd name="connsiteX31" fmla="*/ 4859103 w 5186590"/>
                <a:gd name="connsiteY31" fmla="*/ 1037975 h 1614016"/>
                <a:gd name="connsiteX32" fmla="*/ 4770233 w 5186590"/>
                <a:gd name="connsiteY32" fmla="*/ 1161727 h 1614016"/>
                <a:gd name="connsiteX33" fmla="*/ 4745707 w 5186590"/>
                <a:gd name="connsiteY33" fmla="*/ 1197450 h 1614016"/>
                <a:gd name="connsiteX34" fmla="*/ 4711034 w 5186590"/>
                <a:gd name="connsiteY34" fmla="*/ 1316899 h 1614016"/>
                <a:gd name="connsiteX35" fmla="*/ 4710929 w 5186590"/>
                <a:gd name="connsiteY35" fmla="*/ 1328724 h 1614016"/>
                <a:gd name="connsiteX36" fmla="*/ 4709669 w 5186590"/>
                <a:gd name="connsiteY36" fmla="*/ 1331803 h 1614016"/>
                <a:gd name="connsiteX37" fmla="*/ 4426057 w 5186590"/>
                <a:gd name="connsiteY37" fmla="*/ 1331803 h 1614016"/>
                <a:gd name="connsiteX38" fmla="*/ 4426057 w 5186590"/>
                <a:gd name="connsiteY38" fmla="*/ 1317388 h 1614016"/>
                <a:gd name="connsiteX39" fmla="*/ 4425602 w 5186590"/>
                <a:gd name="connsiteY39" fmla="*/ 1133142 h 1614016"/>
                <a:gd name="connsiteX40" fmla="*/ 4469757 w 5186590"/>
                <a:gd name="connsiteY40" fmla="*/ 990532 h 1614016"/>
                <a:gd name="connsiteX41" fmla="*/ 4613907 w 5186590"/>
                <a:gd name="connsiteY41" fmla="*/ 811464 h 1614016"/>
                <a:gd name="connsiteX42" fmla="*/ 4661876 w 5186590"/>
                <a:gd name="connsiteY42" fmla="*/ 790401 h 1614016"/>
                <a:gd name="connsiteX43" fmla="*/ 4703196 w 5186590"/>
                <a:gd name="connsiteY43" fmla="*/ 842288 h 1614016"/>
                <a:gd name="connsiteX44" fmla="*/ 4687872 w 5186590"/>
                <a:gd name="connsiteY44" fmla="*/ 887317 h 1614016"/>
                <a:gd name="connsiteX45" fmla="*/ 4623494 w 5186590"/>
                <a:gd name="connsiteY45" fmla="*/ 984793 h 1614016"/>
                <a:gd name="connsiteX46" fmla="*/ 4622864 w 5186590"/>
                <a:gd name="connsiteY46" fmla="*/ 1014743 h 1614016"/>
                <a:gd name="connsiteX47" fmla="*/ 4655333 w 5186590"/>
                <a:gd name="connsiteY47" fmla="*/ 1007396 h 1614016"/>
                <a:gd name="connsiteX48" fmla="*/ 4755189 w 5186590"/>
                <a:gd name="connsiteY48" fmla="*/ 868913 h 1614016"/>
                <a:gd name="connsiteX49" fmla="*/ 4776951 w 5186590"/>
                <a:gd name="connsiteY49" fmla="*/ 790681 h 1614016"/>
                <a:gd name="connsiteX50" fmla="*/ 4776951 w 5186590"/>
                <a:gd name="connsiteY50" fmla="*/ 599822 h 1614016"/>
                <a:gd name="connsiteX51" fmla="*/ 4780905 w 5186590"/>
                <a:gd name="connsiteY51" fmla="*/ 568788 h 1614016"/>
                <a:gd name="connsiteX52" fmla="*/ 4831462 w 5186590"/>
                <a:gd name="connsiteY52" fmla="*/ 529426 h 1614016"/>
                <a:gd name="connsiteX53" fmla="*/ 4175509 w 5186590"/>
                <a:gd name="connsiteY53" fmla="*/ 501785 h 1614016"/>
                <a:gd name="connsiteX54" fmla="*/ 4227116 w 5186590"/>
                <a:gd name="connsiteY54" fmla="*/ 540307 h 1614016"/>
                <a:gd name="connsiteX55" fmla="*/ 4338378 w 5186590"/>
                <a:gd name="connsiteY55" fmla="*/ 624138 h 1614016"/>
                <a:gd name="connsiteX56" fmla="*/ 4346110 w 5186590"/>
                <a:gd name="connsiteY56" fmla="*/ 637503 h 1614016"/>
                <a:gd name="connsiteX57" fmla="*/ 4346460 w 5186590"/>
                <a:gd name="connsiteY57" fmla="*/ 830426 h 1614016"/>
                <a:gd name="connsiteX58" fmla="*/ 4271026 w 5186590"/>
                <a:gd name="connsiteY58" fmla="*/ 774026 h 1614016"/>
                <a:gd name="connsiteX59" fmla="*/ 4184851 w 5186590"/>
                <a:gd name="connsiteY59" fmla="*/ 709333 h 1614016"/>
                <a:gd name="connsiteX60" fmla="*/ 4175894 w 5186590"/>
                <a:gd name="connsiteY60" fmla="*/ 696423 h 1614016"/>
                <a:gd name="connsiteX61" fmla="*/ 4175509 w 5186590"/>
                <a:gd name="connsiteY61" fmla="*/ 501785 h 1614016"/>
                <a:gd name="connsiteX62" fmla="*/ 4577030 w 5186590"/>
                <a:gd name="connsiteY62" fmla="*/ 501540 h 1614016"/>
                <a:gd name="connsiteX63" fmla="*/ 4577030 w 5186590"/>
                <a:gd name="connsiteY63" fmla="*/ 525822 h 1614016"/>
                <a:gd name="connsiteX64" fmla="*/ 4577205 w 5186590"/>
                <a:gd name="connsiteY64" fmla="*/ 691560 h 1614016"/>
                <a:gd name="connsiteX65" fmla="*/ 4568493 w 5186590"/>
                <a:gd name="connsiteY65" fmla="*/ 708879 h 1614016"/>
                <a:gd name="connsiteX66" fmla="*/ 4417100 w 5186590"/>
                <a:gd name="connsiteY66" fmla="*/ 822275 h 1614016"/>
                <a:gd name="connsiteX67" fmla="*/ 4406919 w 5186590"/>
                <a:gd name="connsiteY67" fmla="*/ 829133 h 1614016"/>
                <a:gd name="connsiteX68" fmla="*/ 4406919 w 5186590"/>
                <a:gd name="connsiteY68" fmla="*/ 815732 h 1614016"/>
                <a:gd name="connsiteX69" fmla="*/ 4407269 w 5186590"/>
                <a:gd name="connsiteY69" fmla="*/ 639498 h 1614016"/>
                <a:gd name="connsiteX70" fmla="*/ 4414966 w 5186590"/>
                <a:gd name="connsiteY70" fmla="*/ 623438 h 1614016"/>
                <a:gd name="connsiteX71" fmla="*/ 4577030 w 5186590"/>
                <a:gd name="connsiteY71" fmla="*/ 501540 h 1614016"/>
                <a:gd name="connsiteX72" fmla="*/ 344631 w 5186590"/>
                <a:gd name="connsiteY72" fmla="*/ 378919 h 1614016"/>
                <a:gd name="connsiteX73" fmla="*/ 503162 w 5186590"/>
                <a:gd name="connsiteY73" fmla="*/ 378919 h 1614016"/>
                <a:gd name="connsiteX74" fmla="*/ 437314 w 5186590"/>
                <a:gd name="connsiteY74" fmla="*/ 495674 h 1614016"/>
                <a:gd name="connsiteX75" fmla="*/ 485528 w 5186590"/>
                <a:gd name="connsiteY75" fmla="*/ 513448 h 1614016"/>
                <a:gd name="connsiteX76" fmla="*/ 415132 w 5186590"/>
                <a:gd name="connsiteY76" fmla="*/ 623309 h 1614016"/>
                <a:gd name="connsiteX77" fmla="*/ 344631 w 5186590"/>
                <a:gd name="connsiteY77" fmla="*/ 378919 h 1614016"/>
                <a:gd name="connsiteX78" fmla="*/ 575762 w 5186590"/>
                <a:gd name="connsiteY78" fmla="*/ 377974 h 1614016"/>
                <a:gd name="connsiteX79" fmla="*/ 1232625 w 5186590"/>
                <a:gd name="connsiteY79" fmla="*/ 377974 h 1614016"/>
                <a:gd name="connsiteX80" fmla="*/ 1249139 w 5186590"/>
                <a:gd name="connsiteY80" fmla="*/ 377974 h 1614016"/>
                <a:gd name="connsiteX81" fmla="*/ 1239623 w 5186590"/>
                <a:gd name="connsiteY81" fmla="*/ 447880 h 1614016"/>
                <a:gd name="connsiteX82" fmla="*/ 1115695 w 5186590"/>
                <a:gd name="connsiteY82" fmla="*/ 720716 h 1614016"/>
                <a:gd name="connsiteX83" fmla="*/ 881136 w 5186590"/>
                <a:gd name="connsiteY83" fmla="*/ 870919 h 1614016"/>
                <a:gd name="connsiteX84" fmla="*/ 847443 w 5186590"/>
                <a:gd name="connsiteY84" fmla="*/ 877671 h 1614016"/>
                <a:gd name="connsiteX85" fmla="*/ 847443 w 5186590"/>
                <a:gd name="connsiteY85" fmla="*/ 1201485 h 1614016"/>
                <a:gd name="connsiteX86" fmla="*/ 1047014 w 5186590"/>
                <a:gd name="connsiteY86" fmla="*/ 1201485 h 1614016"/>
                <a:gd name="connsiteX87" fmla="*/ 1047014 w 5186590"/>
                <a:gd name="connsiteY87" fmla="*/ 1281922 h 1614016"/>
                <a:gd name="connsiteX88" fmla="*/ 546302 w 5186590"/>
                <a:gd name="connsiteY88" fmla="*/ 1281922 h 1614016"/>
                <a:gd name="connsiteX89" fmla="*/ 546302 w 5186590"/>
                <a:gd name="connsiteY89" fmla="*/ 1202114 h 1614016"/>
                <a:gd name="connsiteX90" fmla="*/ 745873 w 5186590"/>
                <a:gd name="connsiteY90" fmla="*/ 1202114 h 1614016"/>
                <a:gd name="connsiteX91" fmla="*/ 745873 w 5186590"/>
                <a:gd name="connsiteY91" fmla="*/ 1184830 h 1614016"/>
                <a:gd name="connsiteX92" fmla="*/ 746223 w 5186590"/>
                <a:gd name="connsiteY92" fmla="*/ 895235 h 1614016"/>
                <a:gd name="connsiteX93" fmla="*/ 728379 w 5186590"/>
                <a:gd name="connsiteY93" fmla="*/ 873788 h 1614016"/>
                <a:gd name="connsiteX94" fmla="*/ 511769 w 5186590"/>
                <a:gd name="connsiteY94" fmla="*/ 755984 h 1614016"/>
                <a:gd name="connsiteX95" fmla="*/ 451485 w 5186590"/>
                <a:gd name="connsiteY95" fmla="*/ 684888 h 1614016"/>
                <a:gd name="connsiteX96" fmla="*/ 450609 w 5186590"/>
                <a:gd name="connsiteY96" fmla="*/ 660781 h 1614016"/>
                <a:gd name="connsiteX97" fmla="*/ 554139 w 5186590"/>
                <a:gd name="connsiteY97" fmla="*/ 499452 h 1614016"/>
                <a:gd name="connsiteX98" fmla="*/ 561662 w 5186590"/>
                <a:gd name="connsiteY98" fmla="*/ 487276 h 1614016"/>
                <a:gd name="connsiteX99" fmla="*/ 510299 w 5186590"/>
                <a:gd name="connsiteY99" fmla="*/ 468662 h 1614016"/>
                <a:gd name="connsiteX100" fmla="*/ 558757 w 5186590"/>
                <a:gd name="connsiteY100" fmla="*/ 383607 h 1614016"/>
                <a:gd name="connsiteX101" fmla="*/ 567924 w 5186590"/>
                <a:gd name="connsiteY101" fmla="*/ 378149 h 1614016"/>
                <a:gd name="connsiteX102" fmla="*/ 575762 w 5186590"/>
                <a:gd name="connsiteY102" fmla="*/ 377974 h 1614016"/>
                <a:gd name="connsiteX103" fmla="*/ 2540507 w 5186590"/>
                <a:gd name="connsiteY103" fmla="*/ 302400 h 1614016"/>
                <a:gd name="connsiteX104" fmla="*/ 2621609 w 5186590"/>
                <a:gd name="connsiteY104" fmla="*/ 302400 h 1614016"/>
                <a:gd name="connsiteX105" fmla="*/ 2621609 w 5186590"/>
                <a:gd name="connsiteY105" fmla="*/ 401101 h 1614016"/>
                <a:gd name="connsiteX106" fmla="*/ 2726713 w 5186590"/>
                <a:gd name="connsiteY106" fmla="*/ 417406 h 1614016"/>
                <a:gd name="connsiteX107" fmla="*/ 2995980 w 5186590"/>
                <a:gd name="connsiteY107" fmla="*/ 555328 h 1614016"/>
                <a:gd name="connsiteX108" fmla="*/ 3082330 w 5186590"/>
                <a:gd name="connsiteY108" fmla="*/ 725299 h 1614016"/>
                <a:gd name="connsiteX109" fmla="*/ 3083450 w 5186590"/>
                <a:gd name="connsiteY109" fmla="*/ 742129 h 1614016"/>
                <a:gd name="connsiteX110" fmla="*/ 2981670 w 5186590"/>
                <a:gd name="connsiteY110" fmla="*/ 694510 h 1614016"/>
                <a:gd name="connsiteX111" fmla="*/ 2868869 w 5186590"/>
                <a:gd name="connsiteY111" fmla="*/ 711724 h 1614016"/>
                <a:gd name="connsiteX112" fmla="*/ 2833111 w 5186590"/>
                <a:gd name="connsiteY112" fmla="*/ 747097 h 1614016"/>
                <a:gd name="connsiteX113" fmla="*/ 2761981 w 5186590"/>
                <a:gd name="connsiteY113" fmla="*/ 699723 h 1614016"/>
                <a:gd name="connsiteX114" fmla="*/ 2637493 w 5186590"/>
                <a:gd name="connsiteY114" fmla="*/ 703607 h 1614016"/>
                <a:gd name="connsiteX115" fmla="*/ 2621818 w 5186590"/>
                <a:gd name="connsiteY115" fmla="*/ 724320 h 1614016"/>
                <a:gd name="connsiteX116" fmla="*/ 2622169 w 5186590"/>
                <a:gd name="connsiteY116" fmla="*/ 1199456 h 1614016"/>
                <a:gd name="connsiteX117" fmla="*/ 2523398 w 5186590"/>
                <a:gd name="connsiteY117" fmla="*/ 1324153 h 1614016"/>
                <a:gd name="connsiteX118" fmla="*/ 2382816 w 5186590"/>
                <a:gd name="connsiteY118" fmla="*/ 1225312 h 1614016"/>
                <a:gd name="connsiteX119" fmla="*/ 2379597 w 5186590"/>
                <a:gd name="connsiteY119" fmla="*/ 1186720 h 1614016"/>
                <a:gd name="connsiteX120" fmla="*/ 2461574 w 5186590"/>
                <a:gd name="connsiteY120" fmla="*/ 1186720 h 1614016"/>
                <a:gd name="connsiteX121" fmla="*/ 2461574 w 5186590"/>
                <a:gd name="connsiteY121" fmla="*/ 1204389 h 1614016"/>
                <a:gd name="connsiteX122" fmla="*/ 2501390 w 5186590"/>
                <a:gd name="connsiteY122" fmla="*/ 1246130 h 1614016"/>
                <a:gd name="connsiteX123" fmla="*/ 2541031 w 5186590"/>
                <a:gd name="connsiteY123" fmla="*/ 1204179 h 1614016"/>
                <a:gd name="connsiteX124" fmla="*/ 2541102 w 5186590"/>
                <a:gd name="connsiteY124" fmla="*/ 756684 h 1614016"/>
                <a:gd name="connsiteX125" fmla="*/ 2540752 w 5186590"/>
                <a:gd name="connsiteY125" fmla="*/ 717217 h 1614016"/>
                <a:gd name="connsiteX126" fmla="*/ 2533824 w 5186590"/>
                <a:gd name="connsiteY126" fmla="*/ 706896 h 1614016"/>
                <a:gd name="connsiteX127" fmla="*/ 2356191 w 5186590"/>
                <a:gd name="connsiteY127" fmla="*/ 717917 h 1614016"/>
                <a:gd name="connsiteX128" fmla="*/ 2329110 w 5186590"/>
                <a:gd name="connsiteY128" fmla="*/ 743318 h 1614016"/>
                <a:gd name="connsiteX129" fmla="*/ 2262877 w 5186590"/>
                <a:gd name="connsiteY129" fmla="*/ 700808 h 1614016"/>
                <a:gd name="connsiteX130" fmla="*/ 2108546 w 5186590"/>
                <a:gd name="connsiteY130" fmla="*/ 715853 h 1614016"/>
                <a:gd name="connsiteX131" fmla="*/ 2078421 w 5186590"/>
                <a:gd name="connsiteY131" fmla="*/ 740309 h 1614016"/>
                <a:gd name="connsiteX132" fmla="*/ 2090107 w 5186590"/>
                <a:gd name="connsiteY132" fmla="*/ 682684 h 1614016"/>
                <a:gd name="connsiteX133" fmla="*/ 2226805 w 5186590"/>
                <a:gd name="connsiteY133" fmla="*/ 505190 h 1614016"/>
                <a:gd name="connsiteX134" fmla="*/ 2466508 w 5186590"/>
                <a:gd name="connsiteY134" fmla="*/ 411807 h 1614016"/>
                <a:gd name="connsiteX135" fmla="*/ 2540507 w 5186590"/>
                <a:gd name="connsiteY135" fmla="*/ 402081 h 1614016"/>
                <a:gd name="connsiteX136" fmla="*/ 2540507 w 5186590"/>
                <a:gd name="connsiteY136" fmla="*/ 302400 h 1614016"/>
                <a:gd name="connsiteX137" fmla="*/ 4376164 w 5186590"/>
                <a:gd name="connsiteY137" fmla="*/ 287939 h 1614016"/>
                <a:gd name="connsiteX138" fmla="*/ 4577100 w 5186590"/>
                <a:gd name="connsiteY138" fmla="*/ 438562 h 1614016"/>
                <a:gd name="connsiteX139" fmla="*/ 4376199 w 5186590"/>
                <a:gd name="connsiteY139" fmla="*/ 589186 h 1614016"/>
                <a:gd name="connsiteX140" fmla="*/ 4175438 w 5186590"/>
                <a:gd name="connsiteY140" fmla="*/ 438562 h 1614016"/>
                <a:gd name="connsiteX141" fmla="*/ 4376164 w 5186590"/>
                <a:gd name="connsiteY141" fmla="*/ 287939 h 1614016"/>
                <a:gd name="connsiteX142" fmla="*/ 3654049 w 5186590"/>
                <a:gd name="connsiteY142" fmla="*/ 83049 h 1614016"/>
                <a:gd name="connsiteX143" fmla="*/ 3654049 w 5186590"/>
                <a:gd name="connsiteY143" fmla="*/ 1533299 h 1614016"/>
                <a:gd name="connsiteX144" fmla="*/ 5104228 w 5186590"/>
                <a:gd name="connsiteY144" fmla="*/ 1533299 h 1614016"/>
                <a:gd name="connsiteX145" fmla="*/ 5104228 w 5186590"/>
                <a:gd name="connsiteY145" fmla="*/ 83049 h 1614016"/>
                <a:gd name="connsiteX146" fmla="*/ 3654049 w 5186590"/>
                <a:gd name="connsiteY146" fmla="*/ 83049 h 1614016"/>
                <a:gd name="connsiteX147" fmla="*/ 1838474 w 5186590"/>
                <a:gd name="connsiteY147" fmla="*/ 80996 h 1614016"/>
                <a:gd name="connsiteX148" fmla="*/ 1838474 w 5186590"/>
                <a:gd name="connsiteY148" fmla="*/ 1530825 h 1614016"/>
                <a:gd name="connsiteX149" fmla="*/ 3288654 w 5186590"/>
                <a:gd name="connsiteY149" fmla="*/ 1530825 h 1614016"/>
                <a:gd name="connsiteX150" fmla="*/ 3288654 w 5186590"/>
                <a:gd name="connsiteY150" fmla="*/ 80996 h 1614016"/>
                <a:gd name="connsiteX151" fmla="*/ 1838474 w 5186590"/>
                <a:gd name="connsiteY151" fmla="*/ 80996 h 1614016"/>
                <a:gd name="connsiteX152" fmla="*/ 81487 w 5186590"/>
                <a:gd name="connsiteY152" fmla="*/ 80822 h 1614016"/>
                <a:gd name="connsiteX153" fmla="*/ 81487 w 5186590"/>
                <a:gd name="connsiteY153" fmla="*/ 1530932 h 1614016"/>
                <a:gd name="connsiteX154" fmla="*/ 1531736 w 5186590"/>
                <a:gd name="connsiteY154" fmla="*/ 1530932 h 1614016"/>
                <a:gd name="connsiteX155" fmla="*/ 1531736 w 5186590"/>
                <a:gd name="connsiteY155" fmla="*/ 80822 h 1614016"/>
                <a:gd name="connsiteX156" fmla="*/ 81487 w 5186590"/>
                <a:gd name="connsiteY156" fmla="*/ 80822 h 1614016"/>
                <a:gd name="connsiteX157" fmla="*/ 3572597 w 5186590"/>
                <a:gd name="connsiteY157" fmla="*/ 1598 h 1614016"/>
                <a:gd name="connsiteX158" fmla="*/ 5186590 w 5186590"/>
                <a:gd name="connsiteY158" fmla="*/ 1598 h 1614016"/>
                <a:gd name="connsiteX159" fmla="*/ 5185190 w 5186590"/>
                <a:gd name="connsiteY159" fmla="*/ 19757 h 1614016"/>
                <a:gd name="connsiteX160" fmla="*/ 5185120 w 5186590"/>
                <a:gd name="connsiteY160" fmla="*/ 1595228 h 1614016"/>
                <a:gd name="connsiteX161" fmla="*/ 5185120 w 5186590"/>
                <a:gd name="connsiteY161" fmla="*/ 1614016 h 1614016"/>
                <a:gd name="connsiteX162" fmla="*/ 5168956 w 5186590"/>
                <a:gd name="connsiteY162" fmla="*/ 1614016 h 1614016"/>
                <a:gd name="connsiteX163" fmla="*/ 3588237 w 5186590"/>
                <a:gd name="connsiteY163" fmla="*/ 1613981 h 1614016"/>
                <a:gd name="connsiteX164" fmla="*/ 3572597 w 5186590"/>
                <a:gd name="connsiteY164" fmla="*/ 1613002 h 1614016"/>
                <a:gd name="connsiteX165" fmla="*/ 3572597 w 5186590"/>
                <a:gd name="connsiteY165" fmla="*/ 1598 h 1614016"/>
                <a:gd name="connsiteX166" fmla="*/ 1758527 w 5186590"/>
                <a:gd name="connsiteY166" fmla="*/ 909 h 1614016"/>
                <a:gd name="connsiteX167" fmla="*/ 3369406 w 5186590"/>
                <a:gd name="connsiteY167" fmla="*/ 909 h 1614016"/>
                <a:gd name="connsiteX168" fmla="*/ 3369406 w 5186590"/>
                <a:gd name="connsiteY168" fmla="*/ 1611437 h 1614016"/>
                <a:gd name="connsiteX169" fmla="*/ 1758527 w 5186590"/>
                <a:gd name="connsiteY169" fmla="*/ 1611437 h 1614016"/>
                <a:gd name="connsiteX170" fmla="*/ 1758527 w 5186590"/>
                <a:gd name="connsiteY170" fmla="*/ 909 h 1614016"/>
                <a:gd name="connsiteX171" fmla="*/ 1595274 w 5186590"/>
                <a:gd name="connsiteY171" fmla="*/ 0 h 1614016"/>
                <a:gd name="connsiteX172" fmla="*/ 1611684 w 5186590"/>
                <a:gd name="connsiteY172" fmla="*/ 0 h 1614016"/>
                <a:gd name="connsiteX173" fmla="*/ 1611684 w 5186590"/>
                <a:gd name="connsiteY173" fmla="*/ 1612418 h 1614016"/>
                <a:gd name="connsiteX174" fmla="*/ 0 w 5186590"/>
                <a:gd name="connsiteY174" fmla="*/ 1612418 h 1614016"/>
                <a:gd name="connsiteX175" fmla="*/ 0 w 5186590"/>
                <a:gd name="connsiteY175" fmla="*/ 1014 h 1614016"/>
                <a:gd name="connsiteX176" fmla="*/ 15640 w 5186590"/>
                <a:gd name="connsiteY176" fmla="*/ 35 h 1614016"/>
                <a:gd name="connsiteX177" fmla="*/ 1595274 w 5186590"/>
                <a:gd name="connsiteY177" fmla="*/ 0 h 161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5186590" h="1614016">
                  <a:moveTo>
                    <a:pt x="3928459" y="529570"/>
                  </a:moveTo>
                  <a:cubicBezTo>
                    <a:pt x="3940381" y="530501"/>
                    <a:pt x="3951865" y="536545"/>
                    <a:pt x="3960577" y="547619"/>
                  </a:cubicBezTo>
                  <a:cubicBezTo>
                    <a:pt x="3970654" y="560390"/>
                    <a:pt x="3975517" y="574979"/>
                    <a:pt x="3975447" y="591424"/>
                  </a:cubicBezTo>
                  <a:cubicBezTo>
                    <a:pt x="3975272" y="650623"/>
                    <a:pt x="3977686" y="709963"/>
                    <a:pt x="3974678" y="769022"/>
                  </a:cubicBezTo>
                  <a:cubicBezTo>
                    <a:pt x="3972089" y="819370"/>
                    <a:pt x="3987763" y="861495"/>
                    <a:pt x="4017398" y="900437"/>
                  </a:cubicBezTo>
                  <a:cubicBezTo>
                    <a:pt x="4042834" y="933885"/>
                    <a:pt x="4067430" y="967999"/>
                    <a:pt x="4092552" y="1001692"/>
                  </a:cubicBezTo>
                  <a:cubicBezTo>
                    <a:pt x="4098850" y="1010159"/>
                    <a:pt x="4105533" y="1018311"/>
                    <a:pt x="4117778" y="1018171"/>
                  </a:cubicBezTo>
                  <a:cubicBezTo>
                    <a:pt x="4132683" y="1017996"/>
                    <a:pt x="4140066" y="1006905"/>
                    <a:pt x="4133768" y="993295"/>
                  </a:cubicBezTo>
                  <a:cubicBezTo>
                    <a:pt x="4131774" y="988957"/>
                    <a:pt x="4129010" y="984968"/>
                    <a:pt x="4126351" y="980979"/>
                  </a:cubicBezTo>
                  <a:cubicBezTo>
                    <a:pt x="4105043" y="948895"/>
                    <a:pt x="4083910" y="916706"/>
                    <a:pt x="4062253" y="884867"/>
                  </a:cubicBezTo>
                  <a:cubicBezTo>
                    <a:pt x="4050182" y="867163"/>
                    <a:pt x="4046998" y="847675"/>
                    <a:pt x="4049622" y="827242"/>
                  </a:cubicBezTo>
                  <a:cubicBezTo>
                    <a:pt x="4053365" y="798028"/>
                    <a:pt x="4077087" y="783263"/>
                    <a:pt x="4106687" y="792919"/>
                  </a:cubicBezTo>
                  <a:cubicBezTo>
                    <a:pt x="4118688" y="796838"/>
                    <a:pt x="4131424" y="803800"/>
                    <a:pt x="4139611" y="813072"/>
                  </a:cubicBezTo>
                  <a:cubicBezTo>
                    <a:pt x="4189259" y="869158"/>
                    <a:pt x="4239536" y="924823"/>
                    <a:pt x="4280752" y="987732"/>
                  </a:cubicBezTo>
                  <a:cubicBezTo>
                    <a:pt x="4300206" y="1017472"/>
                    <a:pt x="4317490" y="1048261"/>
                    <a:pt x="4324032" y="1083844"/>
                  </a:cubicBezTo>
                  <a:cubicBezTo>
                    <a:pt x="4324837" y="1088112"/>
                    <a:pt x="4325502" y="1092521"/>
                    <a:pt x="4325502" y="1096824"/>
                  </a:cubicBezTo>
                  <a:cubicBezTo>
                    <a:pt x="4325607" y="1172713"/>
                    <a:pt x="4325607" y="1248602"/>
                    <a:pt x="4325642" y="1324490"/>
                  </a:cubicBezTo>
                  <a:cubicBezTo>
                    <a:pt x="4325642" y="1326659"/>
                    <a:pt x="4325397" y="1328794"/>
                    <a:pt x="4325222" y="1331978"/>
                  </a:cubicBezTo>
                  <a:cubicBezTo>
                    <a:pt x="4230159" y="1331978"/>
                    <a:pt x="4136392" y="1331978"/>
                    <a:pt x="4041295" y="1331978"/>
                  </a:cubicBezTo>
                  <a:cubicBezTo>
                    <a:pt x="4041295" y="1320187"/>
                    <a:pt x="4040665" y="1308851"/>
                    <a:pt x="4041435" y="1297585"/>
                  </a:cubicBezTo>
                  <a:cubicBezTo>
                    <a:pt x="4043254" y="1270749"/>
                    <a:pt x="4036501" y="1245732"/>
                    <a:pt x="4022016" y="1223935"/>
                  </a:cubicBezTo>
                  <a:cubicBezTo>
                    <a:pt x="3991262" y="1177681"/>
                    <a:pt x="3958723" y="1132651"/>
                    <a:pt x="3927199" y="1086922"/>
                  </a:cubicBezTo>
                  <a:cubicBezTo>
                    <a:pt x="3912574" y="1065685"/>
                    <a:pt x="3897144" y="1044797"/>
                    <a:pt x="3884829" y="1022265"/>
                  </a:cubicBezTo>
                  <a:cubicBezTo>
                    <a:pt x="3878216" y="1010194"/>
                    <a:pt x="3874472" y="994974"/>
                    <a:pt x="3874402" y="981154"/>
                  </a:cubicBezTo>
                  <a:cubicBezTo>
                    <a:pt x="3873632" y="851769"/>
                    <a:pt x="3874017" y="722349"/>
                    <a:pt x="3873877" y="592963"/>
                  </a:cubicBezTo>
                  <a:cubicBezTo>
                    <a:pt x="3873842" y="573265"/>
                    <a:pt x="3878426" y="555876"/>
                    <a:pt x="3893715" y="542196"/>
                  </a:cubicBezTo>
                  <a:cubicBezTo>
                    <a:pt x="3904177" y="532819"/>
                    <a:pt x="3916536" y="528638"/>
                    <a:pt x="3928459" y="529570"/>
                  </a:cubicBezTo>
                  <a:close/>
                  <a:moveTo>
                    <a:pt x="4831462" y="529426"/>
                  </a:moveTo>
                  <a:cubicBezTo>
                    <a:pt x="4856654" y="532855"/>
                    <a:pt x="4876911" y="555457"/>
                    <a:pt x="4878381" y="581838"/>
                  </a:cubicBezTo>
                  <a:cubicBezTo>
                    <a:pt x="4878591" y="585792"/>
                    <a:pt x="4878451" y="589745"/>
                    <a:pt x="4878451" y="593699"/>
                  </a:cubicBezTo>
                  <a:cubicBezTo>
                    <a:pt x="4878451" y="719620"/>
                    <a:pt x="4877961" y="845542"/>
                    <a:pt x="4878871" y="971428"/>
                  </a:cubicBezTo>
                  <a:cubicBezTo>
                    <a:pt x="4879046" y="996375"/>
                    <a:pt x="4873028" y="1018207"/>
                    <a:pt x="4859103" y="1037975"/>
                  </a:cubicBezTo>
                  <a:cubicBezTo>
                    <a:pt x="4829818" y="1079471"/>
                    <a:pt x="4799798" y="1120442"/>
                    <a:pt x="4770233" y="1161727"/>
                  </a:cubicBezTo>
                  <a:cubicBezTo>
                    <a:pt x="4761836" y="1173483"/>
                    <a:pt x="4753999" y="1185624"/>
                    <a:pt x="4745707" y="1197450"/>
                  </a:cubicBezTo>
                  <a:cubicBezTo>
                    <a:pt x="4720586" y="1233347"/>
                    <a:pt x="4706275" y="1272324"/>
                    <a:pt x="4711034" y="1316899"/>
                  </a:cubicBezTo>
                  <a:cubicBezTo>
                    <a:pt x="4711454" y="1320782"/>
                    <a:pt x="4711069" y="1324771"/>
                    <a:pt x="4710929" y="1328724"/>
                  </a:cubicBezTo>
                  <a:cubicBezTo>
                    <a:pt x="4710929" y="1329564"/>
                    <a:pt x="4710334" y="1330334"/>
                    <a:pt x="4709669" y="1331803"/>
                  </a:cubicBezTo>
                  <a:cubicBezTo>
                    <a:pt x="4615831" y="1331803"/>
                    <a:pt x="4521749" y="1331803"/>
                    <a:pt x="4426057" y="1331803"/>
                  </a:cubicBezTo>
                  <a:cubicBezTo>
                    <a:pt x="4426057" y="1326660"/>
                    <a:pt x="4426057" y="1322042"/>
                    <a:pt x="4426057" y="1317388"/>
                  </a:cubicBezTo>
                  <a:cubicBezTo>
                    <a:pt x="4426057" y="1255949"/>
                    <a:pt x="4427771" y="1194476"/>
                    <a:pt x="4425602" y="1133142"/>
                  </a:cubicBezTo>
                  <a:cubicBezTo>
                    <a:pt x="4423713" y="1079751"/>
                    <a:pt x="4441242" y="1033987"/>
                    <a:pt x="4469757" y="990532"/>
                  </a:cubicBezTo>
                  <a:cubicBezTo>
                    <a:pt x="4512023" y="926154"/>
                    <a:pt x="4563490" y="869228"/>
                    <a:pt x="4613907" y="811464"/>
                  </a:cubicBezTo>
                  <a:cubicBezTo>
                    <a:pt x="4626258" y="797329"/>
                    <a:pt x="4643052" y="790716"/>
                    <a:pt x="4661876" y="790401"/>
                  </a:cubicBezTo>
                  <a:cubicBezTo>
                    <a:pt x="4688817" y="789981"/>
                    <a:pt x="4707080" y="811359"/>
                    <a:pt x="4703196" y="842288"/>
                  </a:cubicBezTo>
                  <a:cubicBezTo>
                    <a:pt x="4701237" y="857752"/>
                    <a:pt x="4695954" y="873987"/>
                    <a:pt x="4687872" y="887317"/>
                  </a:cubicBezTo>
                  <a:cubicBezTo>
                    <a:pt x="4667719" y="920591"/>
                    <a:pt x="4645081" y="952360"/>
                    <a:pt x="4623494" y="984793"/>
                  </a:cubicBezTo>
                  <a:cubicBezTo>
                    <a:pt x="4613767" y="999418"/>
                    <a:pt x="4613662" y="1007956"/>
                    <a:pt x="4622864" y="1014743"/>
                  </a:cubicBezTo>
                  <a:cubicBezTo>
                    <a:pt x="4632241" y="1021671"/>
                    <a:pt x="4646621" y="1019291"/>
                    <a:pt x="4655333" y="1007396"/>
                  </a:cubicBezTo>
                  <a:cubicBezTo>
                    <a:pt x="4688991" y="961491"/>
                    <a:pt x="4722300" y="915343"/>
                    <a:pt x="4755189" y="868913"/>
                  </a:cubicBezTo>
                  <a:cubicBezTo>
                    <a:pt x="4771668" y="845647"/>
                    <a:pt x="4777231" y="819126"/>
                    <a:pt x="4776951" y="790681"/>
                  </a:cubicBezTo>
                  <a:cubicBezTo>
                    <a:pt x="4776356" y="727073"/>
                    <a:pt x="4776601" y="663465"/>
                    <a:pt x="4776951" y="599822"/>
                  </a:cubicBezTo>
                  <a:cubicBezTo>
                    <a:pt x="4777021" y="589430"/>
                    <a:pt x="4778036" y="578689"/>
                    <a:pt x="4780905" y="568788"/>
                  </a:cubicBezTo>
                  <a:cubicBezTo>
                    <a:pt x="4788357" y="543211"/>
                    <a:pt x="4810575" y="526592"/>
                    <a:pt x="4831462" y="529426"/>
                  </a:cubicBezTo>
                  <a:close/>
                  <a:moveTo>
                    <a:pt x="4175509" y="501785"/>
                  </a:moveTo>
                  <a:cubicBezTo>
                    <a:pt x="4193878" y="515465"/>
                    <a:pt x="4210532" y="527851"/>
                    <a:pt x="4227116" y="540307"/>
                  </a:cubicBezTo>
                  <a:cubicBezTo>
                    <a:pt x="4264273" y="568157"/>
                    <a:pt x="4301501" y="595902"/>
                    <a:pt x="4338378" y="624138"/>
                  </a:cubicBezTo>
                  <a:cubicBezTo>
                    <a:pt x="4342227" y="627077"/>
                    <a:pt x="4346075" y="632955"/>
                    <a:pt x="4346110" y="637503"/>
                  </a:cubicBezTo>
                  <a:cubicBezTo>
                    <a:pt x="4346600" y="700656"/>
                    <a:pt x="4346460" y="763809"/>
                    <a:pt x="4346460" y="830426"/>
                  </a:cubicBezTo>
                  <a:cubicBezTo>
                    <a:pt x="4319799" y="810483"/>
                    <a:pt x="4295413" y="792290"/>
                    <a:pt x="4271026" y="774026"/>
                  </a:cubicBezTo>
                  <a:cubicBezTo>
                    <a:pt x="4242266" y="752508"/>
                    <a:pt x="4213366" y="731166"/>
                    <a:pt x="4184851" y="709333"/>
                  </a:cubicBezTo>
                  <a:cubicBezTo>
                    <a:pt x="4180792" y="706219"/>
                    <a:pt x="4175929" y="700796"/>
                    <a:pt x="4175894" y="696423"/>
                  </a:cubicBezTo>
                  <a:cubicBezTo>
                    <a:pt x="4175334" y="632430"/>
                    <a:pt x="4175509" y="568472"/>
                    <a:pt x="4175509" y="501785"/>
                  </a:cubicBezTo>
                  <a:close/>
                  <a:moveTo>
                    <a:pt x="4577030" y="501540"/>
                  </a:moveTo>
                  <a:cubicBezTo>
                    <a:pt x="4577030" y="511232"/>
                    <a:pt x="4577030" y="518509"/>
                    <a:pt x="4577030" y="525822"/>
                  </a:cubicBezTo>
                  <a:cubicBezTo>
                    <a:pt x="4577030" y="581068"/>
                    <a:pt x="4576890" y="636314"/>
                    <a:pt x="4577205" y="691560"/>
                  </a:cubicBezTo>
                  <a:cubicBezTo>
                    <a:pt x="4577240" y="699362"/>
                    <a:pt x="4574896" y="704156"/>
                    <a:pt x="4568493" y="708879"/>
                  </a:cubicBezTo>
                  <a:cubicBezTo>
                    <a:pt x="4517831" y="746421"/>
                    <a:pt x="4467553" y="784453"/>
                    <a:pt x="4417100" y="822275"/>
                  </a:cubicBezTo>
                  <a:cubicBezTo>
                    <a:pt x="4414441" y="824269"/>
                    <a:pt x="4411572" y="826019"/>
                    <a:pt x="4406919" y="829133"/>
                  </a:cubicBezTo>
                  <a:cubicBezTo>
                    <a:pt x="4406919" y="823219"/>
                    <a:pt x="4406919" y="819476"/>
                    <a:pt x="4406919" y="815732"/>
                  </a:cubicBezTo>
                  <a:cubicBezTo>
                    <a:pt x="4406919" y="756987"/>
                    <a:pt x="4406709" y="698242"/>
                    <a:pt x="4407269" y="639498"/>
                  </a:cubicBezTo>
                  <a:cubicBezTo>
                    <a:pt x="4407304" y="634040"/>
                    <a:pt x="4410698" y="626692"/>
                    <a:pt x="4414966" y="623438"/>
                  </a:cubicBezTo>
                  <a:cubicBezTo>
                    <a:pt x="4467868" y="583097"/>
                    <a:pt x="4521225" y="543351"/>
                    <a:pt x="4577030" y="501540"/>
                  </a:cubicBezTo>
                  <a:close/>
                  <a:moveTo>
                    <a:pt x="344631" y="378919"/>
                  </a:moveTo>
                  <a:cubicBezTo>
                    <a:pt x="397428" y="378919"/>
                    <a:pt x="449350" y="378919"/>
                    <a:pt x="503162" y="378919"/>
                  </a:cubicBezTo>
                  <a:cubicBezTo>
                    <a:pt x="481119" y="417966"/>
                    <a:pt x="459426" y="456452"/>
                    <a:pt x="437314" y="495674"/>
                  </a:cubicBezTo>
                  <a:cubicBezTo>
                    <a:pt x="453444" y="501622"/>
                    <a:pt x="468873" y="507325"/>
                    <a:pt x="485528" y="513448"/>
                  </a:cubicBezTo>
                  <a:cubicBezTo>
                    <a:pt x="461946" y="550220"/>
                    <a:pt x="438924" y="586152"/>
                    <a:pt x="415132" y="623309"/>
                  </a:cubicBezTo>
                  <a:cubicBezTo>
                    <a:pt x="374931" y="545811"/>
                    <a:pt x="351524" y="465339"/>
                    <a:pt x="344631" y="378919"/>
                  </a:cubicBezTo>
                  <a:close/>
                  <a:moveTo>
                    <a:pt x="575762" y="377974"/>
                  </a:moveTo>
                  <a:cubicBezTo>
                    <a:pt x="794716" y="377974"/>
                    <a:pt x="1013671" y="377974"/>
                    <a:pt x="1232625" y="377974"/>
                  </a:cubicBezTo>
                  <a:cubicBezTo>
                    <a:pt x="1237349" y="377974"/>
                    <a:pt x="1242072" y="377974"/>
                    <a:pt x="1249139" y="377974"/>
                  </a:cubicBezTo>
                  <a:cubicBezTo>
                    <a:pt x="1245885" y="402291"/>
                    <a:pt x="1243891" y="425313"/>
                    <a:pt x="1239623" y="447880"/>
                  </a:cubicBezTo>
                  <a:cubicBezTo>
                    <a:pt x="1220554" y="548855"/>
                    <a:pt x="1181683" y="641118"/>
                    <a:pt x="1115695" y="720716"/>
                  </a:cubicBezTo>
                  <a:cubicBezTo>
                    <a:pt x="1053592" y="795590"/>
                    <a:pt x="976933" y="848386"/>
                    <a:pt x="881136" y="870919"/>
                  </a:cubicBezTo>
                  <a:cubicBezTo>
                    <a:pt x="870150" y="873508"/>
                    <a:pt x="858954" y="875362"/>
                    <a:pt x="847443" y="877671"/>
                  </a:cubicBezTo>
                  <a:cubicBezTo>
                    <a:pt x="847443" y="985644"/>
                    <a:pt x="847443" y="1092952"/>
                    <a:pt x="847443" y="1201485"/>
                  </a:cubicBezTo>
                  <a:cubicBezTo>
                    <a:pt x="914025" y="1201485"/>
                    <a:pt x="980082" y="1201485"/>
                    <a:pt x="1047014" y="1201485"/>
                  </a:cubicBezTo>
                  <a:cubicBezTo>
                    <a:pt x="1047014" y="1228775"/>
                    <a:pt x="1047014" y="1254841"/>
                    <a:pt x="1047014" y="1281922"/>
                  </a:cubicBezTo>
                  <a:cubicBezTo>
                    <a:pt x="880436" y="1281922"/>
                    <a:pt x="713929" y="1281922"/>
                    <a:pt x="546302" y="1281922"/>
                  </a:cubicBezTo>
                  <a:cubicBezTo>
                    <a:pt x="546302" y="1256066"/>
                    <a:pt x="546302" y="1230035"/>
                    <a:pt x="546302" y="1202114"/>
                  </a:cubicBezTo>
                  <a:cubicBezTo>
                    <a:pt x="612009" y="1202114"/>
                    <a:pt x="678346" y="1202114"/>
                    <a:pt x="745873" y="1202114"/>
                  </a:cubicBezTo>
                  <a:cubicBezTo>
                    <a:pt x="745873" y="1195152"/>
                    <a:pt x="745873" y="1190008"/>
                    <a:pt x="745873" y="1184830"/>
                  </a:cubicBezTo>
                  <a:cubicBezTo>
                    <a:pt x="745873" y="1088298"/>
                    <a:pt x="745558" y="991767"/>
                    <a:pt x="746223" y="895235"/>
                  </a:cubicBezTo>
                  <a:cubicBezTo>
                    <a:pt x="746328" y="881135"/>
                    <a:pt x="742864" y="876412"/>
                    <a:pt x="728379" y="873788"/>
                  </a:cubicBezTo>
                  <a:cubicBezTo>
                    <a:pt x="643428" y="858393"/>
                    <a:pt x="571773" y="817212"/>
                    <a:pt x="511769" y="755984"/>
                  </a:cubicBezTo>
                  <a:cubicBezTo>
                    <a:pt x="490076" y="733871"/>
                    <a:pt x="471742" y="708470"/>
                    <a:pt x="451485" y="684888"/>
                  </a:cubicBezTo>
                  <a:cubicBezTo>
                    <a:pt x="444382" y="676596"/>
                    <a:pt x="444557" y="670088"/>
                    <a:pt x="450609" y="660781"/>
                  </a:cubicBezTo>
                  <a:cubicBezTo>
                    <a:pt x="485528" y="607285"/>
                    <a:pt x="519711" y="553298"/>
                    <a:pt x="554139" y="499452"/>
                  </a:cubicBezTo>
                  <a:cubicBezTo>
                    <a:pt x="556448" y="495849"/>
                    <a:pt x="558652" y="492175"/>
                    <a:pt x="561662" y="487276"/>
                  </a:cubicBezTo>
                  <a:cubicBezTo>
                    <a:pt x="543747" y="480769"/>
                    <a:pt x="527443" y="474856"/>
                    <a:pt x="510299" y="468662"/>
                  </a:cubicBezTo>
                  <a:cubicBezTo>
                    <a:pt x="526709" y="439728"/>
                    <a:pt x="542488" y="411528"/>
                    <a:pt x="558757" y="383607"/>
                  </a:cubicBezTo>
                  <a:cubicBezTo>
                    <a:pt x="560332" y="380878"/>
                    <a:pt x="564565" y="379339"/>
                    <a:pt x="567924" y="378149"/>
                  </a:cubicBezTo>
                  <a:cubicBezTo>
                    <a:pt x="570268" y="377309"/>
                    <a:pt x="573137" y="377974"/>
                    <a:pt x="575762" y="377974"/>
                  </a:cubicBezTo>
                  <a:close/>
                  <a:moveTo>
                    <a:pt x="2540507" y="302400"/>
                  </a:moveTo>
                  <a:cubicBezTo>
                    <a:pt x="2567763" y="302400"/>
                    <a:pt x="2593829" y="302400"/>
                    <a:pt x="2621609" y="302400"/>
                  </a:cubicBezTo>
                  <a:cubicBezTo>
                    <a:pt x="2621609" y="335324"/>
                    <a:pt x="2621609" y="368807"/>
                    <a:pt x="2621609" y="401101"/>
                  </a:cubicBezTo>
                  <a:cubicBezTo>
                    <a:pt x="2657891" y="406629"/>
                    <a:pt x="2692669" y="410198"/>
                    <a:pt x="2726713" y="417406"/>
                  </a:cubicBezTo>
                  <a:cubicBezTo>
                    <a:pt x="2828772" y="438958"/>
                    <a:pt x="2921280" y="480244"/>
                    <a:pt x="2995980" y="555328"/>
                  </a:cubicBezTo>
                  <a:cubicBezTo>
                    <a:pt x="3042934" y="602527"/>
                    <a:pt x="3073653" y="658437"/>
                    <a:pt x="3082330" y="725299"/>
                  </a:cubicBezTo>
                  <a:cubicBezTo>
                    <a:pt x="3082960" y="730058"/>
                    <a:pt x="3082960" y="734886"/>
                    <a:pt x="3083450" y="742129"/>
                  </a:cubicBezTo>
                  <a:cubicBezTo>
                    <a:pt x="3057419" y="706126"/>
                    <a:pt x="3019701" y="698709"/>
                    <a:pt x="2981670" y="694510"/>
                  </a:cubicBezTo>
                  <a:cubicBezTo>
                    <a:pt x="2942973" y="690242"/>
                    <a:pt x="2904696" y="694790"/>
                    <a:pt x="2868869" y="711724"/>
                  </a:cubicBezTo>
                  <a:cubicBezTo>
                    <a:pt x="2853264" y="719106"/>
                    <a:pt x="2839339" y="728658"/>
                    <a:pt x="2833111" y="747097"/>
                  </a:cubicBezTo>
                  <a:cubicBezTo>
                    <a:pt x="2818521" y="715607"/>
                    <a:pt x="2790321" y="706616"/>
                    <a:pt x="2761981" y="699723"/>
                  </a:cubicBezTo>
                  <a:cubicBezTo>
                    <a:pt x="2720415" y="689612"/>
                    <a:pt x="2678744" y="691221"/>
                    <a:pt x="2637493" y="703607"/>
                  </a:cubicBezTo>
                  <a:cubicBezTo>
                    <a:pt x="2626437" y="706931"/>
                    <a:pt x="2621749" y="711374"/>
                    <a:pt x="2621818" y="724320"/>
                  </a:cubicBezTo>
                  <a:cubicBezTo>
                    <a:pt x="2622413" y="882710"/>
                    <a:pt x="2622309" y="1041065"/>
                    <a:pt x="2622169" y="1199456"/>
                  </a:cubicBezTo>
                  <a:cubicBezTo>
                    <a:pt x="2622134" y="1263484"/>
                    <a:pt x="2584452" y="1310752"/>
                    <a:pt x="2523398" y="1324153"/>
                  </a:cubicBezTo>
                  <a:cubicBezTo>
                    <a:pt x="2459790" y="1338113"/>
                    <a:pt x="2391073" y="1289900"/>
                    <a:pt x="2382816" y="1225312"/>
                  </a:cubicBezTo>
                  <a:cubicBezTo>
                    <a:pt x="2381207" y="1212856"/>
                    <a:pt x="2380717" y="1200226"/>
                    <a:pt x="2379597" y="1186720"/>
                  </a:cubicBezTo>
                  <a:cubicBezTo>
                    <a:pt x="2407413" y="1186720"/>
                    <a:pt x="2433514" y="1186720"/>
                    <a:pt x="2461574" y="1186720"/>
                  </a:cubicBezTo>
                  <a:cubicBezTo>
                    <a:pt x="2461574" y="1192528"/>
                    <a:pt x="2461504" y="1198441"/>
                    <a:pt x="2461574" y="1204389"/>
                  </a:cubicBezTo>
                  <a:cubicBezTo>
                    <a:pt x="2461959" y="1228356"/>
                    <a:pt x="2478998" y="1246199"/>
                    <a:pt x="2501390" y="1246130"/>
                  </a:cubicBezTo>
                  <a:cubicBezTo>
                    <a:pt x="2523713" y="1246059"/>
                    <a:pt x="2540997" y="1228111"/>
                    <a:pt x="2541031" y="1204179"/>
                  </a:cubicBezTo>
                  <a:cubicBezTo>
                    <a:pt x="2541137" y="1055026"/>
                    <a:pt x="2541102" y="905837"/>
                    <a:pt x="2541102" y="756684"/>
                  </a:cubicBezTo>
                  <a:cubicBezTo>
                    <a:pt x="2541102" y="743528"/>
                    <a:pt x="2541592" y="730338"/>
                    <a:pt x="2540752" y="717217"/>
                  </a:cubicBezTo>
                  <a:cubicBezTo>
                    <a:pt x="2540507" y="713543"/>
                    <a:pt x="2537043" y="707945"/>
                    <a:pt x="2533824" y="706896"/>
                  </a:cubicBezTo>
                  <a:cubicBezTo>
                    <a:pt x="2473225" y="686777"/>
                    <a:pt x="2413396" y="686568"/>
                    <a:pt x="2356191" y="717917"/>
                  </a:cubicBezTo>
                  <a:cubicBezTo>
                    <a:pt x="2345694" y="723690"/>
                    <a:pt x="2338102" y="734676"/>
                    <a:pt x="2329110" y="743318"/>
                  </a:cubicBezTo>
                  <a:cubicBezTo>
                    <a:pt x="2316619" y="717147"/>
                    <a:pt x="2290448" y="707491"/>
                    <a:pt x="2262877" y="700808"/>
                  </a:cubicBezTo>
                  <a:cubicBezTo>
                    <a:pt x="2209836" y="687932"/>
                    <a:pt x="2157739" y="689856"/>
                    <a:pt x="2108546" y="715853"/>
                  </a:cubicBezTo>
                  <a:cubicBezTo>
                    <a:pt x="2098119" y="721346"/>
                    <a:pt x="2089827" y="730897"/>
                    <a:pt x="2078421" y="740309"/>
                  </a:cubicBezTo>
                  <a:cubicBezTo>
                    <a:pt x="2082305" y="720646"/>
                    <a:pt x="2084649" y="701193"/>
                    <a:pt x="2090107" y="682684"/>
                  </a:cubicBezTo>
                  <a:cubicBezTo>
                    <a:pt x="2112744" y="606096"/>
                    <a:pt x="2162777" y="549940"/>
                    <a:pt x="2226805" y="505190"/>
                  </a:cubicBezTo>
                  <a:cubicBezTo>
                    <a:pt x="2299055" y="454738"/>
                    <a:pt x="2379912" y="425593"/>
                    <a:pt x="2466508" y="411807"/>
                  </a:cubicBezTo>
                  <a:cubicBezTo>
                    <a:pt x="2490649" y="407959"/>
                    <a:pt x="2514966" y="405405"/>
                    <a:pt x="2540507" y="402081"/>
                  </a:cubicBezTo>
                  <a:cubicBezTo>
                    <a:pt x="2540507" y="369752"/>
                    <a:pt x="2540507" y="336618"/>
                    <a:pt x="2540507" y="302400"/>
                  </a:cubicBezTo>
                  <a:close/>
                  <a:moveTo>
                    <a:pt x="4376164" y="287939"/>
                  </a:moveTo>
                  <a:cubicBezTo>
                    <a:pt x="4442501" y="337692"/>
                    <a:pt x="4509188" y="387655"/>
                    <a:pt x="4577100" y="438562"/>
                  </a:cubicBezTo>
                  <a:cubicBezTo>
                    <a:pt x="4509188" y="489505"/>
                    <a:pt x="4442991" y="539118"/>
                    <a:pt x="4376199" y="589186"/>
                  </a:cubicBezTo>
                  <a:cubicBezTo>
                    <a:pt x="4309582" y="539223"/>
                    <a:pt x="4243175" y="489400"/>
                    <a:pt x="4175438" y="438562"/>
                  </a:cubicBezTo>
                  <a:cubicBezTo>
                    <a:pt x="4242650" y="388110"/>
                    <a:pt x="4308707" y="338567"/>
                    <a:pt x="4376164" y="287939"/>
                  </a:cubicBezTo>
                  <a:close/>
                  <a:moveTo>
                    <a:pt x="3654049" y="83049"/>
                  </a:moveTo>
                  <a:cubicBezTo>
                    <a:pt x="3654049" y="566898"/>
                    <a:pt x="3654049" y="1049801"/>
                    <a:pt x="3654049" y="1533299"/>
                  </a:cubicBezTo>
                  <a:cubicBezTo>
                    <a:pt x="4137512" y="1533299"/>
                    <a:pt x="4620101" y="1533299"/>
                    <a:pt x="5104228" y="1533299"/>
                  </a:cubicBezTo>
                  <a:cubicBezTo>
                    <a:pt x="5104228" y="1049417"/>
                    <a:pt x="5104228" y="566513"/>
                    <a:pt x="5104228" y="83049"/>
                  </a:cubicBezTo>
                  <a:cubicBezTo>
                    <a:pt x="4620275" y="83049"/>
                    <a:pt x="4137022" y="83049"/>
                    <a:pt x="3654049" y="83049"/>
                  </a:cubicBezTo>
                  <a:close/>
                  <a:moveTo>
                    <a:pt x="1838474" y="80996"/>
                  </a:moveTo>
                  <a:cubicBezTo>
                    <a:pt x="1838474" y="564424"/>
                    <a:pt x="1838474" y="1046978"/>
                    <a:pt x="1838474" y="1530825"/>
                  </a:cubicBezTo>
                  <a:cubicBezTo>
                    <a:pt x="2322672" y="1530825"/>
                    <a:pt x="2805925" y="1530825"/>
                    <a:pt x="3288654" y="1530825"/>
                  </a:cubicBezTo>
                  <a:cubicBezTo>
                    <a:pt x="3288654" y="1046908"/>
                    <a:pt x="3288654" y="564004"/>
                    <a:pt x="3288654" y="80996"/>
                  </a:cubicBezTo>
                  <a:cubicBezTo>
                    <a:pt x="2804806" y="80996"/>
                    <a:pt x="2321938" y="80996"/>
                    <a:pt x="1838474" y="80996"/>
                  </a:cubicBezTo>
                  <a:close/>
                  <a:moveTo>
                    <a:pt x="81487" y="80822"/>
                  </a:moveTo>
                  <a:cubicBezTo>
                    <a:pt x="81487" y="564740"/>
                    <a:pt x="81487" y="1047993"/>
                    <a:pt x="81487" y="1530932"/>
                  </a:cubicBezTo>
                  <a:cubicBezTo>
                    <a:pt x="565335" y="1530932"/>
                    <a:pt x="1048273" y="1530932"/>
                    <a:pt x="1531736" y="1530932"/>
                  </a:cubicBezTo>
                  <a:cubicBezTo>
                    <a:pt x="1531736" y="1047469"/>
                    <a:pt x="1531736" y="564880"/>
                    <a:pt x="1531736" y="80822"/>
                  </a:cubicBezTo>
                  <a:cubicBezTo>
                    <a:pt x="1047783" y="80822"/>
                    <a:pt x="564880" y="80822"/>
                    <a:pt x="81487" y="80822"/>
                  </a:cubicBezTo>
                  <a:close/>
                  <a:moveTo>
                    <a:pt x="3572597" y="1598"/>
                  </a:moveTo>
                  <a:cubicBezTo>
                    <a:pt x="4110606" y="1598"/>
                    <a:pt x="4648581" y="1598"/>
                    <a:pt x="5186590" y="1598"/>
                  </a:cubicBezTo>
                  <a:cubicBezTo>
                    <a:pt x="5186100" y="7651"/>
                    <a:pt x="5185190" y="13703"/>
                    <a:pt x="5185190" y="19757"/>
                  </a:cubicBezTo>
                  <a:cubicBezTo>
                    <a:pt x="5185120" y="544926"/>
                    <a:pt x="5185120" y="1070059"/>
                    <a:pt x="5185120" y="1595228"/>
                  </a:cubicBezTo>
                  <a:cubicBezTo>
                    <a:pt x="5185120" y="1600861"/>
                    <a:pt x="5185120" y="1606494"/>
                    <a:pt x="5185120" y="1614016"/>
                  </a:cubicBezTo>
                  <a:cubicBezTo>
                    <a:pt x="5179137" y="1614016"/>
                    <a:pt x="5174029" y="1614016"/>
                    <a:pt x="5168956" y="1614016"/>
                  </a:cubicBezTo>
                  <a:cubicBezTo>
                    <a:pt x="4642038" y="1614016"/>
                    <a:pt x="4115155" y="1614016"/>
                    <a:pt x="3588237" y="1613981"/>
                  </a:cubicBezTo>
                  <a:cubicBezTo>
                    <a:pt x="3583023" y="1613981"/>
                    <a:pt x="3577810" y="1613351"/>
                    <a:pt x="3572597" y="1613002"/>
                  </a:cubicBezTo>
                  <a:cubicBezTo>
                    <a:pt x="3572597" y="1075867"/>
                    <a:pt x="3572597" y="538733"/>
                    <a:pt x="3572597" y="1598"/>
                  </a:cubicBezTo>
                  <a:close/>
                  <a:moveTo>
                    <a:pt x="1758527" y="909"/>
                  </a:moveTo>
                  <a:cubicBezTo>
                    <a:pt x="2295242" y="909"/>
                    <a:pt x="2831956" y="909"/>
                    <a:pt x="3369406" y="909"/>
                  </a:cubicBezTo>
                  <a:cubicBezTo>
                    <a:pt x="3369406" y="537659"/>
                    <a:pt x="3369406" y="1074058"/>
                    <a:pt x="3369406" y="1611437"/>
                  </a:cubicBezTo>
                  <a:cubicBezTo>
                    <a:pt x="2832691" y="1611437"/>
                    <a:pt x="2295976" y="1611437"/>
                    <a:pt x="1758527" y="1611437"/>
                  </a:cubicBezTo>
                  <a:cubicBezTo>
                    <a:pt x="1758527" y="1074653"/>
                    <a:pt x="1758527" y="538253"/>
                    <a:pt x="1758527" y="909"/>
                  </a:cubicBezTo>
                  <a:close/>
                  <a:moveTo>
                    <a:pt x="1595274" y="0"/>
                  </a:moveTo>
                  <a:cubicBezTo>
                    <a:pt x="1600453" y="0"/>
                    <a:pt x="1605666" y="0"/>
                    <a:pt x="1611684" y="0"/>
                  </a:cubicBezTo>
                  <a:cubicBezTo>
                    <a:pt x="1611684" y="537590"/>
                    <a:pt x="1611684" y="1074024"/>
                    <a:pt x="1611684" y="1612418"/>
                  </a:cubicBezTo>
                  <a:cubicBezTo>
                    <a:pt x="1074619" y="1612418"/>
                    <a:pt x="537310" y="1612418"/>
                    <a:pt x="0" y="1612418"/>
                  </a:cubicBezTo>
                  <a:cubicBezTo>
                    <a:pt x="0" y="1075284"/>
                    <a:pt x="0" y="538149"/>
                    <a:pt x="0" y="1014"/>
                  </a:cubicBezTo>
                  <a:cubicBezTo>
                    <a:pt x="5213" y="664"/>
                    <a:pt x="10427" y="35"/>
                    <a:pt x="15640" y="35"/>
                  </a:cubicBezTo>
                  <a:cubicBezTo>
                    <a:pt x="542173" y="0"/>
                    <a:pt x="1068741" y="0"/>
                    <a:pt x="1595274" y="0"/>
                  </a:cubicBezTo>
                  <a:close/>
                </a:path>
              </a:pathLst>
            </a:custGeom>
            <a:solidFill>
              <a:srgbClr val="000000"/>
            </a:solidFill>
            <a:ln w="7121" cap="flat">
              <a:noFill/>
              <a:prstDash val="solid"/>
              <a:miter/>
            </a:ln>
            <a:scene3d>
              <a:camera prst="isometricOffAxis1Left"/>
              <a:lightRig rig="threePt" dir="t"/>
            </a:scene3d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2" name="Graphic 58">
            <a:extLst>
              <a:ext uri="{FF2B5EF4-FFF2-40B4-BE49-F238E27FC236}">
                <a16:creationId xmlns:a16="http://schemas.microsoft.com/office/drawing/2014/main" id="{500360EE-C26D-4927-9699-FB7AB37D38BA}"/>
              </a:ext>
            </a:extLst>
          </p:cNvPr>
          <p:cNvGrpSpPr/>
          <p:nvPr/>
        </p:nvGrpSpPr>
        <p:grpSpPr>
          <a:xfrm rot="21427779">
            <a:off x="8536823" y="948060"/>
            <a:ext cx="2029879" cy="3337539"/>
            <a:chOff x="5095920" y="2830970"/>
            <a:chExt cx="2335782" cy="3840507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087D3EF0-EB25-471D-A0D6-63DE8C0A323C}"/>
                </a:ext>
              </a:extLst>
            </p:cNvPr>
            <p:cNvSpPr/>
            <p:nvPr/>
          </p:nvSpPr>
          <p:spPr>
            <a:xfrm>
              <a:off x="5095920" y="3144617"/>
              <a:ext cx="2291255" cy="3273141"/>
            </a:xfrm>
            <a:custGeom>
              <a:avLst/>
              <a:gdLst>
                <a:gd name="connsiteX0" fmla="*/ 2285451 w 2291255"/>
                <a:gd name="connsiteY0" fmla="*/ 178210 h 3273141"/>
                <a:gd name="connsiteX1" fmla="*/ 2120388 w 2291255"/>
                <a:gd name="connsiteY1" fmla="*/ 128728 h 3273141"/>
                <a:gd name="connsiteX2" fmla="*/ 2105248 w 2291255"/>
                <a:gd name="connsiteY2" fmla="*/ 130205 h 3273141"/>
                <a:gd name="connsiteX3" fmla="*/ 2068691 w 2291255"/>
                <a:gd name="connsiteY3" fmla="*/ 186333 h 3273141"/>
                <a:gd name="connsiteX4" fmla="*/ 1927261 w 2291255"/>
                <a:gd name="connsiteY4" fmla="*/ 402355 h 3273141"/>
                <a:gd name="connsiteX5" fmla="*/ 1915814 w 2291255"/>
                <a:gd name="connsiteY5" fmla="*/ 409002 h 3273141"/>
                <a:gd name="connsiteX6" fmla="*/ 1870394 w 2291255"/>
                <a:gd name="connsiteY6" fmla="*/ 410848 h 3273141"/>
                <a:gd name="connsiteX7" fmla="*/ 1722318 w 2291255"/>
                <a:gd name="connsiteY7" fmla="*/ 415649 h 3273141"/>
                <a:gd name="connsiteX8" fmla="*/ 1590859 w 2291255"/>
                <a:gd name="connsiteY8" fmla="*/ 418972 h 3273141"/>
                <a:gd name="connsiteX9" fmla="*/ 1583843 w 2291255"/>
                <a:gd name="connsiteY9" fmla="*/ 419341 h 3273141"/>
                <a:gd name="connsiteX10" fmla="*/ 1560948 w 2291255"/>
                <a:gd name="connsiteY10" fmla="*/ 411587 h 3273141"/>
                <a:gd name="connsiteX11" fmla="*/ 1469370 w 2291255"/>
                <a:gd name="connsiteY11" fmla="*/ 312254 h 3273141"/>
                <a:gd name="connsiteX12" fmla="*/ 1450537 w 2291255"/>
                <a:gd name="connsiteY12" fmla="*/ 306715 h 3273141"/>
                <a:gd name="connsiteX13" fmla="*/ 1232669 w 2291255"/>
                <a:gd name="connsiteY13" fmla="*/ 353612 h 3273141"/>
                <a:gd name="connsiteX14" fmla="*/ 1212729 w 2291255"/>
                <a:gd name="connsiteY14" fmla="*/ 366167 h 3273141"/>
                <a:gd name="connsiteX15" fmla="*/ 1209775 w 2291255"/>
                <a:gd name="connsiteY15" fmla="*/ 347703 h 3273141"/>
                <a:gd name="connsiteX16" fmla="*/ 1183557 w 2291255"/>
                <a:gd name="connsiteY16" fmla="*/ 362843 h 3273141"/>
                <a:gd name="connsiteX17" fmla="*/ 1097887 w 2291255"/>
                <a:gd name="connsiteY17" fmla="*/ 388692 h 3273141"/>
                <a:gd name="connsiteX18" fmla="*/ 1082377 w 2291255"/>
                <a:gd name="connsiteY18" fmla="*/ 398293 h 3273141"/>
                <a:gd name="connsiteX19" fmla="*/ 1082377 w 2291255"/>
                <a:gd name="connsiteY19" fmla="*/ 398662 h 3273141"/>
                <a:gd name="connsiteX20" fmla="*/ 1068715 w 2291255"/>
                <a:gd name="connsiteY20" fmla="*/ 400878 h 3273141"/>
                <a:gd name="connsiteX21" fmla="*/ 1057267 w 2291255"/>
                <a:gd name="connsiteY21" fmla="*/ 399770 h 3273141"/>
                <a:gd name="connsiteX22" fmla="*/ 988953 w 2291255"/>
                <a:gd name="connsiteY22" fmla="*/ 372444 h 3273141"/>
                <a:gd name="connsiteX23" fmla="*/ 939840 w 2291255"/>
                <a:gd name="connsiteY23" fmla="*/ 352504 h 3273141"/>
                <a:gd name="connsiteX24" fmla="*/ 933932 w 2291255"/>
                <a:gd name="connsiteY24" fmla="*/ 372444 h 3273141"/>
                <a:gd name="connsiteX25" fmla="*/ 933932 w 2291255"/>
                <a:gd name="connsiteY25" fmla="*/ 372444 h 3273141"/>
                <a:gd name="connsiteX26" fmla="*/ 923962 w 2291255"/>
                <a:gd name="connsiteY26" fmla="*/ 370229 h 3273141"/>
                <a:gd name="connsiteX27" fmla="*/ 916946 w 2291255"/>
                <a:gd name="connsiteY27" fmla="*/ 369859 h 3273141"/>
                <a:gd name="connsiteX28" fmla="*/ 789548 w 2291255"/>
                <a:gd name="connsiteY28" fmla="*/ 339210 h 3273141"/>
                <a:gd name="connsiteX29" fmla="*/ 672860 w 2291255"/>
                <a:gd name="connsiteY29" fmla="*/ 310777 h 3273141"/>
                <a:gd name="connsiteX30" fmla="*/ 655135 w 2291255"/>
                <a:gd name="connsiteY30" fmla="*/ 316316 h 3273141"/>
                <a:gd name="connsiteX31" fmla="*/ 602330 w 2291255"/>
                <a:gd name="connsiteY31" fmla="*/ 369859 h 3273141"/>
                <a:gd name="connsiteX32" fmla="*/ 561710 w 2291255"/>
                <a:gd name="connsiteY32" fmla="*/ 381307 h 3273141"/>
                <a:gd name="connsiteX33" fmla="*/ 409572 w 2291255"/>
                <a:gd name="connsiteY33" fmla="*/ 353242 h 3273141"/>
                <a:gd name="connsiteX34" fmla="*/ 275159 w 2291255"/>
                <a:gd name="connsiteY34" fmla="*/ 328501 h 3273141"/>
                <a:gd name="connsiteX35" fmla="*/ 264450 w 2291255"/>
                <a:gd name="connsiteY35" fmla="*/ 317423 h 3273141"/>
                <a:gd name="connsiteX36" fmla="*/ 202782 w 2291255"/>
                <a:gd name="connsiteY36" fmla="*/ 20163 h 3273141"/>
                <a:gd name="connsiteX37" fmla="*/ 185796 w 2291255"/>
                <a:gd name="connsiteY37" fmla="*/ 3177 h 3273141"/>
                <a:gd name="connsiteX38" fmla="*/ 169918 w 2291255"/>
                <a:gd name="connsiteY38" fmla="*/ 223 h 3273141"/>
                <a:gd name="connsiteX39" fmla="*/ 59137 w 2291255"/>
                <a:gd name="connsiteY39" fmla="*/ 5762 h 3273141"/>
                <a:gd name="connsiteX40" fmla="*/ 22949 w 2291255"/>
                <a:gd name="connsiteY40" fmla="*/ 10931 h 3273141"/>
                <a:gd name="connsiteX41" fmla="*/ 5224 w 2291255"/>
                <a:gd name="connsiteY41" fmla="*/ 13147 h 3273141"/>
                <a:gd name="connsiteX42" fmla="*/ 55 w 2291255"/>
                <a:gd name="connsiteY42" fmla="*/ 19425 h 3273141"/>
                <a:gd name="connsiteX43" fmla="*/ 4486 w 2291255"/>
                <a:gd name="connsiteY43" fmla="*/ 67060 h 3273141"/>
                <a:gd name="connsiteX44" fmla="*/ 28119 w 2291255"/>
                <a:gd name="connsiteY44" fmla="*/ 251325 h 3273141"/>
                <a:gd name="connsiteX45" fmla="*/ 61353 w 2291255"/>
                <a:gd name="connsiteY45" fmla="*/ 396447 h 3273141"/>
                <a:gd name="connsiteX46" fmla="*/ 149239 w 2291255"/>
                <a:gd name="connsiteY46" fmla="*/ 498364 h 3273141"/>
                <a:gd name="connsiteX47" fmla="*/ 238971 w 2291255"/>
                <a:gd name="connsiteY47" fmla="*/ 543046 h 3273141"/>
                <a:gd name="connsiteX48" fmla="*/ 318363 w 2291255"/>
                <a:gd name="connsiteY48" fmla="*/ 581450 h 3273141"/>
                <a:gd name="connsiteX49" fmla="*/ 542878 w 2291255"/>
                <a:gd name="connsiteY49" fmla="*/ 629085 h 3273141"/>
                <a:gd name="connsiteX50" fmla="*/ 555802 w 2291255"/>
                <a:gd name="connsiteY50" fmla="*/ 646810 h 3273141"/>
                <a:gd name="connsiteX51" fmla="*/ 523676 w 2291255"/>
                <a:gd name="connsiteY51" fmla="*/ 781223 h 3273141"/>
                <a:gd name="connsiteX52" fmla="*/ 471978 w 2291255"/>
                <a:gd name="connsiteY52" fmla="*/ 1000199 h 3273141"/>
                <a:gd name="connsiteX53" fmla="*/ 459423 w 2291255"/>
                <a:gd name="connsiteY53" fmla="*/ 1047096 h 3273141"/>
                <a:gd name="connsiteX54" fmla="*/ 300638 w 2291255"/>
                <a:gd name="connsiteY54" fmla="*/ 1319615 h 3273141"/>
                <a:gd name="connsiteX55" fmla="*/ 200936 w 2291255"/>
                <a:gd name="connsiteY55" fmla="*/ 1500556 h 3273141"/>
                <a:gd name="connsiteX56" fmla="*/ 200936 w 2291255"/>
                <a:gd name="connsiteY56" fmla="*/ 1516066 h 3273141"/>
                <a:gd name="connsiteX57" fmla="*/ 246356 w 2291255"/>
                <a:gd name="connsiteY57" fmla="*/ 1543391 h 3273141"/>
                <a:gd name="connsiteX58" fmla="*/ 304700 w 2291255"/>
                <a:gd name="connsiteY58" fmla="*/ 1538222 h 3273141"/>
                <a:gd name="connsiteX59" fmla="*/ 393694 w 2291255"/>
                <a:gd name="connsiteY59" fmla="*/ 1529728 h 3273141"/>
                <a:gd name="connsiteX60" fmla="*/ 476779 w 2291255"/>
                <a:gd name="connsiteY60" fmla="*/ 1529359 h 3273141"/>
                <a:gd name="connsiteX61" fmla="*/ 546570 w 2291255"/>
                <a:gd name="connsiteY61" fmla="*/ 1557054 h 3273141"/>
                <a:gd name="connsiteX62" fmla="*/ 631133 w 2291255"/>
                <a:gd name="connsiteY62" fmla="*/ 1581795 h 3273141"/>
                <a:gd name="connsiteX63" fmla="*/ 646642 w 2291255"/>
                <a:gd name="connsiteY63" fmla="*/ 1583642 h 3273141"/>
                <a:gd name="connsiteX64" fmla="*/ 658089 w 2291255"/>
                <a:gd name="connsiteY64" fmla="*/ 1598781 h 3273141"/>
                <a:gd name="connsiteX65" fmla="*/ 647380 w 2291255"/>
                <a:gd name="connsiteY65" fmla="*/ 1656018 h 3273141"/>
                <a:gd name="connsiteX66" fmla="*/ 575373 w 2291255"/>
                <a:gd name="connsiteY66" fmla="*/ 2021593 h 3273141"/>
                <a:gd name="connsiteX67" fmla="*/ 509274 w 2291255"/>
                <a:gd name="connsiteY67" fmla="*/ 2326608 h 3273141"/>
                <a:gd name="connsiteX68" fmla="*/ 462747 w 2291255"/>
                <a:gd name="connsiteY68" fmla="*/ 2527489 h 3273141"/>
                <a:gd name="connsiteX69" fmla="*/ 443914 w 2291255"/>
                <a:gd name="connsiteY69" fmla="*/ 2643808 h 3273141"/>
                <a:gd name="connsiteX70" fmla="*/ 428036 w 2291255"/>
                <a:gd name="connsiteY70" fmla="*/ 2768990 h 3273141"/>
                <a:gd name="connsiteX71" fmla="*/ 412896 w 2291255"/>
                <a:gd name="connsiteY71" fmla="*/ 2903773 h 3273141"/>
                <a:gd name="connsiteX72" fmla="*/ 397017 w 2291255"/>
                <a:gd name="connsiteY72" fmla="*/ 3038555 h 3273141"/>
                <a:gd name="connsiteX73" fmla="*/ 378185 w 2291255"/>
                <a:gd name="connsiteY73" fmla="*/ 3205464 h 3273141"/>
                <a:gd name="connsiteX74" fmla="*/ 392586 w 2291255"/>
                <a:gd name="connsiteY74" fmla="*/ 3234267 h 3273141"/>
                <a:gd name="connsiteX75" fmla="*/ 537339 w 2291255"/>
                <a:gd name="connsiteY75" fmla="*/ 3251622 h 3273141"/>
                <a:gd name="connsiteX76" fmla="*/ 592360 w 2291255"/>
                <a:gd name="connsiteY76" fmla="*/ 3254207 h 3273141"/>
                <a:gd name="connsiteX77" fmla="*/ 603438 w 2291255"/>
                <a:gd name="connsiteY77" fmla="*/ 3245345 h 3273141"/>
                <a:gd name="connsiteX78" fmla="*/ 644426 w 2291255"/>
                <a:gd name="connsiteY78" fmla="*/ 3052957 h 3273141"/>
                <a:gd name="connsiteX79" fmla="*/ 756684 w 2291255"/>
                <a:gd name="connsiteY79" fmla="*/ 2555553 h 3273141"/>
                <a:gd name="connsiteX80" fmla="*/ 794349 w 2291255"/>
                <a:gd name="connsiteY80" fmla="*/ 2434803 h 3273141"/>
                <a:gd name="connsiteX81" fmla="*/ 1029942 w 2291255"/>
                <a:gd name="connsiteY81" fmla="*/ 1994636 h 3273141"/>
                <a:gd name="connsiteX82" fmla="*/ 1078316 w 2291255"/>
                <a:gd name="connsiteY82" fmla="*/ 1904904 h 3273141"/>
                <a:gd name="connsiteX83" fmla="*/ 1094563 w 2291255"/>
                <a:gd name="connsiteY83" fmla="*/ 1939615 h 3273141"/>
                <a:gd name="connsiteX84" fmla="*/ 1247809 w 2291255"/>
                <a:gd name="connsiteY84" fmla="*/ 2257185 h 3273141"/>
                <a:gd name="connsiteX85" fmla="*/ 1291383 w 2291255"/>
                <a:gd name="connsiteY85" fmla="*/ 2372397 h 3273141"/>
                <a:gd name="connsiteX86" fmla="*/ 1337541 w 2291255"/>
                <a:gd name="connsiteY86" fmla="*/ 2633838 h 3273141"/>
                <a:gd name="connsiteX87" fmla="*/ 1389977 w 2291255"/>
                <a:gd name="connsiteY87" fmla="*/ 2897864 h 3273141"/>
                <a:gd name="connsiteX88" fmla="*/ 1429120 w 2291255"/>
                <a:gd name="connsiteY88" fmla="*/ 3073636 h 3273141"/>
                <a:gd name="connsiteX89" fmla="*/ 1479340 w 2291255"/>
                <a:gd name="connsiteY89" fmla="*/ 3264916 h 3273141"/>
                <a:gd name="connsiteX90" fmla="*/ 1492634 w 2291255"/>
                <a:gd name="connsiteY90" fmla="*/ 3272671 h 3273141"/>
                <a:gd name="connsiteX91" fmla="*/ 1732288 w 2291255"/>
                <a:gd name="connsiteY91" fmla="*/ 3231313 h 3273141"/>
                <a:gd name="connsiteX92" fmla="*/ 1731919 w 2291255"/>
                <a:gd name="connsiteY92" fmla="*/ 3218388 h 3273141"/>
                <a:gd name="connsiteX93" fmla="*/ 1716040 w 2291255"/>
                <a:gd name="connsiteY93" fmla="*/ 3110193 h 3273141"/>
                <a:gd name="connsiteX94" fmla="*/ 1696100 w 2291255"/>
                <a:gd name="connsiteY94" fmla="*/ 2969871 h 3273141"/>
                <a:gd name="connsiteX95" fmla="*/ 1675421 w 2291255"/>
                <a:gd name="connsiteY95" fmla="*/ 2829550 h 3273141"/>
                <a:gd name="connsiteX96" fmla="*/ 1653265 w 2291255"/>
                <a:gd name="connsiteY96" fmla="*/ 2669288 h 3273141"/>
                <a:gd name="connsiteX97" fmla="*/ 1632217 w 2291255"/>
                <a:gd name="connsiteY97" fmla="*/ 2525643 h 3273141"/>
                <a:gd name="connsiteX98" fmla="*/ 1613753 w 2291255"/>
                <a:gd name="connsiteY98" fmla="*/ 2393445 h 3273141"/>
                <a:gd name="connsiteX99" fmla="*/ 1596398 w 2291255"/>
                <a:gd name="connsiteY99" fmla="*/ 2258662 h 3273141"/>
                <a:gd name="connsiteX100" fmla="*/ 1588274 w 2291255"/>
                <a:gd name="connsiteY100" fmla="*/ 2186286 h 3273141"/>
                <a:gd name="connsiteX101" fmla="*/ 1559471 w 2291255"/>
                <a:gd name="connsiteY101" fmla="*/ 2051134 h 3273141"/>
                <a:gd name="connsiteX102" fmla="*/ 1485987 w 2291255"/>
                <a:gd name="connsiteY102" fmla="*/ 1739103 h 3273141"/>
                <a:gd name="connsiteX103" fmla="*/ 1491157 w 2291255"/>
                <a:gd name="connsiteY103" fmla="*/ 1672635 h 3273141"/>
                <a:gd name="connsiteX104" fmla="*/ 1503342 w 2291255"/>
                <a:gd name="connsiteY104" fmla="*/ 1635708 h 3273141"/>
                <a:gd name="connsiteX105" fmla="*/ 1505189 w 2291255"/>
                <a:gd name="connsiteY105" fmla="*/ 1462522 h 3273141"/>
                <a:gd name="connsiteX106" fmla="*/ 1507774 w 2291255"/>
                <a:gd name="connsiteY106" fmla="*/ 1242438 h 3273141"/>
                <a:gd name="connsiteX107" fmla="*/ 1509989 w 2291255"/>
                <a:gd name="connsiteY107" fmla="*/ 1041557 h 3273141"/>
                <a:gd name="connsiteX108" fmla="*/ 1512574 w 2291255"/>
                <a:gd name="connsiteY108" fmla="*/ 749836 h 3273141"/>
                <a:gd name="connsiteX109" fmla="*/ 1535838 w 2291255"/>
                <a:gd name="connsiteY109" fmla="*/ 682998 h 3273141"/>
                <a:gd name="connsiteX110" fmla="*/ 1552824 w 2291255"/>
                <a:gd name="connsiteY110" fmla="*/ 673028 h 3273141"/>
                <a:gd name="connsiteX111" fmla="*/ 1618923 w 2291255"/>
                <a:gd name="connsiteY111" fmla="*/ 663058 h 3273141"/>
                <a:gd name="connsiteX112" fmla="*/ 1805772 w 2291255"/>
                <a:gd name="connsiteY112" fmla="*/ 633516 h 3273141"/>
                <a:gd name="connsiteX113" fmla="*/ 2012562 w 2291255"/>
                <a:gd name="connsiteY113" fmla="*/ 600282 h 3273141"/>
                <a:gd name="connsiteX114" fmla="*/ 2044688 w 2291255"/>
                <a:gd name="connsiteY114" fmla="*/ 584773 h 3273141"/>
                <a:gd name="connsiteX115" fmla="*/ 2176517 w 2291255"/>
                <a:gd name="connsiteY115" fmla="*/ 369859 h 3273141"/>
                <a:gd name="connsiteX116" fmla="*/ 2289143 w 2291255"/>
                <a:gd name="connsiteY116" fmla="*/ 188180 h 3273141"/>
                <a:gd name="connsiteX117" fmla="*/ 2285451 w 2291255"/>
                <a:gd name="connsiteY117" fmla="*/ 178210 h 3273141"/>
                <a:gd name="connsiteX118" fmla="*/ 1339757 w 2291255"/>
                <a:gd name="connsiteY118" fmla="*/ 1383499 h 3273141"/>
                <a:gd name="connsiteX119" fmla="*/ 1340126 w 2291255"/>
                <a:gd name="connsiteY119" fmla="*/ 1383499 h 3273141"/>
                <a:gd name="connsiteX120" fmla="*/ 1340126 w 2291255"/>
                <a:gd name="connsiteY120" fmla="*/ 1383499 h 3273141"/>
                <a:gd name="connsiteX121" fmla="*/ 1339757 w 2291255"/>
                <a:gd name="connsiteY121" fmla="*/ 1383499 h 3273141"/>
                <a:gd name="connsiteX122" fmla="*/ 1339757 w 2291255"/>
                <a:gd name="connsiteY122" fmla="*/ 1383499 h 3273141"/>
                <a:gd name="connsiteX123" fmla="*/ 1153277 w 2291255"/>
                <a:gd name="connsiteY123" fmla="*/ 1449967 h 3273141"/>
                <a:gd name="connsiteX124" fmla="*/ 1153277 w 2291255"/>
                <a:gd name="connsiteY124" fmla="*/ 1449967 h 3273141"/>
                <a:gd name="connsiteX125" fmla="*/ 1153277 w 2291255"/>
                <a:gd name="connsiteY125" fmla="*/ 1449967 h 3273141"/>
                <a:gd name="connsiteX126" fmla="*/ 1153277 w 2291255"/>
                <a:gd name="connsiteY126" fmla="*/ 1449967 h 327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291255" h="3273141">
                  <a:moveTo>
                    <a:pt x="2285451" y="178210"/>
                  </a:moveTo>
                  <a:cubicBezTo>
                    <a:pt x="2278804" y="176732"/>
                    <a:pt x="2162485" y="144606"/>
                    <a:pt x="2120388" y="128728"/>
                  </a:cubicBezTo>
                  <a:cubicBezTo>
                    <a:pt x="2115218" y="128358"/>
                    <a:pt x="2110418" y="121712"/>
                    <a:pt x="2105248" y="130205"/>
                  </a:cubicBezTo>
                  <a:cubicBezTo>
                    <a:pt x="2093801" y="149407"/>
                    <a:pt x="2081246" y="167501"/>
                    <a:pt x="2068691" y="186333"/>
                  </a:cubicBezTo>
                  <a:cubicBezTo>
                    <a:pt x="2021425" y="258341"/>
                    <a:pt x="1974158" y="330348"/>
                    <a:pt x="1927261" y="402355"/>
                  </a:cubicBezTo>
                  <a:cubicBezTo>
                    <a:pt x="1924307" y="406786"/>
                    <a:pt x="1921353" y="409002"/>
                    <a:pt x="1915814" y="409002"/>
                  </a:cubicBezTo>
                  <a:cubicBezTo>
                    <a:pt x="1900674" y="409002"/>
                    <a:pt x="1885534" y="410110"/>
                    <a:pt x="1870394" y="410848"/>
                  </a:cubicBezTo>
                  <a:cubicBezTo>
                    <a:pt x="1820912" y="412325"/>
                    <a:pt x="1771800" y="413802"/>
                    <a:pt x="1722318" y="415649"/>
                  </a:cubicBezTo>
                  <a:cubicBezTo>
                    <a:pt x="1678375" y="417495"/>
                    <a:pt x="1634802" y="417864"/>
                    <a:pt x="1590859" y="418972"/>
                  </a:cubicBezTo>
                  <a:cubicBezTo>
                    <a:pt x="1588643" y="418972"/>
                    <a:pt x="1585689" y="418603"/>
                    <a:pt x="1583843" y="419341"/>
                  </a:cubicBezTo>
                  <a:cubicBezTo>
                    <a:pt x="1573872" y="423034"/>
                    <a:pt x="1567595" y="418603"/>
                    <a:pt x="1560948" y="411587"/>
                  </a:cubicBezTo>
                  <a:cubicBezTo>
                    <a:pt x="1530668" y="378353"/>
                    <a:pt x="1499650" y="345488"/>
                    <a:pt x="1469370" y="312254"/>
                  </a:cubicBezTo>
                  <a:cubicBezTo>
                    <a:pt x="1463461" y="305976"/>
                    <a:pt x="1458292" y="305238"/>
                    <a:pt x="1450537" y="306715"/>
                  </a:cubicBezTo>
                  <a:cubicBezTo>
                    <a:pt x="1378161" y="322593"/>
                    <a:pt x="1305415" y="338102"/>
                    <a:pt x="1232669" y="353612"/>
                  </a:cubicBezTo>
                  <a:cubicBezTo>
                    <a:pt x="1217529" y="356935"/>
                    <a:pt x="1214206" y="357304"/>
                    <a:pt x="1212729" y="366167"/>
                  </a:cubicBezTo>
                  <a:cubicBezTo>
                    <a:pt x="1209405" y="356935"/>
                    <a:pt x="1210883" y="356935"/>
                    <a:pt x="1209775" y="347703"/>
                  </a:cubicBezTo>
                  <a:cubicBezTo>
                    <a:pt x="1202759" y="355458"/>
                    <a:pt x="1194266" y="360628"/>
                    <a:pt x="1183557" y="362843"/>
                  </a:cubicBezTo>
                  <a:cubicBezTo>
                    <a:pt x="1154385" y="369490"/>
                    <a:pt x="1127059" y="381676"/>
                    <a:pt x="1097887" y="388692"/>
                  </a:cubicBezTo>
                  <a:cubicBezTo>
                    <a:pt x="1091978" y="390169"/>
                    <a:pt x="1085332" y="391277"/>
                    <a:pt x="1082377" y="398293"/>
                  </a:cubicBezTo>
                  <a:cubicBezTo>
                    <a:pt x="1082377" y="398293"/>
                    <a:pt x="1082377" y="398662"/>
                    <a:pt x="1082377" y="398662"/>
                  </a:cubicBezTo>
                  <a:cubicBezTo>
                    <a:pt x="1077577" y="397924"/>
                    <a:pt x="1073146" y="399770"/>
                    <a:pt x="1068715" y="400878"/>
                  </a:cubicBezTo>
                  <a:cubicBezTo>
                    <a:pt x="1062806" y="400509"/>
                    <a:pt x="1057267" y="399770"/>
                    <a:pt x="1057267" y="399770"/>
                  </a:cubicBezTo>
                  <a:cubicBezTo>
                    <a:pt x="1035481" y="388323"/>
                    <a:pt x="1011109" y="382784"/>
                    <a:pt x="988953" y="372444"/>
                  </a:cubicBezTo>
                  <a:cubicBezTo>
                    <a:pt x="972705" y="365059"/>
                    <a:pt x="954980" y="362105"/>
                    <a:pt x="939840" y="352504"/>
                  </a:cubicBezTo>
                  <a:cubicBezTo>
                    <a:pt x="935778" y="362105"/>
                    <a:pt x="937994" y="362843"/>
                    <a:pt x="933932" y="372444"/>
                  </a:cubicBezTo>
                  <a:cubicBezTo>
                    <a:pt x="933932" y="372444"/>
                    <a:pt x="933932" y="372444"/>
                    <a:pt x="933932" y="372444"/>
                  </a:cubicBezTo>
                  <a:cubicBezTo>
                    <a:pt x="932086" y="370229"/>
                    <a:pt x="929131" y="369121"/>
                    <a:pt x="923962" y="370229"/>
                  </a:cubicBezTo>
                  <a:cubicBezTo>
                    <a:pt x="921746" y="370598"/>
                    <a:pt x="919161" y="370229"/>
                    <a:pt x="916946" y="369859"/>
                  </a:cubicBezTo>
                  <a:cubicBezTo>
                    <a:pt x="874480" y="359520"/>
                    <a:pt x="832014" y="349180"/>
                    <a:pt x="789548" y="339210"/>
                  </a:cubicBezTo>
                  <a:cubicBezTo>
                    <a:pt x="750775" y="329609"/>
                    <a:pt x="711633" y="320378"/>
                    <a:pt x="672860" y="310777"/>
                  </a:cubicBezTo>
                  <a:cubicBezTo>
                    <a:pt x="665475" y="308930"/>
                    <a:pt x="660674" y="310777"/>
                    <a:pt x="655135" y="316316"/>
                  </a:cubicBezTo>
                  <a:cubicBezTo>
                    <a:pt x="637780" y="334410"/>
                    <a:pt x="618578" y="351027"/>
                    <a:pt x="602330" y="369859"/>
                  </a:cubicBezTo>
                  <a:cubicBezTo>
                    <a:pt x="590513" y="383892"/>
                    <a:pt x="578327" y="384630"/>
                    <a:pt x="561710" y="381307"/>
                  </a:cubicBezTo>
                  <a:cubicBezTo>
                    <a:pt x="511121" y="370967"/>
                    <a:pt x="460162" y="362474"/>
                    <a:pt x="409572" y="353242"/>
                  </a:cubicBezTo>
                  <a:cubicBezTo>
                    <a:pt x="364891" y="345118"/>
                    <a:pt x="319840" y="336625"/>
                    <a:pt x="275159" y="328501"/>
                  </a:cubicBezTo>
                  <a:cubicBezTo>
                    <a:pt x="268512" y="327394"/>
                    <a:pt x="265927" y="324439"/>
                    <a:pt x="264450" y="317423"/>
                  </a:cubicBezTo>
                  <a:cubicBezTo>
                    <a:pt x="244140" y="218460"/>
                    <a:pt x="223461" y="119496"/>
                    <a:pt x="202782" y="20163"/>
                  </a:cubicBezTo>
                  <a:cubicBezTo>
                    <a:pt x="200936" y="10562"/>
                    <a:pt x="199459" y="961"/>
                    <a:pt x="185796" y="3177"/>
                  </a:cubicBezTo>
                  <a:cubicBezTo>
                    <a:pt x="180996" y="-516"/>
                    <a:pt x="175087" y="-147"/>
                    <a:pt x="169918" y="223"/>
                  </a:cubicBezTo>
                  <a:cubicBezTo>
                    <a:pt x="132991" y="1330"/>
                    <a:pt x="96064" y="4285"/>
                    <a:pt x="59137" y="5762"/>
                  </a:cubicBezTo>
                  <a:cubicBezTo>
                    <a:pt x="47321" y="6500"/>
                    <a:pt x="34397" y="3915"/>
                    <a:pt x="22949" y="10931"/>
                  </a:cubicBezTo>
                  <a:cubicBezTo>
                    <a:pt x="17041" y="11670"/>
                    <a:pt x="11133" y="12409"/>
                    <a:pt x="5224" y="13147"/>
                  </a:cubicBezTo>
                  <a:cubicBezTo>
                    <a:pt x="1162" y="13516"/>
                    <a:pt x="-315" y="14993"/>
                    <a:pt x="55" y="19425"/>
                  </a:cubicBezTo>
                  <a:cubicBezTo>
                    <a:pt x="1532" y="35303"/>
                    <a:pt x="2640" y="51182"/>
                    <a:pt x="4486" y="67060"/>
                  </a:cubicBezTo>
                  <a:cubicBezTo>
                    <a:pt x="11871" y="128728"/>
                    <a:pt x="17780" y="190395"/>
                    <a:pt x="28119" y="251325"/>
                  </a:cubicBezTo>
                  <a:cubicBezTo>
                    <a:pt x="36243" y="300437"/>
                    <a:pt x="44367" y="349550"/>
                    <a:pt x="61353" y="396447"/>
                  </a:cubicBezTo>
                  <a:cubicBezTo>
                    <a:pt x="77601" y="441497"/>
                    <a:pt x="104557" y="477316"/>
                    <a:pt x="149239" y="498364"/>
                  </a:cubicBezTo>
                  <a:cubicBezTo>
                    <a:pt x="179519" y="512397"/>
                    <a:pt x="209060" y="528275"/>
                    <a:pt x="238971" y="543046"/>
                  </a:cubicBezTo>
                  <a:cubicBezTo>
                    <a:pt x="265558" y="555970"/>
                    <a:pt x="290668" y="571479"/>
                    <a:pt x="318363" y="581450"/>
                  </a:cubicBezTo>
                  <a:cubicBezTo>
                    <a:pt x="390740" y="608037"/>
                    <a:pt x="466439" y="620592"/>
                    <a:pt x="542878" y="629085"/>
                  </a:cubicBezTo>
                  <a:cubicBezTo>
                    <a:pt x="558387" y="630931"/>
                    <a:pt x="559495" y="631670"/>
                    <a:pt x="555802" y="646810"/>
                  </a:cubicBezTo>
                  <a:cubicBezTo>
                    <a:pt x="545093" y="691491"/>
                    <a:pt x="534385" y="736542"/>
                    <a:pt x="523676" y="781223"/>
                  </a:cubicBezTo>
                  <a:cubicBezTo>
                    <a:pt x="506320" y="854338"/>
                    <a:pt x="489703" y="927453"/>
                    <a:pt x="471978" y="1000199"/>
                  </a:cubicBezTo>
                  <a:cubicBezTo>
                    <a:pt x="468286" y="1016077"/>
                    <a:pt x="467547" y="1033064"/>
                    <a:pt x="459423" y="1047096"/>
                  </a:cubicBezTo>
                  <a:cubicBezTo>
                    <a:pt x="405510" y="1137197"/>
                    <a:pt x="351597" y="1227668"/>
                    <a:pt x="300638" y="1319615"/>
                  </a:cubicBezTo>
                  <a:cubicBezTo>
                    <a:pt x="267404" y="1379806"/>
                    <a:pt x="234170" y="1440366"/>
                    <a:pt x="200936" y="1500556"/>
                  </a:cubicBezTo>
                  <a:cubicBezTo>
                    <a:pt x="197982" y="1506095"/>
                    <a:pt x="197613" y="1510896"/>
                    <a:pt x="200936" y="1516066"/>
                  </a:cubicBezTo>
                  <a:cubicBezTo>
                    <a:pt x="211276" y="1533052"/>
                    <a:pt x="225308" y="1544868"/>
                    <a:pt x="246356" y="1543391"/>
                  </a:cubicBezTo>
                  <a:cubicBezTo>
                    <a:pt x="265927" y="1542284"/>
                    <a:pt x="285129" y="1540068"/>
                    <a:pt x="304700" y="1538222"/>
                  </a:cubicBezTo>
                  <a:cubicBezTo>
                    <a:pt x="334242" y="1535267"/>
                    <a:pt x="363783" y="1531206"/>
                    <a:pt x="393694" y="1529728"/>
                  </a:cubicBezTo>
                  <a:cubicBezTo>
                    <a:pt x="421389" y="1528251"/>
                    <a:pt x="449084" y="1522712"/>
                    <a:pt x="476779" y="1529359"/>
                  </a:cubicBezTo>
                  <a:cubicBezTo>
                    <a:pt x="501520" y="1535267"/>
                    <a:pt x="524045" y="1545607"/>
                    <a:pt x="546570" y="1557054"/>
                  </a:cubicBezTo>
                  <a:cubicBezTo>
                    <a:pt x="573158" y="1571086"/>
                    <a:pt x="599376" y="1585488"/>
                    <a:pt x="631133" y="1581795"/>
                  </a:cubicBezTo>
                  <a:cubicBezTo>
                    <a:pt x="635933" y="1581057"/>
                    <a:pt x="641472" y="1582903"/>
                    <a:pt x="646642" y="1583642"/>
                  </a:cubicBezTo>
                  <a:cubicBezTo>
                    <a:pt x="655504" y="1584749"/>
                    <a:pt x="660305" y="1588442"/>
                    <a:pt x="658089" y="1598781"/>
                  </a:cubicBezTo>
                  <a:cubicBezTo>
                    <a:pt x="654027" y="1617614"/>
                    <a:pt x="651442" y="1637185"/>
                    <a:pt x="647380" y="1656018"/>
                  </a:cubicBezTo>
                  <a:cubicBezTo>
                    <a:pt x="623378" y="1777876"/>
                    <a:pt x="600483" y="1900104"/>
                    <a:pt x="575373" y="2021593"/>
                  </a:cubicBezTo>
                  <a:cubicBezTo>
                    <a:pt x="554325" y="2123510"/>
                    <a:pt x="531800" y="2225059"/>
                    <a:pt x="509274" y="2326608"/>
                  </a:cubicBezTo>
                  <a:cubicBezTo>
                    <a:pt x="494504" y="2393814"/>
                    <a:pt x="478995" y="2460652"/>
                    <a:pt x="462747" y="2527489"/>
                  </a:cubicBezTo>
                  <a:cubicBezTo>
                    <a:pt x="453515" y="2565893"/>
                    <a:pt x="448715" y="2604666"/>
                    <a:pt x="443914" y="2643808"/>
                  </a:cubicBezTo>
                  <a:cubicBezTo>
                    <a:pt x="438744" y="2685536"/>
                    <a:pt x="432836" y="2727263"/>
                    <a:pt x="428036" y="2768990"/>
                  </a:cubicBezTo>
                  <a:cubicBezTo>
                    <a:pt x="422866" y="2814041"/>
                    <a:pt x="418065" y="2859091"/>
                    <a:pt x="412896" y="2903773"/>
                  </a:cubicBezTo>
                  <a:cubicBezTo>
                    <a:pt x="407726" y="2948823"/>
                    <a:pt x="402187" y="2993505"/>
                    <a:pt x="397017" y="3038555"/>
                  </a:cubicBezTo>
                  <a:cubicBezTo>
                    <a:pt x="390740" y="3094315"/>
                    <a:pt x="384462" y="3149705"/>
                    <a:pt x="378185" y="3205464"/>
                  </a:cubicBezTo>
                  <a:cubicBezTo>
                    <a:pt x="375969" y="3223189"/>
                    <a:pt x="375969" y="3227251"/>
                    <a:pt x="392586" y="3234267"/>
                  </a:cubicBezTo>
                  <a:cubicBezTo>
                    <a:pt x="443914" y="3256054"/>
                    <a:pt x="528846" y="3251253"/>
                    <a:pt x="537339" y="3251622"/>
                  </a:cubicBezTo>
                  <a:cubicBezTo>
                    <a:pt x="555433" y="3252730"/>
                    <a:pt x="573896" y="3253100"/>
                    <a:pt x="592360" y="3254207"/>
                  </a:cubicBezTo>
                  <a:cubicBezTo>
                    <a:pt x="599376" y="3254577"/>
                    <a:pt x="601961" y="3252361"/>
                    <a:pt x="603438" y="3245345"/>
                  </a:cubicBezTo>
                  <a:cubicBezTo>
                    <a:pt x="616731" y="3181093"/>
                    <a:pt x="630394" y="3117209"/>
                    <a:pt x="644426" y="3052957"/>
                  </a:cubicBezTo>
                  <a:cubicBezTo>
                    <a:pt x="680984" y="2887156"/>
                    <a:pt x="715695" y="2720616"/>
                    <a:pt x="756684" y="2555553"/>
                  </a:cubicBezTo>
                  <a:cubicBezTo>
                    <a:pt x="766654" y="2514565"/>
                    <a:pt x="773670" y="2473207"/>
                    <a:pt x="794349" y="2434803"/>
                  </a:cubicBezTo>
                  <a:cubicBezTo>
                    <a:pt x="873741" y="2288573"/>
                    <a:pt x="951657" y="2141235"/>
                    <a:pt x="1029942" y="1994636"/>
                  </a:cubicBezTo>
                  <a:cubicBezTo>
                    <a:pt x="1045820" y="1965095"/>
                    <a:pt x="1061698" y="1935923"/>
                    <a:pt x="1078316" y="1904904"/>
                  </a:cubicBezTo>
                  <a:cubicBezTo>
                    <a:pt x="1084224" y="1917459"/>
                    <a:pt x="1089394" y="1928537"/>
                    <a:pt x="1094563" y="1939615"/>
                  </a:cubicBezTo>
                  <a:cubicBezTo>
                    <a:pt x="1145522" y="2045226"/>
                    <a:pt x="1197220" y="2150836"/>
                    <a:pt x="1247809" y="2257185"/>
                  </a:cubicBezTo>
                  <a:cubicBezTo>
                    <a:pt x="1265534" y="2294112"/>
                    <a:pt x="1285105" y="2329931"/>
                    <a:pt x="1291383" y="2372397"/>
                  </a:cubicBezTo>
                  <a:cubicBezTo>
                    <a:pt x="1304307" y="2459913"/>
                    <a:pt x="1321663" y="2546691"/>
                    <a:pt x="1337541" y="2633838"/>
                  </a:cubicBezTo>
                  <a:cubicBezTo>
                    <a:pt x="1353789" y="2722093"/>
                    <a:pt x="1370775" y="2809979"/>
                    <a:pt x="1389977" y="2897864"/>
                  </a:cubicBezTo>
                  <a:cubicBezTo>
                    <a:pt x="1402532" y="2956578"/>
                    <a:pt x="1415087" y="3014922"/>
                    <a:pt x="1429120" y="3073636"/>
                  </a:cubicBezTo>
                  <a:cubicBezTo>
                    <a:pt x="1444260" y="3137888"/>
                    <a:pt x="1460877" y="3201771"/>
                    <a:pt x="1479340" y="3264916"/>
                  </a:cubicBezTo>
                  <a:cubicBezTo>
                    <a:pt x="1481556" y="3272302"/>
                    <a:pt x="1484510" y="3274148"/>
                    <a:pt x="1492634" y="3272671"/>
                  </a:cubicBezTo>
                  <a:cubicBezTo>
                    <a:pt x="1522914" y="3266393"/>
                    <a:pt x="1728595" y="3234636"/>
                    <a:pt x="1732288" y="3231313"/>
                  </a:cubicBezTo>
                  <a:cubicBezTo>
                    <a:pt x="1732288" y="3226882"/>
                    <a:pt x="1732288" y="3222451"/>
                    <a:pt x="1731919" y="3218388"/>
                  </a:cubicBezTo>
                  <a:cubicBezTo>
                    <a:pt x="1726749" y="3182200"/>
                    <a:pt x="1721210" y="3146012"/>
                    <a:pt x="1716040" y="3110193"/>
                  </a:cubicBezTo>
                  <a:cubicBezTo>
                    <a:pt x="1709394" y="3063296"/>
                    <a:pt x="1702747" y="3016768"/>
                    <a:pt x="1696100" y="2969871"/>
                  </a:cubicBezTo>
                  <a:cubicBezTo>
                    <a:pt x="1689453" y="2922974"/>
                    <a:pt x="1682068" y="2876447"/>
                    <a:pt x="1675421" y="2829550"/>
                  </a:cubicBezTo>
                  <a:cubicBezTo>
                    <a:pt x="1667666" y="2776006"/>
                    <a:pt x="1660650" y="2722462"/>
                    <a:pt x="1653265" y="2669288"/>
                  </a:cubicBezTo>
                  <a:cubicBezTo>
                    <a:pt x="1646618" y="2621283"/>
                    <a:pt x="1639233" y="2573278"/>
                    <a:pt x="1632217" y="2525643"/>
                  </a:cubicBezTo>
                  <a:cubicBezTo>
                    <a:pt x="1625939" y="2481700"/>
                    <a:pt x="1619662" y="2437757"/>
                    <a:pt x="1613753" y="2393445"/>
                  </a:cubicBezTo>
                  <a:cubicBezTo>
                    <a:pt x="1607845" y="2348764"/>
                    <a:pt x="1602306" y="2303713"/>
                    <a:pt x="1596398" y="2258662"/>
                  </a:cubicBezTo>
                  <a:cubicBezTo>
                    <a:pt x="1593074" y="2234660"/>
                    <a:pt x="1591966" y="2210288"/>
                    <a:pt x="1588274" y="2186286"/>
                  </a:cubicBezTo>
                  <a:cubicBezTo>
                    <a:pt x="1581258" y="2140866"/>
                    <a:pt x="1569810" y="2096185"/>
                    <a:pt x="1559471" y="2051134"/>
                  </a:cubicBezTo>
                  <a:cubicBezTo>
                    <a:pt x="1535469" y="1947001"/>
                    <a:pt x="1511466" y="1842867"/>
                    <a:pt x="1485987" y="1739103"/>
                  </a:cubicBezTo>
                  <a:cubicBezTo>
                    <a:pt x="1480079" y="1715470"/>
                    <a:pt x="1480079" y="1694422"/>
                    <a:pt x="1491157" y="1672635"/>
                  </a:cubicBezTo>
                  <a:cubicBezTo>
                    <a:pt x="1497065" y="1661188"/>
                    <a:pt x="1502973" y="1649371"/>
                    <a:pt x="1503342" y="1635708"/>
                  </a:cubicBezTo>
                  <a:cubicBezTo>
                    <a:pt x="1504081" y="1578103"/>
                    <a:pt x="1502973" y="1520128"/>
                    <a:pt x="1505189" y="1462522"/>
                  </a:cubicBezTo>
                  <a:cubicBezTo>
                    <a:pt x="1507774" y="1389407"/>
                    <a:pt x="1504819" y="1315923"/>
                    <a:pt x="1507774" y="1242438"/>
                  </a:cubicBezTo>
                  <a:cubicBezTo>
                    <a:pt x="1510358" y="1175601"/>
                    <a:pt x="1508512" y="1108394"/>
                    <a:pt x="1509989" y="1041557"/>
                  </a:cubicBezTo>
                  <a:cubicBezTo>
                    <a:pt x="1512574" y="944440"/>
                    <a:pt x="1512943" y="846953"/>
                    <a:pt x="1512574" y="749836"/>
                  </a:cubicBezTo>
                  <a:cubicBezTo>
                    <a:pt x="1512574" y="723618"/>
                    <a:pt x="1516636" y="701831"/>
                    <a:pt x="1535838" y="682998"/>
                  </a:cubicBezTo>
                  <a:cubicBezTo>
                    <a:pt x="1541008" y="677828"/>
                    <a:pt x="1545808" y="674136"/>
                    <a:pt x="1552824" y="673028"/>
                  </a:cubicBezTo>
                  <a:cubicBezTo>
                    <a:pt x="1574980" y="669705"/>
                    <a:pt x="1596767" y="666381"/>
                    <a:pt x="1618923" y="663058"/>
                  </a:cubicBezTo>
                  <a:cubicBezTo>
                    <a:pt x="1681329" y="653457"/>
                    <a:pt x="1743735" y="643487"/>
                    <a:pt x="1805772" y="633516"/>
                  </a:cubicBezTo>
                  <a:cubicBezTo>
                    <a:pt x="1874825" y="622438"/>
                    <a:pt x="1943878" y="611730"/>
                    <a:pt x="2012562" y="600282"/>
                  </a:cubicBezTo>
                  <a:cubicBezTo>
                    <a:pt x="2024379" y="598436"/>
                    <a:pt x="2036564" y="598805"/>
                    <a:pt x="2044688" y="584773"/>
                  </a:cubicBezTo>
                  <a:cubicBezTo>
                    <a:pt x="2087893" y="512766"/>
                    <a:pt x="2132574" y="441497"/>
                    <a:pt x="2176517" y="369859"/>
                  </a:cubicBezTo>
                  <a:cubicBezTo>
                    <a:pt x="2213813" y="309300"/>
                    <a:pt x="2251478" y="248370"/>
                    <a:pt x="2289143" y="188180"/>
                  </a:cubicBezTo>
                  <a:cubicBezTo>
                    <a:pt x="2292098" y="182641"/>
                    <a:pt x="2292836" y="180056"/>
                    <a:pt x="2285451" y="178210"/>
                  </a:cubicBezTo>
                  <a:close/>
                  <a:moveTo>
                    <a:pt x="1339757" y="1383499"/>
                  </a:moveTo>
                  <a:cubicBezTo>
                    <a:pt x="1339757" y="1383499"/>
                    <a:pt x="1340126" y="1383499"/>
                    <a:pt x="1340126" y="1383499"/>
                  </a:cubicBezTo>
                  <a:lnTo>
                    <a:pt x="1340126" y="1383499"/>
                  </a:lnTo>
                  <a:cubicBezTo>
                    <a:pt x="1340126" y="1383499"/>
                    <a:pt x="1340126" y="1383868"/>
                    <a:pt x="1339757" y="1383499"/>
                  </a:cubicBezTo>
                  <a:cubicBezTo>
                    <a:pt x="1339757" y="1383868"/>
                    <a:pt x="1339757" y="1383499"/>
                    <a:pt x="1339757" y="1383499"/>
                  </a:cubicBezTo>
                  <a:close/>
                  <a:moveTo>
                    <a:pt x="1153277" y="1449967"/>
                  </a:moveTo>
                  <a:cubicBezTo>
                    <a:pt x="1153277" y="1449967"/>
                    <a:pt x="1153277" y="1449967"/>
                    <a:pt x="1153277" y="1449967"/>
                  </a:cubicBezTo>
                  <a:cubicBezTo>
                    <a:pt x="1153277" y="1449967"/>
                    <a:pt x="1153277" y="1449967"/>
                    <a:pt x="1153277" y="1449967"/>
                  </a:cubicBezTo>
                  <a:cubicBezTo>
                    <a:pt x="1153277" y="1449967"/>
                    <a:pt x="1153277" y="1449967"/>
                    <a:pt x="1153277" y="1449967"/>
                  </a:cubicBezTo>
                  <a:close/>
                </a:path>
              </a:pathLst>
            </a:custGeom>
            <a:solidFill>
              <a:srgbClr val="303947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2DF07A2-7BD9-4EAA-A046-C381842A36FA}"/>
                </a:ext>
              </a:extLst>
            </p:cNvPr>
            <p:cNvSpPr/>
            <p:nvPr/>
          </p:nvSpPr>
          <p:spPr>
            <a:xfrm>
              <a:off x="5760142" y="3492690"/>
              <a:ext cx="734248" cy="1043224"/>
            </a:xfrm>
            <a:custGeom>
              <a:avLst/>
              <a:gdLst>
                <a:gd name="connsiteX0" fmla="*/ 723540 w 734248"/>
                <a:gd name="connsiteY0" fmla="*/ 1022871 h 1043224"/>
                <a:gd name="connsiteX1" fmla="*/ 675904 w 734248"/>
                <a:gd name="connsiteY1" fmla="*/ 998499 h 1043224"/>
                <a:gd name="connsiteX2" fmla="*/ 645625 w 734248"/>
                <a:gd name="connsiteY2" fmla="*/ 937570 h 1043224"/>
                <a:gd name="connsiteX3" fmla="*/ 649317 w 734248"/>
                <a:gd name="connsiteY3" fmla="*/ 912829 h 1043224"/>
                <a:gd name="connsiteX4" fmla="*/ 628269 w 734248"/>
                <a:gd name="connsiteY4" fmla="*/ 779893 h 1043224"/>
                <a:gd name="connsiteX5" fmla="*/ 606113 w 734248"/>
                <a:gd name="connsiteY5" fmla="*/ 737796 h 1043224"/>
                <a:gd name="connsiteX6" fmla="*/ 571771 w 734248"/>
                <a:gd name="connsiteY6" fmla="*/ 588612 h 1043224"/>
                <a:gd name="connsiteX7" fmla="*/ 559954 w 734248"/>
                <a:gd name="connsiteY7" fmla="*/ 212698 h 1043224"/>
                <a:gd name="connsiteX8" fmla="*/ 549984 w 734248"/>
                <a:gd name="connsiteY8" fmla="*/ 18463 h 1043224"/>
                <a:gd name="connsiteX9" fmla="*/ 547030 w 734248"/>
                <a:gd name="connsiteY9" fmla="*/ 0 h 1043224"/>
                <a:gd name="connsiteX10" fmla="*/ 520812 w 734248"/>
                <a:gd name="connsiteY10" fmla="*/ 15140 h 1043224"/>
                <a:gd name="connsiteX11" fmla="*/ 435142 w 734248"/>
                <a:gd name="connsiteY11" fmla="*/ 40989 h 1043224"/>
                <a:gd name="connsiteX12" fmla="*/ 419633 w 734248"/>
                <a:gd name="connsiteY12" fmla="*/ 50590 h 1043224"/>
                <a:gd name="connsiteX13" fmla="*/ 394523 w 734248"/>
                <a:gd name="connsiteY13" fmla="*/ 52067 h 1043224"/>
                <a:gd name="connsiteX14" fmla="*/ 326208 w 734248"/>
                <a:gd name="connsiteY14" fmla="*/ 24741 h 1043224"/>
                <a:gd name="connsiteX15" fmla="*/ 277096 w 734248"/>
                <a:gd name="connsiteY15" fmla="*/ 4800 h 1043224"/>
                <a:gd name="connsiteX16" fmla="*/ 271187 w 734248"/>
                <a:gd name="connsiteY16" fmla="*/ 24741 h 1043224"/>
                <a:gd name="connsiteX17" fmla="*/ 272295 w 734248"/>
                <a:gd name="connsiteY17" fmla="*/ 45420 h 1043224"/>
                <a:gd name="connsiteX18" fmla="*/ 249401 w 734248"/>
                <a:gd name="connsiteY18" fmla="*/ 101918 h 1043224"/>
                <a:gd name="connsiteX19" fmla="*/ 130866 w 734248"/>
                <a:gd name="connsiteY19" fmla="*/ 257379 h 1043224"/>
                <a:gd name="connsiteX20" fmla="*/ 1253 w 734248"/>
                <a:gd name="connsiteY20" fmla="*/ 517713 h 1043224"/>
                <a:gd name="connsiteX21" fmla="*/ 1622 w 734248"/>
                <a:gd name="connsiteY21" fmla="*/ 531376 h 1043224"/>
                <a:gd name="connsiteX22" fmla="*/ 42980 w 734248"/>
                <a:gd name="connsiteY22" fmla="*/ 683145 h 1043224"/>
                <a:gd name="connsiteX23" fmla="*/ 48888 w 734248"/>
                <a:gd name="connsiteY23" fmla="*/ 973758 h 1043224"/>
                <a:gd name="connsiteX24" fmla="*/ 34487 w 734248"/>
                <a:gd name="connsiteY24" fmla="*/ 1042811 h 1043224"/>
                <a:gd name="connsiteX25" fmla="*/ 387876 w 734248"/>
                <a:gd name="connsiteY25" fmla="*/ 1041703 h 1043224"/>
                <a:gd name="connsiteX26" fmla="*/ 497548 w 734248"/>
                <a:gd name="connsiteY26" fmla="*/ 1043180 h 1043224"/>
                <a:gd name="connsiteX27" fmla="*/ 676643 w 734248"/>
                <a:gd name="connsiteY27" fmla="*/ 1035426 h 1043224"/>
                <a:gd name="connsiteX28" fmla="*/ 734249 w 734248"/>
                <a:gd name="connsiteY28" fmla="*/ 1032472 h 1043224"/>
                <a:gd name="connsiteX29" fmla="*/ 723540 w 734248"/>
                <a:gd name="connsiteY29" fmla="*/ 1022871 h 104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34248" h="1043224">
                  <a:moveTo>
                    <a:pt x="723540" y="1022871"/>
                  </a:moveTo>
                  <a:cubicBezTo>
                    <a:pt x="707661" y="1014747"/>
                    <a:pt x="691414" y="1007362"/>
                    <a:pt x="675904" y="998499"/>
                  </a:cubicBezTo>
                  <a:cubicBezTo>
                    <a:pt x="652271" y="985206"/>
                    <a:pt x="641563" y="964896"/>
                    <a:pt x="645625" y="937570"/>
                  </a:cubicBezTo>
                  <a:cubicBezTo>
                    <a:pt x="646732" y="929446"/>
                    <a:pt x="647471" y="920953"/>
                    <a:pt x="649317" y="912829"/>
                  </a:cubicBezTo>
                  <a:cubicBezTo>
                    <a:pt x="660395" y="865563"/>
                    <a:pt x="654118" y="821620"/>
                    <a:pt x="628269" y="779893"/>
                  </a:cubicBezTo>
                  <a:cubicBezTo>
                    <a:pt x="619776" y="766599"/>
                    <a:pt x="613868" y="751459"/>
                    <a:pt x="606113" y="737796"/>
                  </a:cubicBezTo>
                  <a:cubicBezTo>
                    <a:pt x="579895" y="691269"/>
                    <a:pt x="569555" y="641048"/>
                    <a:pt x="571771" y="588612"/>
                  </a:cubicBezTo>
                  <a:cubicBezTo>
                    <a:pt x="576571" y="463061"/>
                    <a:pt x="570294" y="337880"/>
                    <a:pt x="559954" y="212698"/>
                  </a:cubicBezTo>
                  <a:cubicBezTo>
                    <a:pt x="554785" y="151030"/>
                    <a:pt x="550723" y="80131"/>
                    <a:pt x="549984" y="18463"/>
                  </a:cubicBezTo>
                  <a:cubicBezTo>
                    <a:pt x="546661" y="9232"/>
                    <a:pt x="548138" y="9232"/>
                    <a:pt x="547030" y="0"/>
                  </a:cubicBezTo>
                  <a:cubicBezTo>
                    <a:pt x="540014" y="7755"/>
                    <a:pt x="531521" y="12924"/>
                    <a:pt x="520812" y="15140"/>
                  </a:cubicBezTo>
                  <a:cubicBezTo>
                    <a:pt x="491640" y="21787"/>
                    <a:pt x="464314" y="33973"/>
                    <a:pt x="435142" y="40989"/>
                  </a:cubicBezTo>
                  <a:cubicBezTo>
                    <a:pt x="429234" y="42466"/>
                    <a:pt x="422587" y="43574"/>
                    <a:pt x="419633" y="50590"/>
                  </a:cubicBezTo>
                  <a:cubicBezTo>
                    <a:pt x="420741" y="55390"/>
                    <a:pt x="394523" y="52067"/>
                    <a:pt x="394523" y="52067"/>
                  </a:cubicBezTo>
                  <a:cubicBezTo>
                    <a:pt x="372736" y="40619"/>
                    <a:pt x="348364" y="35080"/>
                    <a:pt x="326208" y="24741"/>
                  </a:cubicBezTo>
                  <a:cubicBezTo>
                    <a:pt x="309960" y="17356"/>
                    <a:pt x="292236" y="14401"/>
                    <a:pt x="277096" y="4800"/>
                  </a:cubicBezTo>
                  <a:cubicBezTo>
                    <a:pt x="273034" y="14401"/>
                    <a:pt x="275249" y="15140"/>
                    <a:pt x="271187" y="24741"/>
                  </a:cubicBezTo>
                  <a:cubicBezTo>
                    <a:pt x="270818" y="28434"/>
                    <a:pt x="272295" y="41727"/>
                    <a:pt x="272295" y="45420"/>
                  </a:cubicBezTo>
                  <a:cubicBezTo>
                    <a:pt x="271926" y="67207"/>
                    <a:pt x="264541" y="84932"/>
                    <a:pt x="249401" y="101918"/>
                  </a:cubicBezTo>
                  <a:cubicBezTo>
                    <a:pt x="205827" y="150661"/>
                    <a:pt x="165208" y="201989"/>
                    <a:pt x="130866" y="257379"/>
                  </a:cubicBezTo>
                  <a:cubicBezTo>
                    <a:pt x="79538" y="340095"/>
                    <a:pt x="40764" y="428719"/>
                    <a:pt x="1253" y="517713"/>
                  </a:cubicBezTo>
                  <a:cubicBezTo>
                    <a:pt x="-963" y="522883"/>
                    <a:pt x="145" y="526945"/>
                    <a:pt x="1622" y="531376"/>
                  </a:cubicBezTo>
                  <a:cubicBezTo>
                    <a:pt x="17131" y="581596"/>
                    <a:pt x="31533" y="631817"/>
                    <a:pt x="42980" y="683145"/>
                  </a:cubicBezTo>
                  <a:cubicBezTo>
                    <a:pt x="43349" y="685730"/>
                    <a:pt x="67352" y="881441"/>
                    <a:pt x="48888" y="973758"/>
                  </a:cubicBezTo>
                  <a:cubicBezTo>
                    <a:pt x="44088" y="998130"/>
                    <a:pt x="39657" y="1018070"/>
                    <a:pt x="34487" y="1042811"/>
                  </a:cubicBezTo>
                  <a:cubicBezTo>
                    <a:pt x="59966" y="1042811"/>
                    <a:pt x="343195" y="1041703"/>
                    <a:pt x="387876" y="1041703"/>
                  </a:cubicBezTo>
                  <a:cubicBezTo>
                    <a:pt x="415940" y="1041334"/>
                    <a:pt x="469484" y="1043550"/>
                    <a:pt x="497548" y="1043180"/>
                  </a:cubicBezTo>
                  <a:cubicBezTo>
                    <a:pt x="520074" y="1043919"/>
                    <a:pt x="653379" y="1035057"/>
                    <a:pt x="676643" y="1035426"/>
                  </a:cubicBezTo>
                  <a:cubicBezTo>
                    <a:pt x="701753" y="1032841"/>
                    <a:pt x="708769" y="1035057"/>
                    <a:pt x="734249" y="1032472"/>
                  </a:cubicBezTo>
                  <a:cubicBezTo>
                    <a:pt x="734249" y="1025456"/>
                    <a:pt x="727602" y="1025086"/>
                    <a:pt x="723540" y="1022871"/>
                  </a:cubicBezTo>
                  <a:close/>
                </a:path>
              </a:pathLst>
            </a:custGeom>
            <a:solidFill>
              <a:srgbClr val="E6E6E6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0C3A21D-9F54-4DDE-81F1-B29272BAA216}"/>
                </a:ext>
              </a:extLst>
            </p:cNvPr>
            <p:cNvSpPr/>
            <p:nvPr/>
          </p:nvSpPr>
          <p:spPr>
            <a:xfrm>
              <a:off x="6007802" y="3076450"/>
              <a:ext cx="362840" cy="472812"/>
            </a:xfrm>
            <a:custGeom>
              <a:avLst/>
              <a:gdLst>
                <a:gd name="connsiteX0" fmla="*/ 298632 w 362840"/>
                <a:gd name="connsiteY0" fmla="*/ 416240 h 472812"/>
                <a:gd name="connsiteX1" fmla="*/ 282753 w 362840"/>
                <a:gd name="connsiteY1" fmla="*/ 431749 h 472812"/>
                <a:gd name="connsiteX2" fmla="*/ 184528 w 362840"/>
                <a:gd name="connsiteY2" fmla="*/ 461290 h 472812"/>
                <a:gd name="connsiteX3" fmla="*/ 171973 w 362840"/>
                <a:gd name="connsiteY3" fmla="*/ 467568 h 472812"/>
                <a:gd name="connsiteX4" fmla="*/ 147602 w 362840"/>
                <a:gd name="connsiteY4" fmla="*/ 471999 h 472812"/>
                <a:gd name="connsiteX5" fmla="*/ 40883 w 362840"/>
                <a:gd name="connsiteY5" fmla="*/ 431380 h 472812"/>
                <a:gd name="connsiteX6" fmla="*/ 28328 w 362840"/>
                <a:gd name="connsiteY6" fmla="*/ 421410 h 472812"/>
                <a:gd name="connsiteX7" fmla="*/ 34236 w 362840"/>
                <a:gd name="connsiteY7" fmla="*/ 394084 h 472812"/>
                <a:gd name="connsiteX8" fmla="*/ 34606 w 362840"/>
                <a:gd name="connsiteY8" fmla="*/ 320600 h 472812"/>
                <a:gd name="connsiteX9" fmla="*/ 33498 w 362840"/>
                <a:gd name="connsiteY9" fmla="*/ 307675 h 472812"/>
                <a:gd name="connsiteX10" fmla="*/ 17619 w 362840"/>
                <a:gd name="connsiteY10" fmla="*/ 286258 h 472812"/>
                <a:gd name="connsiteX11" fmla="*/ 3956 w 362840"/>
                <a:gd name="connsiteY11" fmla="*/ 271856 h 472812"/>
                <a:gd name="connsiteX12" fmla="*/ 633 w 362840"/>
                <a:gd name="connsiteY12" fmla="*/ 210189 h 472812"/>
                <a:gd name="connsiteX13" fmla="*/ 28697 w 362840"/>
                <a:gd name="connsiteY13" fmla="*/ 189510 h 472812"/>
                <a:gd name="connsiteX14" fmla="*/ 49746 w 362840"/>
                <a:gd name="connsiteY14" fmla="*/ 178432 h 472812"/>
                <a:gd name="connsiteX15" fmla="*/ 60824 w 362840"/>
                <a:gd name="connsiteY15" fmla="*/ 116764 h 472812"/>
                <a:gd name="connsiteX16" fmla="*/ 76333 w 362840"/>
                <a:gd name="connsiteY16" fmla="*/ 72821 h 472812"/>
                <a:gd name="connsiteX17" fmla="*/ 150556 w 362840"/>
                <a:gd name="connsiteY17" fmla="*/ 11153 h 472812"/>
                <a:gd name="connsiteX18" fmla="*/ 190067 w 362840"/>
                <a:gd name="connsiteY18" fmla="*/ 75 h 472812"/>
                <a:gd name="connsiteX19" fmla="*/ 261336 w 362840"/>
                <a:gd name="connsiteY19" fmla="*/ 5245 h 472812"/>
                <a:gd name="connsiteX20" fmla="*/ 310818 w 362840"/>
                <a:gd name="connsiteY20" fmla="*/ 32202 h 472812"/>
                <a:gd name="connsiteX21" fmla="*/ 357715 w 362840"/>
                <a:gd name="connsiteY21" fmla="*/ 117133 h 472812"/>
                <a:gd name="connsiteX22" fmla="*/ 359561 w 362840"/>
                <a:gd name="connsiteY22" fmla="*/ 130058 h 472812"/>
                <a:gd name="connsiteX23" fmla="*/ 361407 w 362840"/>
                <a:gd name="connsiteY23" fmla="*/ 167723 h 472812"/>
                <a:gd name="connsiteX24" fmla="*/ 356976 w 362840"/>
                <a:gd name="connsiteY24" fmla="*/ 218682 h 472812"/>
                <a:gd name="connsiteX25" fmla="*/ 348852 w 362840"/>
                <a:gd name="connsiteY25" fmla="*/ 248592 h 472812"/>
                <a:gd name="connsiteX26" fmla="*/ 348114 w 362840"/>
                <a:gd name="connsiteY26" fmla="*/ 266687 h 472812"/>
                <a:gd name="connsiteX27" fmla="*/ 347006 w 362840"/>
                <a:gd name="connsiteY27" fmla="*/ 318384 h 472812"/>
                <a:gd name="connsiteX28" fmla="*/ 333343 w 362840"/>
                <a:gd name="connsiteY28" fmla="*/ 344602 h 472812"/>
                <a:gd name="connsiteX29" fmla="*/ 312664 w 362840"/>
                <a:gd name="connsiteY29" fmla="*/ 361958 h 472812"/>
                <a:gd name="connsiteX30" fmla="*/ 304909 w 362840"/>
                <a:gd name="connsiteY30" fmla="*/ 370451 h 472812"/>
                <a:gd name="connsiteX31" fmla="*/ 298632 w 362840"/>
                <a:gd name="connsiteY31" fmla="*/ 416240 h 47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62840" h="472812">
                  <a:moveTo>
                    <a:pt x="298632" y="416240"/>
                  </a:moveTo>
                  <a:cubicBezTo>
                    <a:pt x="297524" y="425841"/>
                    <a:pt x="290877" y="429164"/>
                    <a:pt x="282753" y="431749"/>
                  </a:cubicBezTo>
                  <a:cubicBezTo>
                    <a:pt x="249889" y="441350"/>
                    <a:pt x="217024" y="451320"/>
                    <a:pt x="184528" y="461290"/>
                  </a:cubicBezTo>
                  <a:cubicBezTo>
                    <a:pt x="180097" y="462767"/>
                    <a:pt x="176035" y="465352"/>
                    <a:pt x="171973" y="467568"/>
                  </a:cubicBezTo>
                  <a:cubicBezTo>
                    <a:pt x="164219" y="471630"/>
                    <a:pt x="156464" y="474215"/>
                    <a:pt x="147602" y="471999"/>
                  </a:cubicBezTo>
                  <a:cubicBezTo>
                    <a:pt x="112521" y="457598"/>
                    <a:pt x="76702" y="444304"/>
                    <a:pt x="40883" y="431380"/>
                  </a:cubicBezTo>
                  <a:cubicBezTo>
                    <a:pt x="35344" y="429533"/>
                    <a:pt x="30544" y="427687"/>
                    <a:pt x="28328" y="421410"/>
                  </a:cubicBezTo>
                  <a:cubicBezTo>
                    <a:pt x="27959" y="411809"/>
                    <a:pt x="32021" y="402946"/>
                    <a:pt x="34236" y="394084"/>
                  </a:cubicBezTo>
                  <a:cubicBezTo>
                    <a:pt x="40145" y="369343"/>
                    <a:pt x="36452" y="344971"/>
                    <a:pt x="34606" y="320600"/>
                  </a:cubicBezTo>
                  <a:cubicBezTo>
                    <a:pt x="34236" y="316168"/>
                    <a:pt x="33498" y="311737"/>
                    <a:pt x="33498" y="307675"/>
                  </a:cubicBezTo>
                  <a:cubicBezTo>
                    <a:pt x="33867" y="296228"/>
                    <a:pt x="34975" y="285150"/>
                    <a:pt x="17619" y="286258"/>
                  </a:cubicBezTo>
                  <a:cubicBezTo>
                    <a:pt x="10603" y="286627"/>
                    <a:pt x="5434" y="280349"/>
                    <a:pt x="3956" y="271856"/>
                  </a:cubicBezTo>
                  <a:cubicBezTo>
                    <a:pt x="264" y="251547"/>
                    <a:pt x="-844" y="230868"/>
                    <a:pt x="633" y="210189"/>
                  </a:cubicBezTo>
                  <a:cubicBezTo>
                    <a:pt x="1741" y="193202"/>
                    <a:pt x="7649" y="189879"/>
                    <a:pt x="28697" y="189510"/>
                  </a:cubicBezTo>
                  <a:cubicBezTo>
                    <a:pt x="39775" y="193572"/>
                    <a:pt x="44945" y="187294"/>
                    <a:pt x="49746" y="178432"/>
                  </a:cubicBezTo>
                  <a:cubicBezTo>
                    <a:pt x="60454" y="159230"/>
                    <a:pt x="59347" y="137812"/>
                    <a:pt x="60824" y="116764"/>
                  </a:cubicBezTo>
                  <a:cubicBezTo>
                    <a:pt x="62301" y="100516"/>
                    <a:pt x="65255" y="85376"/>
                    <a:pt x="76333" y="72821"/>
                  </a:cubicBezTo>
                  <a:cubicBezTo>
                    <a:pt x="96273" y="46234"/>
                    <a:pt x="120276" y="25186"/>
                    <a:pt x="150556" y="11153"/>
                  </a:cubicBezTo>
                  <a:cubicBezTo>
                    <a:pt x="162372" y="3030"/>
                    <a:pt x="175666" y="75"/>
                    <a:pt x="190067" y="75"/>
                  </a:cubicBezTo>
                  <a:cubicBezTo>
                    <a:pt x="214070" y="75"/>
                    <a:pt x="238072" y="-1032"/>
                    <a:pt x="261336" y="5245"/>
                  </a:cubicBezTo>
                  <a:cubicBezTo>
                    <a:pt x="279799" y="10415"/>
                    <a:pt x="298263" y="15954"/>
                    <a:pt x="310818" y="32202"/>
                  </a:cubicBezTo>
                  <a:cubicBezTo>
                    <a:pt x="334820" y="55835"/>
                    <a:pt x="346267" y="86484"/>
                    <a:pt x="357715" y="117133"/>
                  </a:cubicBezTo>
                  <a:cubicBezTo>
                    <a:pt x="359192" y="121195"/>
                    <a:pt x="359192" y="125626"/>
                    <a:pt x="359561" y="130058"/>
                  </a:cubicBezTo>
                  <a:cubicBezTo>
                    <a:pt x="364731" y="142243"/>
                    <a:pt x="362515" y="155168"/>
                    <a:pt x="361407" y="167723"/>
                  </a:cubicBezTo>
                  <a:cubicBezTo>
                    <a:pt x="359930" y="184709"/>
                    <a:pt x="359192" y="201695"/>
                    <a:pt x="356976" y="218682"/>
                  </a:cubicBezTo>
                  <a:cubicBezTo>
                    <a:pt x="355499" y="229021"/>
                    <a:pt x="353283" y="238991"/>
                    <a:pt x="348852" y="248592"/>
                  </a:cubicBezTo>
                  <a:cubicBezTo>
                    <a:pt x="345898" y="254870"/>
                    <a:pt x="345160" y="260778"/>
                    <a:pt x="348114" y="266687"/>
                  </a:cubicBezTo>
                  <a:cubicBezTo>
                    <a:pt x="364361" y="284411"/>
                    <a:pt x="358084" y="301028"/>
                    <a:pt x="347006" y="318384"/>
                  </a:cubicBezTo>
                  <a:cubicBezTo>
                    <a:pt x="341836" y="326508"/>
                    <a:pt x="337405" y="335740"/>
                    <a:pt x="333343" y="344602"/>
                  </a:cubicBezTo>
                  <a:cubicBezTo>
                    <a:pt x="328912" y="353464"/>
                    <a:pt x="323373" y="360850"/>
                    <a:pt x="312664" y="361958"/>
                  </a:cubicBezTo>
                  <a:cubicBezTo>
                    <a:pt x="307494" y="362696"/>
                    <a:pt x="305648" y="365281"/>
                    <a:pt x="304909" y="370451"/>
                  </a:cubicBezTo>
                  <a:cubicBezTo>
                    <a:pt x="303802" y="385591"/>
                    <a:pt x="301217" y="401100"/>
                    <a:pt x="298632" y="416240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EC5EA3E-A53E-45E7-BE2F-63479F80B25B}"/>
                </a:ext>
              </a:extLst>
            </p:cNvPr>
            <p:cNvSpPr/>
            <p:nvPr/>
          </p:nvSpPr>
          <p:spPr>
            <a:xfrm>
              <a:off x="6549109" y="6389494"/>
              <a:ext cx="383970" cy="281983"/>
            </a:xfrm>
            <a:custGeom>
              <a:avLst/>
              <a:gdLst>
                <a:gd name="connsiteX0" fmla="*/ 22581 w 383971"/>
                <a:gd name="connsiteY0" fmla="*/ 30649 h 281983"/>
                <a:gd name="connsiteX1" fmla="*/ 31075 w 383971"/>
                <a:gd name="connsiteY1" fmla="*/ 22156 h 281983"/>
                <a:gd name="connsiteX2" fmla="*/ 171765 w 383971"/>
                <a:gd name="connsiteY2" fmla="*/ 0 h 281983"/>
                <a:gd name="connsiteX3" fmla="*/ 233802 w 383971"/>
                <a:gd name="connsiteY3" fmla="*/ 127397 h 281983"/>
                <a:gd name="connsiteX4" fmla="*/ 299901 w 383971"/>
                <a:gd name="connsiteY4" fmla="*/ 175771 h 281983"/>
                <a:gd name="connsiteX5" fmla="*/ 332028 w 383971"/>
                <a:gd name="connsiteY5" fmla="*/ 177248 h 281983"/>
                <a:gd name="connsiteX6" fmla="*/ 383725 w 383971"/>
                <a:gd name="connsiteY6" fmla="*/ 237070 h 281983"/>
                <a:gd name="connsiteX7" fmla="*/ 355661 w 383971"/>
                <a:gd name="connsiteY7" fmla="*/ 272150 h 281983"/>
                <a:gd name="connsiteX8" fmla="*/ 285131 w 383971"/>
                <a:gd name="connsiteY8" fmla="*/ 281382 h 281983"/>
                <a:gd name="connsiteX9" fmla="*/ 159210 w 383971"/>
                <a:gd name="connsiteY9" fmla="*/ 268088 h 281983"/>
                <a:gd name="connsiteX10" fmla="*/ 113421 w 383971"/>
                <a:gd name="connsiteY10" fmla="*/ 254425 h 281983"/>
                <a:gd name="connsiteX11" fmla="*/ 16673 w 383971"/>
                <a:gd name="connsiteY11" fmla="*/ 242239 h 281983"/>
                <a:gd name="connsiteX12" fmla="*/ 795 w 383971"/>
                <a:gd name="connsiteY12" fmla="*/ 223407 h 281983"/>
                <a:gd name="connsiteX13" fmla="*/ 17781 w 383971"/>
                <a:gd name="connsiteY13" fmla="*/ 62037 h 281983"/>
                <a:gd name="connsiteX14" fmla="*/ 22581 w 383971"/>
                <a:gd name="connsiteY14" fmla="*/ 30649 h 28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3971" h="281983">
                  <a:moveTo>
                    <a:pt x="22581" y="30649"/>
                  </a:moveTo>
                  <a:cubicBezTo>
                    <a:pt x="24797" y="26957"/>
                    <a:pt x="25905" y="22895"/>
                    <a:pt x="31075" y="22156"/>
                  </a:cubicBezTo>
                  <a:cubicBezTo>
                    <a:pt x="75017" y="14402"/>
                    <a:pt x="127453" y="5539"/>
                    <a:pt x="171765" y="0"/>
                  </a:cubicBezTo>
                  <a:cubicBezTo>
                    <a:pt x="189860" y="43943"/>
                    <a:pt x="208323" y="87516"/>
                    <a:pt x="233802" y="127397"/>
                  </a:cubicBezTo>
                  <a:cubicBezTo>
                    <a:pt x="249312" y="151769"/>
                    <a:pt x="268883" y="172079"/>
                    <a:pt x="299901" y="175771"/>
                  </a:cubicBezTo>
                  <a:cubicBezTo>
                    <a:pt x="310610" y="176879"/>
                    <a:pt x="321319" y="176510"/>
                    <a:pt x="332028" y="177248"/>
                  </a:cubicBezTo>
                  <a:cubicBezTo>
                    <a:pt x="362677" y="178726"/>
                    <a:pt x="386679" y="206421"/>
                    <a:pt x="383725" y="237070"/>
                  </a:cubicBezTo>
                  <a:cubicBezTo>
                    <a:pt x="382248" y="255164"/>
                    <a:pt x="371539" y="265873"/>
                    <a:pt x="355661" y="272150"/>
                  </a:cubicBezTo>
                  <a:cubicBezTo>
                    <a:pt x="333135" y="281012"/>
                    <a:pt x="309133" y="283228"/>
                    <a:pt x="285131" y="281382"/>
                  </a:cubicBezTo>
                  <a:cubicBezTo>
                    <a:pt x="243034" y="278059"/>
                    <a:pt x="201307" y="272889"/>
                    <a:pt x="159210" y="268088"/>
                  </a:cubicBezTo>
                  <a:cubicBezTo>
                    <a:pt x="143332" y="266242"/>
                    <a:pt x="128561" y="259595"/>
                    <a:pt x="113421" y="254425"/>
                  </a:cubicBezTo>
                  <a:cubicBezTo>
                    <a:pt x="82034" y="243717"/>
                    <a:pt x="49169" y="243347"/>
                    <a:pt x="16673" y="242239"/>
                  </a:cubicBezTo>
                  <a:cubicBezTo>
                    <a:pt x="1533" y="241501"/>
                    <a:pt x="-1790" y="238178"/>
                    <a:pt x="795" y="223407"/>
                  </a:cubicBezTo>
                  <a:cubicBezTo>
                    <a:pt x="9288" y="169494"/>
                    <a:pt x="9288" y="115581"/>
                    <a:pt x="17781" y="62037"/>
                  </a:cubicBezTo>
                  <a:cubicBezTo>
                    <a:pt x="19997" y="51328"/>
                    <a:pt x="21104" y="40989"/>
                    <a:pt x="22581" y="30649"/>
                  </a:cubicBezTo>
                  <a:close/>
                </a:path>
              </a:pathLst>
            </a:custGeom>
            <a:solidFill>
              <a:srgbClr val="000000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F5D0049-2FB9-4F56-9D30-CD6AE5BAA13A}"/>
                </a:ext>
              </a:extLst>
            </p:cNvPr>
            <p:cNvSpPr/>
            <p:nvPr/>
          </p:nvSpPr>
          <p:spPr>
            <a:xfrm>
              <a:off x="5315642" y="6383875"/>
              <a:ext cx="330686" cy="279309"/>
            </a:xfrm>
            <a:custGeom>
              <a:avLst/>
              <a:gdLst>
                <a:gd name="connsiteX0" fmla="*/ 182835 w 330686"/>
                <a:gd name="connsiteY0" fmla="*/ 1287 h 279309"/>
                <a:gd name="connsiteX1" fmla="*/ 193913 w 330686"/>
                <a:gd name="connsiteY1" fmla="*/ 2026 h 279309"/>
                <a:gd name="connsiteX2" fmla="*/ 252626 w 330686"/>
                <a:gd name="connsiteY2" fmla="*/ 10519 h 279309"/>
                <a:gd name="connsiteX3" fmla="*/ 307278 w 330686"/>
                <a:gd name="connsiteY3" fmla="*/ 12735 h 279309"/>
                <a:gd name="connsiteX4" fmla="*/ 306170 w 330686"/>
                <a:gd name="connsiteY4" fmla="*/ 44122 h 279309"/>
                <a:gd name="connsiteX5" fmla="*/ 326849 w 330686"/>
                <a:gd name="connsiteY5" fmla="*/ 178536 h 279309"/>
                <a:gd name="connsiteX6" fmla="*/ 330542 w 330686"/>
                <a:gd name="connsiteY6" fmla="*/ 216570 h 279309"/>
                <a:gd name="connsiteX7" fmla="*/ 307647 w 330686"/>
                <a:gd name="connsiteY7" fmla="*/ 238726 h 279309"/>
                <a:gd name="connsiteX8" fmla="*/ 262227 w 330686"/>
                <a:gd name="connsiteY8" fmla="*/ 240203 h 279309"/>
                <a:gd name="connsiteX9" fmla="*/ 232686 w 330686"/>
                <a:gd name="connsiteY9" fmla="*/ 257559 h 279309"/>
                <a:gd name="connsiteX10" fmla="*/ 213484 w 330686"/>
                <a:gd name="connsiteY10" fmla="*/ 268637 h 279309"/>
                <a:gd name="connsiteX11" fmla="*/ 51745 w 330686"/>
                <a:gd name="connsiteY11" fmla="*/ 276391 h 279309"/>
                <a:gd name="connsiteX12" fmla="*/ 1524 w 330686"/>
                <a:gd name="connsiteY12" fmla="*/ 231341 h 279309"/>
                <a:gd name="connsiteX13" fmla="*/ 29589 w 330686"/>
                <a:gd name="connsiteY13" fmla="*/ 170781 h 279309"/>
                <a:gd name="connsiteX14" fmla="*/ 118951 w 330686"/>
                <a:gd name="connsiteY14" fmla="*/ 99512 h 279309"/>
                <a:gd name="connsiteX15" fmla="*/ 182835 w 330686"/>
                <a:gd name="connsiteY15" fmla="*/ 1287 h 27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0686" h="279309">
                  <a:moveTo>
                    <a:pt x="182835" y="1287"/>
                  </a:moveTo>
                  <a:cubicBezTo>
                    <a:pt x="186897" y="-1667"/>
                    <a:pt x="190589" y="1287"/>
                    <a:pt x="193913" y="2026"/>
                  </a:cubicBezTo>
                  <a:cubicBezTo>
                    <a:pt x="213115" y="6826"/>
                    <a:pt x="232686" y="10150"/>
                    <a:pt x="252626" y="10519"/>
                  </a:cubicBezTo>
                  <a:cubicBezTo>
                    <a:pt x="267397" y="10888"/>
                    <a:pt x="292507" y="12365"/>
                    <a:pt x="307278" y="12735"/>
                  </a:cubicBezTo>
                  <a:cubicBezTo>
                    <a:pt x="313186" y="12735"/>
                    <a:pt x="308016" y="27874"/>
                    <a:pt x="306170" y="44122"/>
                  </a:cubicBezTo>
                  <a:cubicBezTo>
                    <a:pt x="307278" y="89911"/>
                    <a:pt x="319094" y="133854"/>
                    <a:pt x="326849" y="178536"/>
                  </a:cubicBezTo>
                  <a:cubicBezTo>
                    <a:pt x="329065" y="191091"/>
                    <a:pt x="331280" y="203646"/>
                    <a:pt x="330542" y="216570"/>
                  </a:cubicBezTo>
                  <a:cubicBezTo>
                    <a:pt x="329434" y="231341"/>
                    <a:pt x="322418" y="237987"/>
                    <a:pt x="307647" y="238726"/>
                  </a:cubicBezTo>
                  <a:cubicBezTo>
                    <a:pt x="292507" y="239465"/>
                    <a:pt x="277367" y="237618"/>
                    <a:pt x="262227" y="240203"/>
                  </a:cubicBezTo>
                  <a:cubicBezTo>
                    <a:pt x="250041" y="242419"/>
                    <a:pt x="238963" y="245373"/>
                    <a:pt x="232686" y="257559"/>
                  </a:cubicBezTo>
                  <a:cubicBezTo>
                    <a:pt x="228624" y="264944"/>
                    <a:pt x="220869" y="267160"/>
                    <a:pt x="213484" y="268637"/>
                  </a:cubicBezTo>
                  <a:cubicBezTo>
                    <a:pt x="159940" y="278238"/>
                    <a:pt x="106027" y="282669"/>
                    <a:pt x="51745" y="276391"/>
                  </a:cubicBezTo>
                  <a:cubicBezTo>
                    <a:pt x="22942" y="273068"/>
                    <a:pt x="7063" y="257559"/>
                    <a:pt x="1524" y="231341"/>
                  </a:cubicBezTo>
                  <a:cubicBezTo>
                    <a:pt x="-4015" y="206969"/>
                    <a:pt x="5586" y="186290"/>
                    <a:pt x="29589" y="170781"/>
                  </a:cubicBezTo>
                  <a:cubicBezTo>
                    <a:pt x="61715" y="150102"/>
                    <a:pt x="93841" y="129423"/>
                    <a:pt x="118951" y="99512"/>
                  </a:cubicBezTo>
                  <a:cubicBezTo>
                    <a:pt x="144062" y="68863"/>
                    <a:pt x="166956" y="37106"/>
                    <a:pt x="182835" y="1287"/>
                  </a:cubicBezTo>
                  <a:close/>
                </a:path>
              </a:pathLst>
            </a:custGeom>
            <a:solidFill>
              <a:srgbClr val="000000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F14AEE4-CA92-4A1D-9552-25FAEFFC1951}"/>
                </a:ext>
              </a:extLst>
            </p:cNvPr>
            <p:cNvSpPr/>
            <p:nvPr/>
          </p:nvSpPr>
          <p:spPr>
            <a:xfrm>
              <a:off x="7212033" y="2960734"/>
              <a:ext cx="219669" cy="309517"/>
            </a:xfrm>
            <a:custGeom>
              <a:avLst/>
              <a:gdLst>
                <a:gd name="connsiteX0" fmla="*/ 23108 w 219669"/>
                <a:gd name="connsiteY0" fmla="*/ 274576 h 309517"/>
                <a:gd name="connsiteX1" fmla="*/ 36401 w 219669"/>
                <a:gd name="connsiteY1" fmla="*/ 211801 h 309517"/>
                <a:gd name="connsiteX2" fmla="*/ 29016 w 219669"/>
                <a:gd name="connsiteY2" fmla="*/ 177090 h 309517"/>
                <a:gd name="connsiteX3" fmla="*/ 3167 w 219669"/>
                <a:gd name="connsiteY3" fmla="*/ 85512 h 309517"/>
                <a:gd name="connsiteX4" fmla="*/ 16830 w 219669"/>
                <a:gd name="connsiteY4" fmla="*/ 16459 h 309517"/>
                <a:gd name="connsiteX5" fmla="*/ 63358 w 219669"/>
                <a:gd name="connsiteY5" fmla="*/ 580 h 309517"/>
                <a:gd name="connsiteX6" fmla="*/ 183370 w 219669"/>
                <a:gd name="connsiteY6" fmla="*/ 21259 h 309517"/>
                <a:gd name="connsiteX7" fmla="*/ 219558 w 219669"/>
                <a:gd name="connsiteY7" fmla="*/ 79234 h 309517"/>
                <a:gd name="connsiteX8" fmla="*/ 168230 w 219669"/>
                <a:gd name="connsiteY8" fmla="*/ 227310 h 309517"/>
                <a:gd name="connsiteX9" fmla="*/ 164906 w 219669"/>
                <a:gd name="connsiteY9" fmla="*/ 233219 h 309517"/>
                <a:gd name="connsiteX10" fmla="*/ 150505 w 219669"/>
                <a:gd name="connsiteY10" fmla="*/ 308180 h 309517"/>
                <a:gd name="connsiteX11" fmla="*/ 127241 w 219669"/>
                <a:gd name="connsiteY11" fmla="*/ 305964 h 309517"/>
                <a:gd name="connsiteX12" fmla="*/ 37509 w 219669"/>
                <a:gd name="connsiteY12" fmla="*/ 282700 h 309517"/>
                <a:gd name="connsiteX13" fmla="*/ 23108 w 219669"/>
                <a:gd name="connsiteY13" fmla="*/ 274576 h 30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669" h="309517">
                  <a:moveTo>
                    <a:pt x="23108" y="274576"/>
                  </a:moveTo>
                  <a:cubicBezTo>
                    <a:pt x="27539" y="253528"/>
                    <a:pt x="32709" y="232849"/>
                    <a:pt x="36401" y="211801"/>
                  </a:cubicBezTo>
                  <a:cubicBezTo>
                    <a:pt x="38617" y="199615"/>
                    <a:pt x="32709" y="188537"/>
                    <a:pt x="29016" y="177090"/>
                  </a:cubicBezTo>
                  <a:cubicBezTo>
                    <a:pt x="19415" y="146810"/>
                    <a:pt x="8337" y="116899"/>
                    <a:pt x="3167" y="85512"/>
                  </a:cubicBezTo>
                  <a:cubicBezTo>
                    <a:pt x="-525" y="61509"/>
                    <a:pt x="-5326" y="36030"/>
                    <a:pt x="16830" y="16459"/>
                  </a:cubicBezTo>
                  <a:cubicBezTo>
                    <a:pt x="30124" y="4642"/>
                    <a:pt x="46741" y="1688"/>
                    <a:pt x="63358" y="580"/>
                  </a:cubicBezTo>
                  <a:cubicBezTo>
                    <a:pt x="104716" y="-2005"/>
                    <a:pt x="145335" y="3903"/>
                    <a:pt x="183370" y="21259"/>
                  </a:cubicBezTo>
                  <a:cubicBezTo>
                    <a:pt x="207741" y="32337"/>
                    <a:pt x="221035" y="52647"/>
                    <a:pt x="219558" y="79234"/>
                  </a:cubicBezTo>
                  <a:cubicBezTo>
                    <a:pt x="216604" y="133147"/>
                    <a:pt x="202941" y="184106"/>
                    <a:pt x="168230" y="227310"/>
                  </a:cubicBezTo>
                  <a:cubicBezTo>
                    <a:pt x="166753" y="229157"/>
                    <a:pt x="165276" y="231372"/>
                    <a:pt x="164906" y="233219"/>
                  </a:cubicBezTo>
                  <a:cubicBezTo>
                    <a:pt x="160106" y="257959"/>
                    <a:pt x="155306" y="283070"/>
                    <a:pt x="150505" y="308180"/>
                  </a:cubicBezTo>
                  <a:cubicBezTo>
                    <a:pt x="142381" y="311503"/>
                    <a:pt x="134996" y="307811"/>
                    <a:pt x="127241" y="305964"/>
                  </a:cubicBezTo>
                  <a:cubicBezTo>
                    <a:pt x="97331" y="298210"/>
                    <a:pt x="67420" y="290824"/>
                    <a:pt x="37509" y="282700"/>
                  </a:cubicBezTo>
                  <a:cubicBezTo>
                    <a:pt x="31970" y="280854"/>
                    <a:pt x="26431" y="280115"/>
                    <a:pt x="23108" y="274576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EE4E405-DBCD-41D9-8CFC-738E2EF99C5D}"/>
                </a:ext>
              </a:extLst>
            </p:cNvPr>
            <p:cNvSpPr/>
            <p:nvPr/>
          </p:nvSpPr>
          <p:spPr>
            <a:xfrm>
              <a:off x="5129326" y="2830970"/>
              <a:ext cx="227894" cy="283627"/>
            </a:xfrm>
            <a:custGeom>
              <a:avLst/>
              <a:gdLst>
                <a:gd name="connsiteX0" fmla="*/ 14284 w 227894"/>
                <a:gd name="connsiteY0" fmla="*/ 279898 h 283627"/>
                <a:gd name="connsiteX1" fmla="*/ 19085 w 227894"/>
                <a:gd name="connsiteY1" fmla="*/ 223031 h 283627"/>
                <a:gd name="connsiteX2" fmla="*/ 14653 w 227894"/>
                <a:gd name="connsiteY2" fmla="*/ 197920 h 283627"/>
                <a:gd name="connsiteX3" fmla="*/ 990 w 227894"/>
                <a:gd name="connsiteY3" fmla="*/ 130714 h 283627"/>
                <a:gd name="connsiteX4" fmla="*/ 8376 w 227894"/>
                <a:gd name="connsiteY4" fmla="*/ 45413 h 283627"/>
                <a:gd name="connsiteX5" fmla="*/ 64874 w 227894"/>
                <a:gd name="connsiteY5" fmla="*/ 1101 h 283627"/>
                <a:gd name="connsiteX6" fmla="*/ 189686 w 227894"/>
                <a:gd name="connsiteY6" fmla="*/ 19195 h 283627"/>
                <a:gd name="connsiteX7" fmla="*/ 219966 w 227894"/>
                <a:gd name="connsiteY7" fmla="*/ 101172 h 283627"/>
                <a:gd name="connsiteX8" fmla="*/ 173438 w 227894"/>
                <a:gd name="connsiteY8" fmla="*/ 180196 h 283627"/>
                <a:gd name="connsiteX9" fmla="*/ 145743 w 227894"/>
                <a:gd name="connsiteY9" fmla="*/ 268451 h 283627"/>
                <a:gd name="connsiteX10" fmla="*/ 129865 w 227894"/>
                <a:gd name="connsiteY10" fmla="*/ 274359 h 283627"/>
                <a:gd name="connsiteX11" fmla="*/ 30901 w 227894"/>
                <a:gd name="connsiteY11" fmla="*/ 282852 h 283627"/>
                <a:gd name="connsiteX12" fmla="*/ 14284 w 227894"/>
                <a:gd name="connsiteY12" fmla="*/ 279898 h 28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7894" h="283627">
                  <a:moveTo>
                    <a:pt x="14284" y="279898"/>
                  </a:moveTo>
                  <a:cubicBezTo>
                    <a:pt x="15761" y="261065"/>
                    <a:pt x="17238" y="241863"/>
                    <a:pt x="19085" y="223031"/>
                  </a:cubicBezTo>
                  <a:cubicBezTo>
                    <a:pt x="19823" y="214168"/>
                    <a:pt x="18715" y="206044"/>
                    <a:pt x="14653" y="197920"/>
                  </a:cubicBezTo>
                  <a:cubicBezTo>
                    <a:pt x="3945" y="176872"/>
                    <a:pt x="2837" y="153608"/>
                    <a:pt x="990" y="130714"/>
                  </a:cubicBezTo>
                  <a:cubicBezTo>
                    <a:pt x="-1225" y="101911"/>
                    <a:pt x="-117" y="73108"/>
                    <a:pt x="8376" y="45413"/>
                  </a:cubicBezTo>
                  <a:cubicBezTo>
                    <a:pt x="16869" y="18457"/>
                    <a:pt x="37179" y="3317"/>
                    <a:pt x="64874" y="1101"/>
                  </a:cubicBezTo>
                  <a:cubicBezTo>
                    <a:pt x="107709" y="-2222"/>
                    <a:pt x="149805" y="1470"/>
                    <a:pt x="189686" y="19195"/>
                  </a:cubicBezTo>
                  <a:cubicBezTo>
                    <a:pt x="227351" y="36181"/>
                    <a:pt x="236583" y="62769"/>
                    <a:pt x="219966" y="101172"/>
                  </a:cubicBezTo>
                  <a:cubicBezTo>
                    <a:pt x="207780" y="129606"/>
                    <a:pt x="191532" y="155455"/>
                    <a:pt x="173438" y="180196"/>
                  </a:cubicBezTo>
                  <a:cubicBezTo>
                    <a:pt x="153867" y="206783"/>
                    <a:pt x="141681" y="234847"/>
                    <a:pt x="145743" y="268451"/>
                  </a:cubicBezTo>
                  <a:cubicBezTo>
                    <a:pt x="142051" y="274359"/>
                    <a:pt x="135773" y="273990"/>
                    <a:pt x="129865" y="274359"/>
                  </a:cubicBezTo>
                  <a:cubicBezTo>
                    <a:pt x="96631" y="276205"/>
                    <a:pt x="63766" y="278790"/>
                    <a:pt x="30901" y="282852"/>
                  </a:cubicBezTo>
                  <a:cubicBezTo>
                    <a:pt x="24993" y="283591"/>
                    <a:pt x="19085" y="285068"/>
                    <a:pt x="14284" y="279898"/>
                  </a:cubicBezTo>
                  <a:close/>
                </a:path>
              </a:pathLst>
            </a:custGeom>
            <a:solidFill>
              <a:srgbClr val="FDC185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9FF9F0B-9B21-4842-A7A7-F10C9CAD65A1}"/>
                </a:ext>
              </a:extLst>
            </p:cNvPr>
            <p:cNvSpPr/>
            <p:nvPr/>
          </p:nvSpPr>
          <p:spPr>
            <a:xfrm>
              <a:off x="5119063" y="3098324"/>
              <a:ext cx="173481" cy="58332"/>
            </a:xfrm>
            <a:custGeom>
              <a:avLst/>
              <a:gdLst>
                <a:gd name="connsiteX0" fmla="*/ 156006 w 173481"/>
                <a:gd name="connsiteY0" fmla="*/ 727 h 58332"/>
                <a:gd name="connsiteX1" fmla="*/ 172254 w 173481"/>
                <a:gd name="connsiteY1" fmla="*/ 15497 h 58332"/>
                <a:gd name="connsiteX2" fmla="*/ 173362 w 173481"/>
                <a:gd name="connsiteY2" fmla="*/ 36546 h 58332"/>
                <a:gd name="connsiteX3" fmla="*/ 163022 w 173481"/>
                <a:gd name="connsiteY3" fmla="*/ 50578 h 58332"/>
                <a:gd name="connsiteX4" fmla="*/ 175 w 173481"/>
                <a:gd name="connsiteY4" fmla="*/ 58332 h 58332"/>
                <a:gd name="connsiteX5" fmla="*/ 175 w 173481"/>
                <a:gd name="connsiteY5" fmla="*/ 28422 h 58332"/>
                <a:gd name="connsiteX6" fmla="*/ 14577 w 173481"/>
                <a:gd name="connsiteY6" fmla="*/ 13282 h 58332"/>
                <a:gd name="connsiteX7" fmla="*/ 156006 w 173481"/>
                <a:gd name="connsiteY7" fmla="*/ 727 h 58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481" h="58332">
                  <a:moveTo>
                    <a:pt x="156006" y="727"/>
                  </a:moveTo>
                  <a:cubicBezTo>
                    <a:pt x="168561" y="-2228"/>
                    <a:pt x="172623" y="4050"/>
                    <a:pt x="172254" y="15497"/>
                  </a:cubicBezTo>
                  <a:cubicBezTo>
                    <a:pt x="172254" y="22513"/>
                    <a:pt x="171885" y="29899"/>
                    <a:pt x="173362" y="36546"/>
                  </a:cubicBezTo>
                  <a:cubicBezTo>
                    <a:pt x="174100" y="52424"/>
                    <a:pt x="171515" y="49470"/>
                    <a:pt x="163022" y="50578"/>
                  </a:cubicBezTo>
                  <a:cubicBezTo>
                    <a:pt x="108740" y="53163"/>
                    <a:pt x="54458" y="55747"/>
                    <a:pt x="175" y="58332"/>
                  </a:cubicBezTo>
                  <a:cubicBezTo>
                    <a:pt x="175" y="48362"/>
                    <a:pt x="1283" y="38392"/>
                    <a:pt x="175" y="28422"/>
                  </a:cubicBezTo>
                  <a:cubicBezTo>
                    <a:pt x="-932" y="16974"/>
                    <a:pt x="3130" y="12174"/>
                    <a:pt x="14577" y="13282"/>
                  </a:cubicBezTo>
                  <a:cubicBezTo>
                    <a:pt x="17900" y="13651"/>
                    <a:pt x="112063" y="4789"/>
                    <a:pt x="156006" y="727"/>
                  </a:cubicBezTo>
                  <a:close/>
                </a:path>
              </a:pathLst>
            </a:custGeom>
            <a:solidFill>
              <a:srgbClr val="FDFEFD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F3878EF-270D-4EF2-9A76-38E747BE197A}"/>
                </a:ext>
              </a:extLst>
            </p:cNvPr>
            <p:cNvSpPr/>
            <p:nvPr/>
          </p:nvSpPr>
          <p:spPr>
            <a:xfrm>
              <a:off x="7216308" y="3234561"/>
              <a:ext cx="161117" cy="83834"/>
            </a:xfrm>
            <a:custGeom>
              <a:avLst/>
              <a:gdLst>
                <a:gd name="connsiteX0" fmla="*/ 18833 w 161117"/>
                <a:gd name="connsiteY0" fmla="*/ 750 h 83834"/>
                <a:gd name="connsiteX1" fmla="*/ 145861 w 161117"/>
                <a:gd name="connsiteY1" fmla="*/ 33984 h 83834"/>
                <a:gd name="connsiteX2" fmla="*/ 157677 w 161117"/>
                <a:gd name="connsiteY2" fmla="*/ 55771 h 83834"/>
                <a:gd name="connsiteX3" fmla="*/ 149184 w 161117"/>
                <a:gd name="connsiteY3" fmla="*/ 83835 h 83834"/>
                <a:gd name="connsiteX4" fmla="*/ 0 w 161117"/>
                <a:gd name="connsiteY4" fmla="*/ 38784 h 83834"/>
                <a:gd name="connsiteX5" fmla="*/ 9970 w 161117"/>
                <a:gd name="connsiteY5" fmla="*/ 2965 h 83834"/>
                <a:gd name="connsiteX6" fmla="*/ 18833 w 161117"/>
                <a:gd name="connsiteY6" fmla="*/ 750 h 8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117" h="83834">
                  <a:moveTo>
                    <a:pt x="18833" y="750"/>
                  </a:moveTo>
                  <a:cubicBezTo>
                    <a:pt x="61298" y="11828"/>
                    <a:pt x="103395" y="22906"/>
                    <a:pt x="145861" y="33984"/>
                  </a:cubicBezTo>
                  <a:cubicBezTo>
                    <a:pt x="163216" y="38415"/>
                    <a:pt x="163585" y="38415"/>
                    <a:pt x="157677" y="55771"/>
                  </a:cubicBezTo>
                  <a:cubicBezTo>
                    <a:pt x="154354" y="65002"/>
                    <a:pt x="156200" y="75711"/>
                    <a:pt x="149184" y="83835"/>
                  </a:cubicBezTo>
                  <a:cubicBezTo>
                    <a:pt x="100441" y="69433"/>
                    <a:pt x="48743" y="53186"/>
                    <a:pt x="0" y="38784"/>
                  </a:cubicBezTo>
                  <a:cubicBezTo>
                    <a:pt x="3693" y="20321"/>
                    <a:pt x="6647" y="14782"/>
                    <a:pt x="9970" y="2965"/>
                  </a:cubicBezTo>
                  <a:cubicBezTo>
                    <a:pt x="11447" y="-2574"/>
                    <a:pt x="15878" y="1488"/>
                    <a:pt x="18833" y="750"/>
                  </a:cubicBezTo>
                  <a:close/>
                </a:path>
              </a:pathLst>
            </a:custGeom>
            <a:solidFill>
              <a:srgbClr val="FDFEFD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2815B9A-34EC-4818-AB06-316B783C9878}"/>
                </a:ext>
              </a:extLst>
            </p:cNvPr>
            <p:cNvSpPr/>
            <p:nvPr/>
          </p:nvSpPr>
          <p:spPr>
            <a:xfrm>
              <a:off x="6158357" y="3053558"/>
              <a:ext cx="160262" cy="55093"/>
            </a:xfrm>
            <a:custGeom>
              <a:avLst/>
              <a:gdLst>
                <a:gd name="connsiteX0" fmla="*/ 160262 w 160262"/>
                <a:gd name="connsiteY0" fmla="*/ 55094 h 55093"/>
                <a:gd name="connsiteX1" fmla="*/ 4800 w 160262"/>
                <a:gd name="connsiteY1" fmla="*/ 33307 h 55093"/>
                <a:gd name="connsiteX2" fmla="*/ 0 w 160262"/>
                <a:gd name="connsiteY2" fmla="*/ 34046 h 55093"/>
                <a:gd name="connsiteX3" fmla="*/ 160262 w 160262"/>
                <a:gd name="connsiteY3" fmla="*/ 55094 h 5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262" h="55093">
                  <a:moveTo>
                    <a:pt x="160262" y="55094"/>
                  </a:moveTo>
                  <a:cubicBezTo>
                    <a:pt x="112257" y="21860"/>
                    <a:pt x="59452" y="19644"/>
                    <a:pt x="4800" y="33307"/>
                  </a:cubicBezTo>
                  <a:cubicBezTo>
                    <a:pt x="3323" y="33676"/>
                    <a:pt x="1846" y="34046"/>
                    <a:pt x="0" y="34046"/>
                  </a:cubicBezTo>
                  <a:cubicBezTo>
                    <a:pt x="38773" y="-16544"/>
                    <a:pt x="134783" y="-11744"/>
                    <a:pt x="160262" y="55094"/>
                  </a:cubicBezTo>
                  <a:close/>
                </a:path>
              </a:pathLst>
            </a:custGeom>
            <a:solidFill>
              <a:srgbClr val="75491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BE51BA8-DD2E-47AC-BE9F-60A001C5B5BD}"/>
                </a:ext>
              </a:extLst>
            </p:cNvPr>
            <p:cNvSpPr/>
            <p:nvPr/>
          </p:nvSpPr>
          <p:spPr>
            <a:xfrm>
              <a:off x="6036480" y="3149271"/>
              <a:ext cx="48024" cy="124219"/>
            </a:xfrm>
            <a:custGeom>
              <a:avLst/>
              <a:gdLst>
                <a:gd name="connsiteX0" fmla="*/ 48024 w 48024"/>
                <a:gd name="connsiteY0" fmla="*/ 0 h 124219"/>
                <a:gd name="connsiteX1" fmla="*/ 33623 w 48024"/>
                <a:gd name="connsiteY1" fmla="*/ 77177 h 124219"/>
                <a:gd name="connsiteX2" fmla="*/ 15159 w 48024"/>
                <a:gd name="connsiteY2" fmla="*/ 121489 h 124219"/>
                <a:gd name="connsiteX3" fmla="*/ 389 w 48024"/>
                <a:gd name="connsiteY3" fmla="*/ 116689 h 124219"/>
                <a:gd name="connsiteX4" fmla="*/ 9620 w 48024"/>
                <a:gd name="connsiteY4" fmla="*/ 46528 h 124219"/>
                <a:gd name="connsiteX5" fmla="*/ 48024 w 48024"/>
                <a:gd name="connsiteY5" fmla="*/ 0 h 124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24" h="124219">
                  <a:moveTo>
                    <a:pt x="48024" y="0"/>
                  </a:moveTo>
                  <a:cubicBezTo>
                    <a:pt x="35469" y="24372"/>
                    <a:pt x="35100" y="50959"/>
                    <a:pt x="33623" y="77177"/>
                  </a:cubicBezTo>
                  <a:cubicBezTo>
                    <a:pt x="32515" y="94163"/>
                    <a:pt x="24760" y="108565"/>
                    <a:pt x="15159" y="121489"/>
                  </a:cubicBezTo>
                  <a:cubicBezTo>
                    <a:pt x="8882" y="129613"/>
                    <a:pt x="5928" y="117058"/>
                    <a:pt x="389" y="116689"/>
                  </a:cubicBezTo>
                  <a:cubicBezTo>
                    <a:pt x="-719" y="92686"/>
                    <a:pt x="20" y="69053"/>
                    <a:pt x="9620" y="46528"/>
                  </a:cubicBezTo>
                  <a:cubicBezTo>
                    <a:pt x="17744" y="27326"/>
                    <a:pt x="30669" y="11817"/>
                    <a:pt x="48024" y="0"/>
                  </a:cubicBezTo>
                  <a:close/>
                </a:path>
              </a:pathLst>
            </a:custGeom>
            <a:solidFill>
              <a:srgbClr val="75491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4A0ED5D-A58D-44E0-BFA8-62E829B47EFC}"/>
                </a:ext>
              </a:extLst>
            </p:cNvPr>
            <p:cNvSpPr/>
            <p:nvPr/>
          </p:nvSpPr>
          <p:spPr>
            <a:xfrm>
              <a:off x="6350109" y="3206877"/>
              <a:ext cx="33038" cy="136259"/>
            </a:xfrm>
            <a:custGeom>
              <a:avLst/>
              <a:gdLst>
                <a:gd name="connsiteX0" fmla="*/ 6545 w 33038"/>
                <a:gd name="connsiteY0" fmla="*/ 136260 h 136259"/>
                <a:gd name="connsiteX1" fmla="*/ 2852 w 33038"/>
                <a:gd name="connsiteY1" fmla="*/ 119273 h 136259"/>
                <a:gd name="connsiteX2" fmla="*/ 13930 w 33038"/>
                <a:gd name="connsiteY2" fmla="*/ 63883 h 136259"/>
                <a:gd name="connsiteX3" fmla="*/ 17253 w 33038"/>
                <a:gd name="connsiteY3" fmla="*/ 0 h 136259"/>
                <a:gd name="connsiteX4" fmla="*/ 30178 w 33038"/>
                <a:gd name="connsiteY4" fmla="*/ 18463 h 136259"/>
                <a:gd name="connsiteX5" fmla="*/ 28331 w 33038"/>
                <a:gd name="connsiteY5" fmla="*/ 90101 h 136259"/>
                <a:gd name="connsiteX6" fmla="*/ 6545 w 33038"/>
                <a:gd name="connsiteY6" fmla="*/ 136260 h 136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038" h="136259">
                  <a:moveTo>
                    <a:pt x="6545" y="136260"/>
                  </a:moveTo>
                  <a:cubicBezTo>
                    <a:pt x="-1210" y="131828"/>
                    <a:pt x="-1579" y="127028"/>
                    <a:pt x="2852" y="119273"/>
                  </a:cubicBezTo>
                  <a:cubicBezTo>
                    <a:pt x="12453" y="102287"/>
                    <a:pt x="12453" y="82716"/>
                    <a:pt x="13930" y="63883"/>
                  </a:cubicBezTo>
                  <a:cubicBezTo>
                    <a:pt x="15776" y="42466"/>
                    <a:pt x="16145" y="21048"/>
                    <a:pt x="17253" y="0"/>
                  </a:cubicBezTo>
                  <a:cubicBezTo>
                    <a:pt x="27593" y="1846"/>
                    <a:pt x="28701" y="11817"/>
                    <a:pt x="30178" y="18463"/>
                  </a:cubicBezTo>
                  <a:cubicBezTo>
                    <a:pt x="35347" y="42466"/>
                    <a:pt x="32762" y="66099"/>
                    <a:pt x="28331" y="90101"/>
                  </a:cubicBezTo>
                  <a:cubicBezTo>
                    <a:pt x="25008" y="107457"/>
                    <a:pt x="17623" y="122597"/>
                    <a:pt x="6545" y="136260"/>
                  </a:cubicBezTo>
                  <a:close/>
                </a:path>
              </a:pathLst>
            </a:custGeom>
            <a:solidFill>
              <a:srgbClr val="73471B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527755F-CBA1-4E87-8501-5FFC862B9168}"/>
                </a:ext>
              </a:extLst>
            </p:cNvPr>
            <p:cNvSpPr/>
            <p:nvPr/>
          </p:nvSpPr>
          <p:spPr>
            <a:xfrm>
              <a:off x="5800738" y="3543878"/>
              <a:ext cx="416702" cy="670672"/>
            </a:xfrm>
            <a:custGeom>
              <a:avLst/>
              <a:gdLst>
                <a:gd name="connsiteX0" fmla="*/ 5707 w 416702"/>
                <a:gd name="connsiteY0" fmla="*/ 636388 h 670672"/>
                <a:gd name="connsiteX1" fmla="*/ 76976 w 416702"/>
                <a:gd name="connsiteY1" fmla="*/ 559949 h 670672"/>
                <a:gd name="connsiteX2" fmla="*/ 233915 w 416702"/>
                <a:gd name="connsiteY2" fmla="*/ 338389 h 670672"/>
                <a:gd name="connsiteX3" fmla="*/ 328816 w 416702"/>
                <a:gd name="connsiteY3" fmla="*/ 65870 h 670672"/>
                <a:gd name="connsiteX4" fmla="*/ 348757 w 416702"/>
                <a:gd name="connsiteY4" fmla="*/ 41867 h 670672"/>
                <a:gd name="connsiteX5" fmla="*/ 350234 w 416702"/>
                <a:gd name="connsiteY5" fmla="*/ 30420 h 670672"/>
                <a:gd name="connsiteX6" fmla="*/ 335833 w 416702"/>
                <a:gd name="connsiteY6" fmla="*/ 12326 h 670672"/>
                <a:gd name="connsiteX7" fmla="*/ 355773 w 416702"/>
                <a:gd name="connsiteY7" fmla="*/ 2356 h 670672"/>
                <a:gd name="connsiteX8" fmla="*/ 379406 w 416702"/>
                <a:gd name="connsiteY8" fmla="*/ 140 h 670672"/>
                <a:gd name="connsiteX9" fmla="*/ 416702 w 416702"/>
                <a:gd name="connsiteY9" fmla="*/ 24142 h 670672"/>
                <a:gd name="connsiteX10" fmla="*/ 400454 w 416702"/>
                <a:gd name="connsiteY10" fmla="*/ 34482 h 670672"/>
                <a:gd name="connsiteX11" fmla="*/ 392330 w 416702"/>
                <a:gd name="connsiteY11" fmla="*/ 54053 h 670672"/>
                <a:gd name="connsiteX12" fmla="*/ 391592 w 416702"/>
                <a:gd name="connsiteY12" fmla="*/ 83964 h 670672"/>
                <a:gd name="connsiteX13" fmla="*/ 309984 w 416702"/>
                <a:gd name="connsiteY13" fmla="*/ 323249 h 670672"/>
                <a:gd name="connsiteX14" fmla="*/ 142706 w 416702"/>
                <a:gd name="connsiteY14" fmla="*/ 664822 h 670672"/>
                <a:gd name="connsiteX15" fmla="*/ 132735 w 416702"/>
                <a:gd name="connsiteY15" fmla="*/ 670361 h 670672"/>
                <a:gd name="connsiteX16" fmla="*/ 108364 w 416702"/>
                <a:gd name="connsiteY16" fmla="*/ 667406 h 670672"/>
                <a:gd name="connsiteX17" fmla="*/ 166708 w 416702"/>
                <a:gd name="connsiteY17" fmla="*/ 528931 h 670672"/>
                <a:gd name="connsiteX18" fmla="*/ 165231 w 416702"/>
                <a:gd name="connsiteY18" fmla="*/ 527823 h 670672"/>
                <a:gd name="connsiteX19" fmla="*/ 92855 w 416702"/>
                <a:gd name="connsiteY19" fmla="*/ 599092 h 670672"/>
                <a:gd name="connsiteX20" fmla="*/ 4600 w 416702"/>
                <a:gd name="connsiteY20" fmla="*/ 646727 h 670672"/>
                <a:gd name="connsiteX21" fmla="*/ 5707 w 416702"/>
                <a:gd name="connsiteY21" fmla="*/ 636388 h 67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6702" h="670672">
                  <a:moveTo>
                    <a:pt x="5707" y="636388"/>
                  </a:moveTo>
                  <a:cubicBezTo>
                    <a:pt x="23802" y="605739"/>
                    <a:pt x="49281" y="580998"/>
                    <a:pt x="76976" y="559949"/>
                  </a:cubicBezTo>
                  <a:cubicBezTo>
                    <a:pt x="151937" y="501605"/>
                    <a:pt x="199573" y="425167"/>
                    <a:pt x="233915" y="338389"/>
                  </a:cubicBezTo>
                  <a:cubicBezTo>
                    <a:pt x="268995" y="248657"/>
                    <a:pt x="299644" y="157448"/>
                    <a:pt x="328816" y="65870"/>
                  </a:cubicBezTo>
                  <a:cubicBezTo>
                    <a:pt x="332509" y="54422"/>
                    <a:pt x="341372" y="48883"/>
                    <a:pt x="348757" y="41867"/>
                  </a:cubicBezTo>
                  <a:cubicBezTo>
                    <a:pt x="353188" y="37805"/>
                    <a:pt x="354296" y="35220"/>
                    <a:pt x="350234" y="30420"/>
                  </a:cubicBezTo>
                  <a:cubicBezTo>
                    <a:pt x="345064" y="24881"/>
                    <a:pt x="341002" y="18603"/>
                    <a:pt x="335833" y="12326"/>
                  </a:cubicBezTo>
                  <a:cubicBezTo>
                    <a:pt x="341372" y="6787"/>
                    <a:pt x="349126" y="5679"/>
                    <a:pt x="355773" y="2356"/>
                  </a:cubicBezTo>
                  <a:cubicBezTo>
                    <a:pt x="363897" y="4941"/>
                    <a:pt x="371282" y="-968"/>
                    <a:pt x="379406" y="140"/>
                  </a:cubicBezTo>
                  <a:cubicBezTo>
                    <a:pt x="391223" y="7895"/>
                    <a:pt x="403408" y="15649"/>
                    <a:pt x="416702" y="24142"/>
                  </a:cubicBezTo>
                  <a:cubicBezTo>
                    <a:pt x="411163" y="27835"/>
                    <a:pt x="405993" y="31897"/>
                    <a:pt x="400454" y="34482"/>
                  </a:cubicBezTo>
                  <a:cubicBezTo>
                    <a:pt x="391223" y="38544"/>
                    <a:pt x="388638" y="45191"/>
                    <a:pt x="392330" y="54053"/>
                  </a:cubicBezTo>
                  <a:cubicBezTo>
                    <a:pt x="396392" y="64393"/>
                    <a:pt x="394177" y="73994"/>
                    <a:pt x="391592" y="83964"/>
                  </a:cubicBezTo>
                  <a:cubicBezTo>
                    <a:pt x="369436" y="165572"/>
                    <a:pt x="346911" y="246811"/>
                    <a:pt x="309984" y="323249"/>
                  </a:cubicBezTo>
                  <a:cubicBezTo>
                    <a:pt x="254594" y="437353"/>
                    <a:pt x="198465" y="551087"/>
                    <a:pt x="142706" y="664822"/>
                  </a:cubicBezTo>
                  <a:cubicBezTo>
                    <a:pt x="140490" y="669622"/>
                    <a:pt x="137905" y="671468"/>
                    <a:pt x="132735" y="670361"/>
                  </a:cubicBezTo>
                  <a:cubicBezTo>
                    <a:pt x="124981" y="669253"/>
                    <a:pt x="117226" y="668514"/>
                    <a:pt x="108364" y="667406"/>
                  </a:cubicBezTo>
                  <a:cubicBezTo>
                    <a:pt x="127935" y="620879"/>
                    <a:pt x="147506" y="575089"/>
                    <a:pt x="166708" y="528931"/>
                  </a:cubicBezTo>
                  <a:cubicBezTo>
                    <a:pt x="166339" y="528562"/>
                    <a:pt x="165600" y="528193"/>
                    <a:pt x="165231" y="527823"/>
                  </a:cubicBezTo>
                  <a:cubicBezTo>
                    <a:pt x="140859" y="551456"/>
                    <a:pt x="115749" y="574351"/>
                    <a:pt x="92855" y="599092"/>
                  </a:cubicBezTo>
                  <a:cubicBezTo>
                    <a:pt x="68483" y="625310"/>
                    <a:pt x="43742" y="648574"/>
                    <a:pt x="4600" y="646727"/>
                  </a:cubicBezTo>
                  <a:cubicBezTo>
                    <a:pt x="-6848" y="642296"/>
                    <a:pt x="6815" y="640081"/>
                    <a:pt x="5707" y="636388"/>
                  </a:cubicBezTo>
                  <a:close/>
                </a:path>
              </a:pathLst>
            </a:custGeom>
            <a:solidFill>
              <a:srgbClr val="000000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6" name="Graphic 58">
              <a:extLst>
                <a:ext uri="{FF2B5EF4-FFF2-40B4-BE49-F238E27FC236}">
                  <a16:creationId xmlns:a16="http://schemas.microsoft.com/office/drawing/2014/main" id="{FFF2B5C8-DCFD-48FD-8FCB-5B0BAC250E37}"/>
                </a:ext>
              </a:extLst>
            </p:cNvPr>
            <p:cNvGrpSpPr/>
            <p:nvPr/>
          </p:nvGrpSpPr>
          <p:grpSpPr>
            <a:xfrm>
              <a:off x="5782940" y="4525838"/>
              <a:ext cx="721881" cy="70961"/>
              <a:chOff x="5782940" y="4525838"/>
              <a:chExt cx="721881" cy="70961"/>
            </a:xfrm>
            <a:solidFill>
              <a:srgbClr val="000912"/>
            </a:solidFill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7F81EC44-EFB5-4D67-B35F-2072B108E8B2}"/>
                  </a:ext>
                </a:extLst>
              </p:cNvPr>
              <p:cNvSpPr/>
              <p:nvPr/>
            </p:nvSpPr>
            <p:spPr>
              <a:xfrm>
                <a:off x="5970400" y="4530331"/>
                <a:ext cx="415056" cy="66468"/>
              </a:xfrm>
              <a:custGeom>
                <a:avLst/>
                <a:gdLst>
                  <a:gd name="connsiteX0" fmla="*/ 0 w 415056"/>
                  <a:gd name="connsiteY0" fmla="*/ 66468 h 66468"/>
                  <a:gd name="connsiteX1" fmla="*/ 415057 w 415056"/>
                  <a:gd name="connsiteY1" fmla="*/ 65360 h 66468"/>
                  <a:gd name="connsiteX2" fmla="*/ 415057 w 415056"/>
                  <a:gd name="connsiteY2" fmla="*/ 0 h 66468"/>
                  <a:gd name="connsiteX3" fmla="*/ 279905 w 415056"/>
                  <a:gd name="connsiteY3" fmla="*/ 3323 h 66468"/>
                  <a:gd name="connsiteX4" fmla="*/ 0 w 415056"/>
                  <a:gd name="connsiteY4" fmla="*/ 4062 h 66468"/>
                  <a:gd name="connsiteX5" fmla="*/ 0 w 415056"/>
                  <a:gd name="connsiteY5" fmla="*/ 66468 h 66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056" h="66468">
                    <a:moveTo>
                      <a:pt x="0" y="66468"/>
                    </a:moveTo>
                    <a:cubicBezTo>
                      <a:pt x="127397" y="66468"/>
                      <a:pt x="299107" y="65730"/>
                      <a:pt x="415057" y="65360"/>
                    </a:cubicBezTo>
                    <a:lnTo>
                      <a:pt x="415057" y="0"/>
                    </a:lnTo>
                    <a:cubicBezTo>
                      <a:pt x="360036" y="1477"/>
                      <a:pt x="299476" y="2954"/>
                      <a:pt x="279905" y="3323"/>
                    </a:cubicBezTo>
                    <a:cubicBezTo>
                      <a:pt x="281382" y="4431"/>
                      <a:pt x="118904" y="4801"/>
                      <a:pt x="0" y="4062"/>
                    </a:cubicBezTo>
                    <a:lnTo>
                      <a:pt x="0" y="66468"/>
                    </a:ln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00A034F2-3FFD-484D-8756-CA1BAEB64FCB}"/>
                  </a:ext>
                </a:extLst>
              </p:cNvPr>
              <p:cNvSpPr/>
              <p:nvPr/>
            </p:nvSpPr>
            <p:spPr>
              <a:xfrm>
                <a:off x="5782940" y="4533216"/>
                <a:ext cx="171581" cy="63214"/>
              </a:xfrm>
              <a:custGeom>
                <a:avLst/>
                <a:gdLst>
                  <a:gd name="connsiteX0" fmla="*/ 171581 w 171581"/>
                  <a:gd name="connsiteY0" fmla="*/ 808 h 63214"/>
                  <a:gd name="connsiteX1" fmla="*/ 107698 w 171581"/>
                  <a:gd name="connsiteY1" fmla="*/ 70 h 63214"/>
                  <a:gd name="connsiteX2" fmla="*/ 31260 w 171581"/>
                  <a:gd name="connsiteY2" fmla="*/ 70 h 63214"/>
                  <a:gd name="connsiteX3" fmla="*/ 5780 w 171581"/>
                  <a:gd name="connsiteY3" fmla="*/ 2655 h 63214"/>
                  <a:gd name="connsiteX4" fmla="*/ 241 w 171581"/>
                  <a:gd name="connsiteY4" fmla="*/ 33304 h 63214"/>
                  <a:gd name="connsiteX5" fmla="*/ 23136 w 171581"/>
                  <a:gd name="connsiteY5" fmla="*/ 62107 h 63214"/>
                  <a:gd name="connsiteX6" fmla="*/ 171581 w 171581"/>
                  <a:gd name="connsiteY6" fmla="*/ 63215 h 63214"/>
                  <a:gd name="connsiteX7" fmla="*/ 171581 w 171581"/>
                  <a:gd name="connsiteY7" fmla="*/ 808 h 63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581" h="63214">
                    <a:moveTo>
                      <a:pt x="171581" y="808"/>
                    </a:moveTo>
                    <a:cubicBezTo>
                      <a:pt x="146840" y="808"/>
                      <a:pt x="125054" y="439"/>
                      <a:pt x="107698" y="70"/>
                    </a:cubicBezTo>
                    <a:cubicBezTo>
                      <a:pt x="107698" y="1178"/>
                      <a:pt x="41230" y="70"/>
                      <a:pt x="31260" y="70"/>
                    </a:cubicBezTo>
                    <a:cubicBezTo>
                      <a:pt x="23874" y="70"/>
                      <a:pt x="11319" y="-669"/>
                      <a:pt x="5780" y="2655"/>
                    </a:cubicBezTo>
                    <a:cubicBezTo>
                      <a:pt x="-867" y="6717"/>
                      <a:pt x="980" y="22595"/>
                      <a:pt x="241" y="33304"/>
                    </a:cubicBezTo>
                    <a:cubicBezTo>
                      <a:pt x="-1605" y="62476"/>
                      <a:pt x="7257" y="59522"/>
                      <a:pt x="23136" y="62107"/>
                    </a:cubicBezTo>
                    <a:cubicBezTo>
                      <a:pt x="28306" y="62845"/>
                      <a:pt x="88865" y="63215"/>
                      <a:pt x="171581" y="63215"/>
                    </a:cubicBezTo>
                    <a:lnTo>
                      <a:pt x="171581" y="808"/>
                    </a:ln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FBB04583-7659-47A7-A5F7-C6091CBDFEF2}"/>
                  </a:ext>
                </a:extLst>
              </p:cNvPr>
              <p:cNvSpPr/>
              <p:nvPr/>
            </p:nvSpPr>
            <p:spPr>
              <a:xfrm>
                <a:off x="6400597" y="4525838"/>
                <a:ext cx="104225" cy="69484"/>
              </a:xfrm>
              <a:custGeom>
                <a:avLst/>
                <a:gdLst>
                  <a:gd name="connsiteX0" fmla="*/ 102656 w 104225"/>
                  <a:gd name="connsiteY0" fmla="*/ 34773 h 69484"/>
                  <a:gd name="connsiteX1" fmla="*/ 96010 w 104225"/>
                  <a:gd name="connsiteY1" fmla="*/ 8186 h 69484"/>
                  <a:gd name="connsiteX2" fmla="*/ 85670 w 104225"/>
                  <a:gd name="connsiteY2" fmla="*/ 62 h 69484"/>
                  <a:gd name="connsiteX3" fmla="*/ 0 w 104225"/>
                  <a:gd name="connsiteY3" fmla="*/ 3755 h 69484"/>
                  <a:gd name="connsiteX4" fmla="*/ 0 w 104225"/>
                  <a:gd name="connsiteY4" fmla="*/ 69484 h 69484"/>
                  <a:gd name="connsiteX5" fmla="*/ 81239 w 104225"/>
                  <a:gd name="connsiteY5" fmla="*/ 69115 h 69484"/>
                  <a:gd name="connsiteX6" fmla="*/ 100441 w 104225"/>
                  <a:gd name="connsiteY6" fmla="*/ 64314 h 69484"/>
                  <a:gd name="connsiteX7" fmla="*/ 102656 w 104225"/>
                  <a:gd name="connsiteY7" fmla="*/ 34773 h 6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25" h="69484">
                    <a:moveTo>
                      <a:pt x="102656" y="34773"/>
                    </a:moveTo>
                    <a:cubicBezTo>
                      <a:pt x="99702" y="26280"/>
                      <a:pt x="97117" y="17417"/>
                      <a:pt x="96010" y="8186"/>
                    </a:cubicBezTo>
                    <a:cubicBezTo>
                      <a:pt x="95271" y="800"/>
                      <a:pt x="91578" y="-307"/>
                      <a:pt x="85670" y="62"/>
                    </a:cubicBezTo>
                    <a:cubicBezTo>
                      <a:pt x="77915" y="1170"/>
                      <a:pt x="41727" y="2278"/>
                      <a:pt x="0" y="3755"/>
                    </a:cubicBezTo>
                    <a:lnTo>
                      <a:pt x="0" y="69484"/>
                    </a:lnTo>
                    <a:cubicBezTo>
                      <a:pt x="33603" y="69484"/>
                      <a:pt x="61298" y="69115"/>
                      <a:pt x="81239" y="69115"/>
                    </a:cubicBezTo>
                    <a:cubicBezTo>
                      <a:pt x="84932" y="69115"/>
                      <a:pt x="99702" y="68376"/>
                      <a:pt x="100441" y="64314"/>
                    </a:cubicBezTo>
                    <a:cubicBezTo>
                      <a:pt x="102656" y="54713"/>
                      <a:pt x="106349" y="45112"/>
                      <a:pt x="102656" y="34773"/>
                    </a:cubicBezTo>
                    <a:close/>
                  </a:path>
                </a:pathLst>
              </a:custGeom>
              <a:solidFill>
                <a:srgbClr val="000912"/>
              </a:solidFill>
              <a:ln w="36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2B04C03-805F-4795-930D-848D4D18486D}"/>
                </a:ext>
              </a:extLst>
            </p:cNvPr>
            <p:cNvSpPr/>
            <p:nvPr/>
          </p:nvSpPr>
          <p:spPr>
            <a:xfrm>
              <a:off x="6100752" y="4521469"/>
              <a:ext cx="110780" cy="89362"/>
            </a:xfrm>
            <a:custGeom>
              <a:avLst/>
              <a:gdLst>
                <a:gd name="connsiteX0" fmla="*/ 101179 w 110780"/>
                <a:gd name="connsiteY0" fmla="*/ 0 h 89362"/>
                <a:gd name="connsiteX1" fmla="*/ 9601 w 110780"/>
                <a:gd name="connsiteY1" fmla="*/ 0 h 89362"/>
                <a:gd name="connsiteX2" fmla="*/ 0 w 110780"/>
                <a:gd name="connsiteY2" fmla="*/ 9601 h 89362"/>
                <a:gd name="connsiteX3" fmla="*/ 0 w 110780"/>
                <a:gd name="connsiteY3" fmla="*/ 79762 h 89362"/>
                <a:gd name="connsiteX4" fmla="*/ 9601 w 110780"/>
                <a:gd name="connsiteY4" fmla="*/ 89363 h 89362"/>
                <a:gd name="connsiteX5" fmla="*/ 101179 w 110780"/>
                <a:gd name="connsiteY5" fmla="*/ 89363 h 89362"/>
                <a:gd name="connsiteX6" fmla="*/ 110780 w 110780"/>
                <a:gd name="connsiteY6" fmla="*/ 79762 h 89362"/>
                <a:gd name="connsiteX7" fmla="*/ 110780 w 110780"/>
                <a:gd name="connsiteY7" fmla="*/ 9601 h 89362"/>
                <a:gd name="connsiteX8" fmla="*/ 101179 w 110780"/>
                <a:gd name="connsiteY8" fmla="*/ 0 h 89362"/>
                <a:gd name="connsiteX9" fmla="*/ 101549 w 110780"/>
                <a:gd name="connsiteY9" fmla="*/ 67576 h 89362"/>
                <a:gd name="connsiteX10" fmla="*/ 91948 w 110780"/>
                <a:gd name="connsiteY10" fmla="*/ 77177 h 89362"/>
                <a:gd name="connsiteX11" fmla="*/ 18833 w 110780"/>
                <a:gd name="connsiteY11" fmla="*/ 77177 h 89362"/>
                <a:gd name="connsiteX12" fmla="*/ 9232 w 110780"/>
                <a:gd name="connsiteY12" fmla="*/ 67576 h 89362"/>
                <a:gd name="connsiteX13" fmla="*/ 9232 w 110780"/>
                <a:gd name="connsiteY13" fmla="*/ 21787 h 89362"/>
                <a:gd name="connsiteX14" fmla="*/ 18833 w 110780"/>
                <a:gd name="connsiteY14" fmla="*/ 12186 h 89362"/>
                <a:gd name="connsiteX15" fmla="*/ 91948 w 110780"/>
                <a:gd name="connsiteY15" fmla="*/ 12186 h 89362"/>
                <a:gd name="connsiteX16" fmla="*/ 101549 w 110780"/>
                <a:gd name="connsiteY16" fmla="*/ 21787 h 89362"/>
                <a:gd name="connsiteX17" fmla="*/ 101549 w 110780"/>
                <a:gd name="connsiteY17" fmla="*/ 67576 h 89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0780" h="89362">
                  <a:moveTo>
                    <a:pt x="101179" y="0"/>
                  </a:moveTo>
                  <a:lnTo>
                    <a:pt x="9601" y="0"/>
                  </a:lnTo>
                  <a:cubicBezTo>
                    <a:pt x="4431" y="0"/>
                    <a:pt x="0" y="4431"/>
                    <a:pt x="0" y="9601"/>
                  </a:cubicBezTo>
                  <a:lnTo>
                    <a:pt x="0" y="79762"/>
                  </a:lnTo>
                  <a:cubicBezTo>
                    <a:pt x="0" y="84932"/>
                    <a:pt x="4431" y="89363"/>
                    <a:pt x="9601" y="89363"/>
                  </a:cubicBezTo>
                  <a:lnTo>
                    <a:pt x="101179" y="89363"/>
                  </a:lnTo>
                  <a:cubicBezTo>
                    <a:pt x="106349" y="89363"/>
                    <a:pt x="110780" y="84932"/>
                    <a:pt x="110780" y="79762"/>
                  </a:cubicBezTo>
                  <a:lnTo>
                    <a:pt x="110780" y="9601"/>
                  </a:lnTo>
                  <a:cubicBezTo>
                    <a:pt x="110780" y="4431"/>
                    <a:pt x="106718" y="0"/>
                    <a:pt x="101179" y="0"/>
                  </a:cubicBezTo>
                  <a:close/>
                  <a:moveTo>
                    <a:pt x="101549" y="67576"/>
                  </a:moveTo>
                  <a:cubicBezTo>
                    <a:pt x="101549" y="72746"/>
                    <a:pt x="97117" y="77177"/>
                    <a:pt x="91948" y="77177"/>
                  </a:cubicBezTo>
                  <a:lnTo>
                    <a:pt x="18833" y="77177"/>
                  </a:lnTo>
                  <a:cubicBezTo>
                    <a:pt x="13663" y="77177"/>
                    <a:pt x="9232" y="72746"/>
                    <a:pt x="9232" y="67576"/>
                  </a:cubicBezTo>
                  <a:lnTo>
                    <a:pt x="9232" y="21787"/>
                  </a:lnTo>
                  <a:cubicBezTo>
                    <a:pt x="9232" y="16617"/>
                    <a:pt x="13663" y="12186"/>
                    <a:pt x="18833" y="12186"/>
                  </a:cubicBezTo>
                  <a:lnTo>
                    <a:pt x="91948" y="12186"/>
                  </a:lnTo>
                  <a:cubicBezTo>
                    <a:pt x="97117" y="12186"/>
                    <a:pt x="101549" y="16617"/>
                    <a:pt x="101549" y="21787"/>
                  </a:cubicBezTo>
                  <a:lnTo>
                    <a:pt x="101549" y="67576"/>
                  </a:lnTo>
                  <a:close/>
                </a:path>
              </a:pathLst>
            </a:custGeom>
            <a:solidFill>
              <a:srgbClr val="979DA3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20AE614-5754-486C-8995-6F82C5FE3D0C}"/>
                </a:ext>
              </a:extLst>
            </p:cNvPr>
            <p:cNvSpPr/>
            <p:nvPr/>
          </p:nvSpPr>
          <p:spPr>
            <a:xfrm>
              <a:off x="5589641" y="4999062"/>
              <a:ext cx="1040918" cy="1422672"/>
            </a:xfrm>
            <a:custGeom>
              <a:avLst/>
              <a:gdLst>
                <a:gd name="connsiteX0" fmla="*/ 21831 w 1040918"/>
                <a:gd name="connsiteY0" fmla="*/ 1397178 h 1422672"/>
                <a:gd name="connsiteX1" fmla="*/ 12230 w 1040918"/>
                <a:gd name="connsiteY1" fmla="*/ 1357297 h 1422672"/>
                <a:gd name="connsiteX2" fmla="*/ 1891 w 1040918"/>
                <a:gd name="connsiteY2" fmla="*/ 1249471 h 1422672"/>
                <a:gd name="connsiteX3" fmla="*/ 8168 w 1040918"/>
                <a:gd name="connsiteY3" fmla="*/ 1202574 h 1422672"/>
                <a:gd name="connsiteX4" fmla="*/ 30324 w 1040918"/>
                <a:gd name="connsiteY4" fmla="*/ 1136106 h 1422672"/>
                <a:gd name="connsiteX5" fmla="*/ 96054 w 1040918"/>
                <a:gd name="connsiteY5" fmla="*/ 992092 h 1422672"/>
                <a:gd name="connsiteX6" fmla="*/ 156614 w 1040918"/>
                <a:gd name="connsiteY6" fmla="*/ 860633 h 1422672"/>
                <a:gd name="connsiteX7" fmla="*/ 193171 w 1040918"/>
                <a:gd name="connsiteY7" fmla="*/ 767947 h 1422672"/>
                <a:gd name="connsiteX8" fmla="*/ 226774 w 1040918"/>
                <a:gd name="connsiteY8" fmla="*/ 675630 h 1422672"/>
                <a:gd name="connsiteX9" fmla="*/ 257424 w 1040918"/>
                <a:gd name="connsiteY9" fmla="*/ 589960 h 1422672"/>
                <a:gd name="connsiteX10" fmla="*/ 296935 w 1040918"/>
                <a:gd name="connsiteY10" fmla="*/ 483241 h 1422672"/>
                <a:gd name="connsiteX11" fmla="*/ 344571 w 1040918"/>
                <a:gd name="connsiteY11" fmla="*/ 373569 h 1422672"/>
                <a:gd name="connsiteX12" fmla="*/ 386667 w 1040918"/>
                <a:gd name="connsiteY12" fmla="*/ 289007 h 1422672"/>
                <a:gd name="connsiteX13" fmla="*/ 440580 w 1040918"/>
                <a:gd name="connsiteY13" fmla="*/ 188197 h 1422672"/>
                <a:gd name="connsiteX14" fmla="*/ 490062 w 1040918"/>
                <a:gd name="connsiteY14" fmla="*/ 105481 h 1422672"/>
                <a:gd name="connsiteX15" fmla="*/ 524035 w 1040918"/>
                <a:gd name="connsiteY15" fmla="*/ 48244 h 1422672"/>
                <a:gd name="connsiteX16" fmla="*/ 554315 w 1040918"/>
                <a:gd name="connsiteY16" fmla="*/ 2824 h 1422672"/>
                <a:gd name="connsiteX17" fmla="*/ 562438 w 1040918"/>
                <a:gd name="connsiteY17" fmla="*/ 3563 h 1422672"/>
                <a:gd name="connsiteX18" fmla="*/ 641462 w 1040918"/>
                <a:gd name="connsiteY18" fmla="*/ 95510 h 1422672"/>
                <a:gd name="connsiteX19" fmla="*/ 719377 w 1040918"/>
                <a:gd name="connsiteY19" fmla="*/ 184504 h 1422672"/>
                <a:gd name="connsiteX20" fmla="*/ 768490 w 1040918"/>
                <a:gd name="connsiteY20" fmla="*/ 241371 h 1422672"/>
                <a:gd name="connsiteX21" fmla="*/ 783999 w 1040918"/>
                <a:gd name="connsiteY21" fmla="*/ 277559 h 1422672"/>
                <a:gd name="connsiteX22" fmla="*/ 807632 w 1040918"/>
                <a:gd name="connsiteY22" fmla="*/ 345874 h 1422672"/>
                <a:gd name="connsiteX23" fmla="*/ 839389 w 1040918"/>
                <a:gd name="connsiteY23" fmla="*/ 438560 h 1422672"/>
                <a:gd name="connsiteX24" fmla="*/ 863022 w 1040918"/>
                <a:gd name="connsiteY24" fmla="*/ 506505 h 1422672"/>
                <a:gd name="connsiteX25" fmla="*/ 888502 w 1040918"/>
                <a:gd name="connsiteY25" fmla="*/ 584421 h 1422672"/>
                <a:gd name="connsiteX26" fmla="*/ 916566 w 1040918"/>
                <a:gd name="connsiteY26" fmla="*/ 671198 h 1422672"/>
                <a:gd name="connsiteX27" fmla="*/ 947584 w 1040918"/>
                <a:gd name="connsiteY27" fmla="*/ 773116 h 1422672"/>
                <a:gd name="connsiteX28" fmla="*/ 966786 w 1040918"/>
                <a:gd name="connsiteY28" fmla="*/ 840323 h 1422672"/>
                <a:gd name="connsiteX29" fmla="*/ 1000020 w 1040918"/>
                <a:gd name="connsiteY29" fmla="*/ 969197 h 1422672"/>
                <a:gd name="connsiteX30" fmla="*/ 1014791 w 1040918"/>
                <a:gd name="connsiteY30" fmla="*/ 1040097 h 1422672"/>
                <a:gd name="connsiteX31" fmla="*/ 1034362 w 1040918"/>
                <a:gd name="connsiteY31" fmla="*/ 1166755 h 1422672"/>
                <a:gd name="connsiteX32" fmla="*/ 1040640 w 1040918"/>
                <a:gd name="connsiteY32" fmla="*/ 1291568 h 1422672"/>
                <a:gd name="connsiteX33" fmla="*/ 1031039 w 1040918"/>
                <a:gd name="connsiteY33" fmla="*/ 1413426 h 1422672"/>
                <a:gd name="connsiteX34" fmla="*/ 985619 w 1040918"/>
                <a:gd name="connsiteY34" fmla="*/ 1420442 h 1422672"/>
                <a:gd name="connsiteX35" fmla="*/ 978603 w 1040918"/>
                <a:gd name="connsiteY35" fmla="*/ 1392009 h 1422672"/>
                <a:gd name="connsiteX36" fmla="*/ 978603 w 1040918"/>
                <a:gd name="connsiteY36" fmla="*/ 1392009 h 1422672"/>
                <a:gd name="connsiteX37" fmla="*/ 882224 w 1040918"/>
                <a:gd name="connsiteY37" fmla="*/ 980644 h 1422672"/>
                <a:gd name="connsiteX38" fmla="*/ 846405 w 1040918"/>
                <a:gd name="connsiteY38" fmla="*/ 796380 h 1422672"/>
                <a:gd name="connsiteX39" fmla="*/ 793231 w 1040918"/>
                <a:gd name="connsiteY39" fmla="*/ 500597 h 1422672"/>
                <a:gd name="connsiteX40" fmla="*/ 756673 w 1040918"/>
                <a:gd name="connsiteY40" fmla="*/ 411234 h 1422672"/>
                <a:gd name="connsiteX41" fmla="*/ 705714 w 1040918"/>
                <a:gd name="connsiteY41" fmla="*/ 305624 h 1422672"/>
                <a:gd name="connsiteX42" fmla="*/ 638877 w 1040918"/>
                <a:gd name="connsiteY42" fmla="*/ 164563 h 1422672"/>
                <a:gd name="connsiteX43" fmla="*/ 603796 w 1040918"/>
                <a:gd name="connsiteY43" fmla="*/ 94772 h 1422672"/>
                <a:gd name="connsiteX44" fmla="*/ 584225 w 1040918"/>
                <a:gd name="connsiteY44" fmla="*/ 54522 h 1422672"/>
                <a:gd name="connsiteX45" fmla="*/ 539544 w 1040918"/>
                <a:gd name="connsiteY45" fmla="*/ 137238 h 1422672"/>
                <a:gd name="connsiteX46" fmla="*/ 489693 w 1040918"/>
                <a:gd name="connsiteY46" fmla="*/ 230662 h 1422672"/>
                <a:gd name="connsiteX47" fmla="*/ 424702 w 1040918"/>
                <a:gd name="connsiteY47" fmla="*/ 352521 h 1422672"/>
                <a:gd name="connsiteX48" fmla="*/ 327584 w 1040918"/>
                <a:gd name="connsiteY48" fmla="*/ 534939 h 1422672"/>
                <a:gd name="connsiteX49" fmla="*/ 285857 w 1040918"/>
                <a:gd name="connsiteY49" fmla="*/ 620978 h 1422672"/>
                <a:gd name="connsiteX50" fmla="*/ 242653 w 1040918"/>
                <a:gd name="connsiteY50" fmla="*/ 792318 h 1422672"/>
                <a:gd name="connsiteX51" fmla="*/ 145166 w 1040918"/>
                <a:gd name="connsiteY51" fmla="*/ 1223253 h 1422672"/>
                <a:gd name="connsiteX52" fmla="*/ 128180 w 1040918"/>
                <a:gd name="connsiteY52" fmla="*/ 1300430 h 1422672"/>
                <a:gd name="connsiteX53" fmla="*/ 116733 w 1040918"/>
                <a:gd name="connsiteY53" fmla="*/ 1354343 h 1422672"/>
                <a:gd name="connsiteX54" fmla="*/ 107132 w 1040918"/>
                <a:gd name="connsiteY54" fmla="*/ 1396809 h 1422672"/>
                <a:gd name="connsiteX55" fmla="*/ 93469 w 1040918"/>
                <a:gd name="connsiteY55" fmla="*/ 1399763 h 1422672"/>
                <a:gd name="connsiteX56" fmla="*/ 21831 w 1040918"/>
                <a:gd name="connsiteY56" fmla="*/ 1397178 h 142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040918" h="1422672">
                  <a:moveTo>
                    <a:pt x="21831" y="1397178"/>
                  </a:moveTo>
                  <a:cubicBezTo>
                    <a:pt x="19615" y="1387946"/>
                    <a:pt x="16661" y="1373545"/>
                    <a:pt x="12230" y="1357297"/>
                  </a:cubicBezTo>
                  <a:cubicBezTo>
                    <a:pt x="783" y="1321848"/>
                    <a:pt x="-2541" y="1286029"/>
                    <a:pt x="1891" y="1249471"/>
                  </a:cubicBezTo>
                  <a:cubicBezTo>
                    <a:pt x="3737" y="1233593"/>
                    <a:pt x="4106" y="1217714"/>
                    <a:pt x="8168" y="1202574"/>
                  </a:cubicBezTo>
                  <a:cubicBezTo>
                    <a:pt x="14076" y="1180049"/>
                    <a:pt x="22200" y="1157893"/>
                    <a:pt x="30324" y="1136106"/>
                  </a:cubicBezTo>
                  <a:cubicBezTo>
                    <a:pt x="48418" y="1086255"/>
                    <a:pt x="73159" y="1039727"/>
                    <a:pt x="96054" y="992092"/>
                  </a:cubicBezTo>
                  <a:cubicBezTo>
                    <a:pt x="117102" y="948518"/>
                    <a:pt x="138150" y="904945"/>
                    <a:pt x="156614" y="860633"/>
                  </a:cubicBezTo>
                  <a:cubicBezTo>
                    <a:pt x="169169" y="829983"/>
                    <a:pt x="182462" y="799334"/>
                    <a:pt x="193171" y="767947"/>
                  </a:cubicBezTo>
                  <a:cubicBezTo>
                    <a:pt x="203880" y="736928"/>
                    <a:pt x="216435" y="706648"/>
                    <a:pt x="226774" y="675630"/>
                  </a:cubicBezTo>
                  <a:cubicBezTo>
                    <a:pt x="236375" y="646827"/>
                    <a:pt x="247453" y="618762"/>
                    <a:pt x="257424" y="589960"/>
                  </a:cubicBezTo>
                  <a:cubicBezTo>
                    <a:pt x="269979" y="554141"/>
                    <a:pt x="282903" y="518322"/>
                    <a:pt x="296935" y="483241"/>
                  </a:cubicBezTo>
                  <a:cubicBezTo>
                    <a:pt x="312075" y="446314"/>
                    <a:pt x="327584" y="409757"/>
                    <a:pt x="344571" y="373569"/>
                  </a:cubicBezTo>
                  <a:cubicBezTo>
                    <a:pt x="358234" y="345135"/>
                    <a:pt x="372266" y="317071"/>
                    <a:pt x="386667" y="289007"/>
                  </a:cubicBezTo>
                  <a:cubicBezTo>
                    <a:pt x="404392" y="255034"/>
                    <a:pt x="421378" y="221061"/>
                    <a:pt x="440580" y="188197"/>
                  </a:cubicBezTo>
                  <a:cubicBezTo>
                    <a:pt x="456828" y="160502"/>
                    <a:pt x="471599" y="132068"/>
                    <a:pt x="490062" y="105481"/>
                  </a:cubicBezTo>
                  <a:cubicBezTo>
                    <a:pt x="502617" y="87387"/>
                    <a:pt x="512218" y="67077"/>
                    <a:pt x="524035" y="48244"/>
                  </a:cubicBezTo>
                  <a:cubicBezTo>
                    <a:pt x="533636" y="32735"/>
                    <a:pt x="544344" y="17964"/>
                    <a:pt x="554315" y="2824"/>
                  </a:cubicBezTo>
                  <a:cubicBezTo>
                    <a:pt x="557638" y="-2346"/>
                    <a:pt x="560223" y="609"/>
                    <a:pt x="562438" y="3563"/>
                  </a:cubicBezTo>
                  <a:cubicBezTo>
                    <a:pt x="587179" y="35320"/>
                    <a:pt x="615244" y="64492"/>
                    <a:pt x="641462" y="95510"/>
                  </a:cubicBezTo>
                  <a:cubicBezTo>
                    <a:pt x="666941" y="125790"/>
                    <a:pt x="692790" y="155701"/>
                    <a:pt x="719377" y="184504"/>
                  </a:cubicBezTo>
                  <a:cubicBezTo>
                    <a:pt x="736363" y="202967"/>
                    <a:pt x="752611" y="221800"/>
                    <a:pt x="768490" y="241371"/>
                  </a:cubicBezTo>
                  <a:cubicBezTo>
                    <a:pt x="776614" y="251341"/>
                    <a:pt x="781045" y="265004"/>
                    <a:pt x="783999" y="277559"/>
                  </a:cubicBezTo>
                  <a:cubicBezTo>
                    <a:pt x="789538" y="301192"/>
                    <a:pt x="799877" y="322979"/>
                    <a:pt x="807632" y="345874"/>
                  </a:cubicBezTo>
                  <a:cubicBezTo>
                    <a:pt x="817602" y="376892"/>
                    <a:pt x="828680" y="407911"/>
                    <a:pt x="839389" y="438560"/>
                  </a:cubicBezTo>
                  <a:cubicBezTo>
                    <a:pt x="847144" y="461085"/>
                    <a:pt x="856745" y="483611"/>
                    <a:pt x="863022" y="506505"/>
                  </a:cubicBezTo>
                  <a:cubicBezTo>
                    <a:pt x="870408" y="532723"/>
                    <a:pt x="880008" y="558572"/>
                    <a:pt x="888502" y="584421"/>
                  </a:cubicBezTo>
                  <a:cubicBezTo>
                    <a:pt x="898103" y="613223"/>
                    <a:pt x="906596" y="642765"/>
                    <a:pt x="916566" y="671198"/>
                  </a:cubicBezTo>
                  <a:cubicBezTo>
                    <a:pt x="928382" y="704802"/>
                    <a:pt x="937614" y="738774"/>
                    <a:pt x="947584" y="773116"/>
                  </a:cubicBezTo>
                  <a:cubicBezTo>
                    <a:pt x="954231" y="795642"/>
                    <a:pt x="960509" y="817798"/>
                    <a:pt x="966786" y="840323"/>
                  </a:cubicBezTo>
                  <a:cubicBezTo>
                    <a:pt x="978603" y="883158"/>
                    <a:pt x="990789" y="925624"/>
                    <a:pt x="1000020" y="969197"/>
                  </a:cubicBezTo>
                  <a:cubicBezTo>
                    <a:pt x="1004821" y="992830"/>
                    <a:pt x="1009991" y="1016463"/>
                    <a:pt x="1014791" y="1040097"/>
                  </a:cubicBezTo>
                  <a:cubicBezTo>
                    <a:pt x="1022915" y="1082193"/>
                    <a:pt x="1028823" y="1124290"/>
                    <a:pt x="1034362" y="1166755"/>
                  </a:cubicBezTo>
                  <a:cubicBezTo>
                    <a:pt x="1039532" y="1208483"/>
                    <a:pt x="1041748" y="1249841"/>
                    <a:pt x="1040640" y="1291568"/>
                  </a:cubicBezTo>
                  <a:cubicBezTo>
                    <a:pt x="1039901" y="1328864"/>
                    <a:pt x="1026977" y="1410472"/>
                    <a:pt x="1031039" y="1413426"/>
                  </a:cubicBezTo>
                  <a:cubicBezTo>
                    <a:pt x="1016637" y="1421181"/>
                    <a:pt x="1002236" y="1425612"/>
                    <a:pt x="985619" y="1420442"/>
                  </a:cubicBezTo>
                  <a:cubicBezTo>
                    <a:pt x="986358" y="1410102"/>
                    <a:pt x="982296" y="1400871"/>
                    <a:pt x="978603" y="1392009"/>
                  </a:cubicBezTo>
                  <a:lnTo>
                    <a:pt x="978603" y="1392009"/>
                  </a:lnTo>
                  <a:cubicBezTo>
                    <a:pt x="971587" y="1366529"/>
                    <a:pt x="885917" y="1003170"/>
                    <a:pt x="882224" y="980644"/>
                  </a:cubicBezTo>
                  <a:cubicBezTo>
                    <a:pt x="875947" y="944456"/>
                    <a:pt x="850098" y="821121"/>
                    <a:pt x="846405" y="796380"/>
                  </a:cubicBezTo>
                  <a:cubicBezTo>
                    <a:pt x="831265" y="697416"/>
                    <a:pt x="806894" y="599560"/>
                    <a:pt x="793231" y="500597"/>
                  </a:cubicBezTo>
                  <a:cubicBezTo>
                    <a:pt x="788799" y="468470"/>
                    <a:pt x="770705" y="439668"/>
                    <a:pt x="756673" y="411234"/>
                  </a:cubicBezTo>
                  <a:cubicBezTo>
                    <a:pt x="739687" y="376892"/>
                    <a:pt x="717531" y="341812"/>
                    <a:pt x="705714" y="305624"/>
                  </a:cubicBezTo>
                  <a:cubicBezTo>
                    <a:pt x="685405" y="257619"/>
                    <a:pt x="662510" y="211091"/>
                    <a:pt x="638877" y="164563"/>
                  </a:cubicBezTo>
                  <a:cubicBezTo>
                    <a:pt x="627060" y="141300"/>
                    <a:pt x="615244" y="118036"/>
                    <a:pt x="603796" y="94772"/>
                  </a:cubicBezTo>
                  <a:cubicBezTo>
                    <a:pt x="601581" y="90341"/>
                    <a:pt x="581271" y="58584"/>
                    <a:pt x="584225" y="54522"/>
                  </a:cubicBezTo>
                  <a:cubicBezTo>
                    <a:pt x="566131" y="79632"/>
                    <a:pt x="553945" y="109912"/>
                    <a:pt x="539544" y="137238"/>
                  </a:cubicBezTo>
                  <a:cubicBezTo>
                    <a:pt x="522927" y="168256"/>
                    <a:pt x="506310" y="199644"/>
                    <a:pt x="489693" y="230662"/>
                  </a:cubicBezTo>
                  <a:cubicBezTo>
                    <a:pt x="467906" y="271282"/>
                    <a:pt x="446119" y="311901"/>
                    <a:pt x="424702" y="352521"/>
                  </a:cubicBezTo>
                  <a:cubicBezTo>
                    <a:pt x="392206" y="413450"/>
                    <a:pt x="360080" y="474009"/>
                    <a:pt x="327584" y="534939"/>
                  </a:cubicBezTo>
                  <a:cubicBezTo>
                    <a:pt x="312444" y="563372"/>
                    <a:pt x="296197" y="591067"/>
                    <a:pt x="285857" y="620978"/>
                  </a:cubicBezTo>
                  <a:cubicBezTo>
                    <a:pt x="266655" y="676737"/>
                    <a:pt x="255577" y="734712"/>
                    <a:pt x="242653" y="792318"/>
                  </a:cubicBezTo>
                  <a:cubicBezTo>
                    <a:pt x="210157" y="935963"/>
                    <a:pt x="177293" y="1079239"/>
                    <a:pt x="145166" y="1223253"/>
                  </a:cubicBezTo>
                  <a:cubicBezTo>
                    <a:pt x="139627" y="1249102"/>
                    <a:pt x="133719" y="1274582"/>
                    <a:pt x="128180" y="1300430"/>
                  </a:cubicBezTo>
                  <a:cubicBezTo>
                    <a:pt x="125226" y="1313355"/>
                    <a:pt x="121533" y="1332556"/>
                    <a:pt x="116733" y="1354343"/>
                  </a:cubicBezTo>
                  <a:cubicBezTo>
                    <a:pt x="113779" y="1369114"/>
                    <a:pt x="107132" y="1396809"/>
                    <a:pt x="107132" y="1396809"/>
                  </a:cubicBezTo>
                  <a:cubicBezTo>
                    <a:pt x="103808" y="1402348"/>
                    <a:pt x="98269" y="1399763"/>
                    <a:pt x="93469" y="1399763"/>
                  </a:cubicBezTo>
                  <a:cubicBezTo>
                    <a:pt x="74636" y="1400502"/>
                    <a:pt x="38079" y="1399024"/>
                    <a:pt x="21831" y="1397178"/>
                  </a:cubicBezTo>
                  <a:close/>
                </a:path>
              </a:pathLst>
            </a:custGeom>
            <a:solidFill>
              <a:srgbClr val="2C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CF767FB-5428-4E6F-A616-84987FD03BC1}"/>
                </a:ext>
              </a:extLst>
            </p:cNvPr>
            <p:cNvSpPr/>
            <p:nvPr/>
          </p:nvSpPr>
          <p:spPr>
            <a:xfrm>
              <a:off x="5336672" y="3995263"/>
              <a:ext cx="490059" cy="735629"/>
            </a:xfrm>
            <a:custGeom>
              <a:avLst/>
              <a:gdLst>
                <a:gd name="connsiteX0" fmla="*/ 65 w 490059"/>
                <a:gd name="connsiteY0" fmla="*/ 692746 h 735629"/>
                <a:gd name="connsiteX1" fmla="*/ 35515 w 490059"/>
                <a:gd name="connsiteY1" fmla="*/ 670590 h 735629"/>
                <a:gd name="connsiteX2" fmla="*/ 84258 w 490059"/>
                <a:gd name="connsiteY2" fmla="*/ 603383 h 735629"/>
                <a:gd name="connsiteX3" fmla="*/ 137433 w 490059"/>
                <a:gd name="connsiteY3" fmla="*/ 519190 h 735629"/>
                <a:gd name="connsiteX4" fmla="*/ 168451 w 490059"/>
                <a:gd name="connsiteY4" fmla="*/ 467123 h 735629"/>
                <a:gd name="connsiteX5" fmla="*/ 208701 w 490059"/>
                <a:gd name="connsiteY5" fmla="*/ 396224 h 735629"/>
                <a:gd name="connsiteX6" fmla="*/ 254121 w 490059"/>
                <a:gd name="connsiteY6" fmla="*/ 315724 h 735629"/>
                <a:gd name="connsiteX7" fmla="*/ 305819 w 490059"/>
                <a:gd name="connsiteY7" fmla="*/ 218237 h 735629"/>
                <a:gd name="connsiteX8" fmla="*/ 374502 w 490059"/>
                <a:gd name="connsiteY8" fmla="*/ 87886 h 735629"/>
                <a:gd name="connsiteX9" fmla="*/ 428415 w 490059"/>
                <a:gd name="connsiteY9" fmla="*/ 0 h 735629"/>
                <a:gd name="connsiteX10" fmla="*/ 429523 w 490059"/>
                <a:gd name="connsiteY10" fmla="*/ 369 h 735629"/>
                <a:gd name="connsiteX11" fmla="*/ 430262 w 490059"/>
                <a:gd name="connsiteY11" fmla="*/ 1477 h 735629"/>
                <a:gd name="connsiteX12" fmla="*/ 440232 w 490059"/>
                <a:gd name="connsiteY12" fmla="*/ 71638 h 735629"/>
                <a:gd name="connsiteX13" fmla="*/ 458326 w 490059"/>
                <a:gd name="connsiteY13" fmla="*/ 136260 h 735629"/>
                <a:gd name="connsiteX14" fmla="*/ 486760 w 490059"/>
                <a:gd name="connsiteY14" fmla="*/ 281751 h 735629"/>
                <a:gd name="connsiteX15" fmla="*/ 488237 w 490059"/>
                <a:gd name="connsiteY15" fmla="*/ 380715 h 735629"/>
                <a:gd name="connsiteX16" fmla="*/ 472727 w 490059"/>
                <a:gd name="connsiteY16" fmla="*/ 471924 h 735629"/>
                <a:gd name="connsiteX17" fmla="*/ 447987 w 490059"/>
                <a:gd name="connsiteY17" fmla="*/ 587135 h 735629"/>
                <a:gd name="connsiteX18" fmla="*/ 427677 w 490059"/>
                <a:gd name="connsiteY18" fmla="*/ 666897 h 735629"/>
                <a:gd name="connsiteX19" fmla="*/ 412906 w 490059"/>
                <a:gd name="connsiteY19" fmla="*/ 725241 h 735629"/>
                <a:gd name="connsiteX20" fmla="*/ 393704 w 490059"/>
                <a:gd name="connsiteY20" fmla="*/ 732257 h 735629"/>
                <a:gd name="connsiteX21" fmla="*/ 364532 w 490059"/>
                <a:gd name="connsiteY21" fmla="*/ 734842 h 735629"/>
                <a:gd name="connsiteX22" fmla="*/ 350869 w 490059"/>
                <a:gd name="connsiteY22" fmla="*/ 730042 h 735629"/>
                <a:gd name="connsiteX23" fmla="*/ 317635 w 490059"/>
                <a:gd name="connsiteY23" fmla="*/ 715271 h 735629"/>
                <a:gd name="connsiteX24" fmla="*/ 264461 w 490059"/>
                <a:gd name="connsiteY24" fmla="*/ 692007 h 735629"/>
                <a:gd name="connsiteX25" fmla="*/ 188392 w 490059"/>
                <a:gd name="connsiteY25" fmla="*/ 682037 h 735629"/>
                <a:gd name="connsiteX26" fmla="*/ 19267 w 490059"/>
                <a:gd name="connsiteY26" fmla="*/ 697177 h 735629"/>
                <a:gd name="connsiteX27" fmla="*/ 65 w 490059"/>
                <a:gd name="connsiteY27" fmla="*/ 692746 h 73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0059" h="735629">
                  <a:moveTo>
                    <a:pt x="65" y="692746"/>
                  </a:moveTo>
                  <a:cubicBezTo>
                    <a:pt x="18529" y="695700"/>
                    <a:pt x="26652" y="683145"/>
                    <a:pt x="35515" y="670590"/>
                  </a:cubicBezTo>
                  <a:cubicBezTo>
                    <a:pt x="51393" y="648064"/>
                    <a:pt x="69118" y="626278"/>
                    <a:pt x="84258" y="603383"/>
                  </a:cubicBezTo>
                  <a:cubicBezTo>
                    <a:pt x="102721" y="575688"/>
                    <a:pt x="119339" y="547254"/>
                    <a:pt x="137433" y="519190"/>
                  </a:cubicBezTo>
                  <a:cubicBezTo>
                    <a:pt x="148511" y="502204"/>
                    <a:pt x="157742" y="484479"/>
                    <a:pt x="168451" y="467123"/>
                  </a:cubicBezTo>
                  <a:cubicBezTo>
                    <a:pt x="182853" y="444229"/>
                    <a:pt x="195038" y="419488"/>
                    <a:pt x="208701" y="396224"/>
                  </a:cubicBezTo>
                  <a:cubicBezTo>
                    <a:pt x="224210" y="369637"/>
                    <a:pt x="240458" y="343419"/>
                    <a:pt x="254121" y="315724"/>
                  </a:cubicBezTo>
                  <a:cubicBezTo>
                    <a:pt x="270369" y="282859"/>
                    <a:pt x="290309" y="251840"/>
                    <a:pt x="305819" y="218237"/>
                  </a:cubicBezTo>
                  <a:cubicBezTo>
                    <a:pt x="315419" y="197927"/>
                    <a:pt x="362317" y="111519"/>
                    <a:pt x="374502" y="87886"/>
                  </a:cubicBezTo>
                  <a:cubicBezTo>
                    <a:pt x="385580" y="66837"/>
                    <a:pt x="423246" y="4801"/>
                    <a:pt x="428415" y="0"/>
                  </a:cubicBezTo>
                  <a:cubicBezTo>
                    <a:pt x="428415" y="0"/>
                    <a:pt x="429154" y="369"/>
                    <a:pt x="429523" y="369"/>
                  </a:cubicBezTo>
                  <a:cubicBezTo>
                    <a:pt x="429892" y="739"/>
                    <a:pt x="429892" y="1108"/>
                    <a:pt x="430262" y="1477"/>
                  </a:cubicBezTo>
                  <a:cubicBezTo>
                    <a:pt x="421399" y="26587"/>
                    <a:pt x="434693" y="48743"/>
                    <a:pt x="440232" y="71638"/>
                  </a:cubicBezTo>
                  <a:cubicBezTo>
                    <a:pt x="446509" y="93055"/>
                    <a:pt x="452048" y="114842"/>
                    <a:pt x="458326" y="136260"/>
                  </a:cubicBezTo>
                  <a:cubicBezTo>
                    <a:pt x="462388" y="152508"/>
                    <a:pt x="486390" y="276212"/>
                    <a:pt x="486760" y="281751"/>
                  </a:cubicBezTo>
                  <a:cubicBezTo>
                    <a:pt x="490452" y="314616"/>
                    <a:pt x="491191" y="347481"/>
                    <a:pt x="488237" y="380715"/>
                  </a:cubicBezTo>
                  <a:cubicBezTo>
                    <a:pt x="487867" y="384407"/>
                    <a:pt x="479005" y="461584"/>
                    <a:pt x="472727" y="471924"/>
                  </a:cubicBezTo>
                  <a:cubicBezTo>
                    <a:pt x="471620" y="473401"/>
                    <a:pt x="450941" y="574211"/>
                    <a:pt x="447987" y="587135"/>
                  </a:cubicBezTo>
                  <a:cubicBezTo>
                    <a:pt x="446879" y="591567"/>
                    <a:pt x="433216" y="644741"/>
                    <a:pt x="427677" y="666897"/>
                  </a:cubicBezTo>
                  <a:cubicBezTo>
                    <a:pt x="422876" y="686468"/>
                    <a:pt x="417707" y="706039"/>
                    <a:pt x="412906" y="725241"/>
                  </a:cubicBezTo>
                  <a:cubicBezTo>
                    <a:pt x="409952" y="736319"/>
                    <a:pt x="402567" y="728565"/>
                    <a:pt x="393704" y="732257"/>
                  </a:cubicBezTo>
                  <a:cubicBezTo>
                    <a:pt x="384473" y="737796"/>
                    <a:pt x="374502" y="734842"/>
                    <a:pt x="364532" y="734842"/>
                  </a:cubicBezTo>
                  <a:cubicBezTo>
                    <a:pt x="359732" y="733734"/>
                    <a:pt x="355300" y="732257"/>
                    <a:pt x="350869" y="730042"/>
                  </a:cubicBezTo>
                  <a:cubicBezTo>
                    <a:pt x="339791" y="725241"/>
                    <a:pt x="328713" y="720072"/>
                    <a:pt x="317635" y="715271"/>
                  </a:cubicBezTo>
                  <a:cubicBezTo>
                    <a:pt x="311727" y="712317"/>
                    <a:pt x="269261" y="695331"/>
                    <a:pt x="264461" y="692007"/>
                  </a:cubicBezTo>
                  <a:cubicBezTo>
                    <a:pt x="240089" y="679821"/>
                    <a:pt x="214610" y="677975"/>
                    <a:pt x="188392" y="682037"/>
                  </a:cubicBezTo>
                  <a:cubicBezTo>
                    <a:pt x="174359" y="684253"/>
                    <a:pt x="40685" y="696438"/>
                    <a:pt x="19267" y="697177"/>
                  </a:cubicBezTo>
                  <a:cubicBezTo>
                    <a:pt x="12251" y="697546"/>
                    <a:pt x="-1043" y="692746"/>
                    <a:pt x="65" y="692746"/>
                  </a:cubicBezTo>
                  <a:close/>
                </a:path>
              </a:pathLst>
            </a:custGeom>
            <a:solidFill>
              <a:srgbClr val="2C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B6027DD-DE0A-492F-A73B-983F70824B03}"/>
                </a:ext>
              </a:extLst>
            </p:cNvPr>
            <p:cNvSpPr/>
            <p:nvPr/>
          </p:nvSpPr>
          <p:spPr>
            <a:xfrm>
              <a:off x="6523875" y="4626341"/>
              <a:ext cx="68630" cy="246309"/>
            </a:xfrm>
            <a:custGeom>
              <a:avLst/>
              <a:gdLst>
                <a:gd name="connsiteX0" fmla="*/ 68372 w 68630"/>
                <a:gd name="connsiteY0" fmla="*/ 178726 h 246309"/>
                <a:gd name="connsiteX1" fmla="*/ 68002 w 68630"/>
                <a:gd name="connsiteY1" fmla="*/ 183157 h 246309"/>
                <a:gd name="connsiteX2" fmla="*/ 53601 w 68630"/>
                <a:gd name="connsiteY2" fmla="*/ 232638 h 246309"/>
                <a:gd name="connsiteX3" fmla="*/ 55078 w 68630"/>
                <a:gd name="connsiteY3" fmla="*/ 246301 h 246309"/>
                <a:gd name="connsiteX4" fmla="*/ 44369 w 68630"/>
                <a:gd name="connsiteY4" fmla="*/ 206051 h 246309"/>
                <a:gd name="connsiteX5" fmla="*/ 34030 w 68630"/>
                <a:gd name="connsiteY5" fmla="*/ 139214 h 246309"/>
                <a:gd name="connsiteX6" fmla="*/ 23321 w 68630"/>
                <a:gd name="connsiteY6" fmla="*/ 90471 h 246309"/>
                <a:gd name="connsiteX7" fmla="*/ 426 w 68630"/>
                <a:gd name="connsiteY7" fmla="*/ 4801 h 246309"/>
                <a:gd name="connsiteX8" fmla="*/ 426 w 68630"/>
                <a:gd name="connsiteY8" fmla="*/ 0 h 246309"/>
                <a:gd name="connsiteX9" fmla="*/ 17043 w 68630"/>
                <a:gd name="connsiteY9" fmla="*/ 33973 h 246309"/>
                <a:gd name="connsiteX10" fmla="*/ 34399 w 68630"/>
                <a:gd name="connsiteY10" fmla="*/ 73853 h 246309"/>
                <a:gd name="connsiteX11" fmla="*/ 67264 w 68630"/>
                <a:gd name="connsiteY11" fmla="*/ 149923 h 246309"/>
                <a:gd name="connsiteX12" fmla="*/ 66895 w 68630"/>
                <a:gd name="connsiteY12" fmla="*/ 166170 h 246309"/>
                <a:gd name="connsiteX13" fmla="*/ 68372 w 68630"/>
                <a:gd name="connsiteY13" fmla="*/ 178726 h 24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30" h="246309">
                  <a:moveTo>
                    <a:pt x="68372" y="178726"/>
                  </a:moveTo>
                  <a:cubicBezTo>
                    <a:pt x="68372" y="180202"/>
                    <a:pt x="68372" y="181680"/>
                    <a:pt x="68002" y="183157"/>
                  </a:cubicBezTo>
                  <a:cubicBezTo>
                    <a:pt x="61356" y="199404"/>
                    <a:pt x="52862" y="199774"/>
                    <a:pt x="53601" y="232638"/>
                  </a:cubicBezTo>
                  <a:cubicBezTo>
                    <a:pt x="53601" y="233746"/>
                    <a:pt x="55078" y="246671"/>
                    <a:pt x="55078" y="246301"/>
                  </a:cubicBezTo>
                  <a:cubicBezTo>
                    <a:pt x="49539" y="238178"/>
                    <a:pt x="45108" y="215652"/>
                    <a:pt x="44369" y="206051"/>
                  </a:cubicBezTo>
                  <a:cubicBezTo>
                    <a:pt x="42892" y="183526"/>
                    <a:pt x="39569" y="161370"/>
                    <a:pt x="34030" y="139214"/>
                  </a:cubicBezTo>
                  <a:cubicBezTo>
                    <a:pt x="29968" y="122966"/>
                    <a:pt x="28860" y="106718"/>
                    <a:pt x="23321" y="90471"/>
                  </a:cubicBezTo>
                  <a:cubicBezTo>
                    <a:pt x="14089" y="62406"/>
                    <a:pt x="10766" y="32865"/>
                    <a:pt x="426" y="4801"/>
                  </a:cubicBezTo>
                  <a:cubicBezTo>
                    <a:pt x="57" y="3323"/>
                    <a:pt x="-312" y="1846"/>
                    <a:pt x="426" y="0"/>
                  </a:cubicBezTo>
                  <a:cubicBezTo>
                    <a:pt x="8550" y="9970"/>
                    <a:pt x="11504" y="22525"/>
                    <a:pt x="17043" y="33973"/>
                  </a:cubicBezTo>
                  <a:cubicBezTo>
                    <a:pt x="23321" y="46897"/>
                    <a:pt x="28121" y="60560"/>
                    <a:pt x="34399" y="73853"/>
                  </a:cubicBezTo>
                  <a:cubicBezTo>
                    <a:pt x="45846" y="98964"/>
                    <a:pt x="54709" y="125182"/>
                    <a:pt x="67264" y="149923"/>
                  </a:cubicBezTo>
                  <a:cubicBezTo>
                    <a:pt x="69479" y="154354"/>
                    <a:pt x="68741" y="161001"/>
                    <a:pt x="66895" y="166170"/>
                  </a:cubicBezTo>
                  <a:cubicBezTo>
                    <a:pt x="65418" y="170971"/>
                    <a:pt x="66156" y="175033"/>
                    <a:pt x="68372" y="178726"/>
                  </a:cubicBezTo>
                  <a:close/>
                </a:path>
              </a:pathLst>
            </a:custGeom>
            <a:solidFill>
              <a:srgbClr val="2B3441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B46FD6E-5DB9-407F-B8BC-27ADD6C4252D}"/>
                </a:ext>
              </a:extLst>
            </p:cNvPr>
            <p:cNvSpPr/>
            <p:nvPr/>
          </p:nvSpPr>
          <p:spPr>
            <a:xfrm>
              <a:off x="6057547" y="3423619"/>
              <a:ext cx="243347" cy="125199"/>
            </a:xfrm>
            <a:custGeom>
              <a:avLst/>
              <a:gdLst>
                <a:gd name="connsiteX0" fmla="*/ 99702 w 243347"/>
                <a:gd name="connsiteY0" fmla="*/ 125200 h 125199"/>
                <a:gd name="connsiteX1" fmla="*/ 14401 w 243347"/>
                <a:gd name="connsiteY1" fmla="*/ 92704 h 125199"/>
                <a:gd name="connsiteX2" fmla="*/ 24741 w 243347"/>
                <a:gd name="connsiteY2" fmla="*/ 83842 h 125199"/>
                <a:gd name="connsiteX3" fmla="*/ 0 w 243347"/>
                <a:gd name="connsiteY3" fmla="*/ 17004 h 125199"/>
                <a:gd name="connsiteX4" fmla="*/ 33234 w 243347"/>
                <a:gd name="connsiteY4" fmla="*/ 33991 h 125199"/>
                <a:gd name="connsiteX5" fmla="*/ 57236 w 243347"/>
                <a:gd name="connsiteY5" fmla="*/ 27344 h 125199"/>
                <a:gd name="connsiteX6" fmla="*/ 132936 w 243347"/>
                <a:gd name="connsiteY6" fmla="*/ 4080 h 125199"/>
                <a:gd name="connsiteX7" fmla="*/ 172448 w 243347"/>
                <a:gd name="connsiteY7" fmla="*/ 32514 h 125199"/>
                <a:gd name="connsiteX8" fmla="*/ 203097 w 243347"/>
                <a:gd name="connsiteY8" fmla="*/ 43961 h 125199"/>
                <a:gd name="connsiteX9" fmla="*/ 243347 w 243347"/>
                <a:gd name="connsiteY9" fmla="*/ 29559 h 125199"/>
                <a:gd name="connsiteX10" fmla="*/ 231531 w 243347"/>
                <a:gd name="connsiteY10" fmla="*/ 52823 h 125199"/>
                <a:gd name="connsiteX11" fmla="*/ 216021 w 243347"/>
                <a:gd name="connsiteY11" fmla="*/ 76826 h 125199"/>
                <a:gd name="connsiteX12" fmla="*/ 223407 w 243347"/>
                <a:gd name="connsiteY12" fmla="*/ 88273 h 125199"/>
                <a:gd name="connsiteX13" fmla="*/ 99702 w 243347"/>
                <a:gd name="connsiteY13" fmla="*/ 125200 h 12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3347" h="125199">
                  <a:moveTo>
                    <a:pt x="99702" y="125200"/>
                  </a:moveTo>
                  <a:cubicBezTo>
                    <a:pt x="88255" y="121138"/>
                    <a:pt x="18463" y="94181"/>
                    <a:pt x="14401" y="92704"/>
                  </a:cubicBezTo>
                  <a:cubicBezTo>
                    <a:pt x="19202" y="87904"/>
                    <a:pt x="22895" y="86796"/>
                    <a:pt x="24741" y="83842"/>
                  </a:cubicBezTo>
                  <a:cubicBezTo>
                    <a:pt x="14401" y="62424"/>
                    <a:pt x="8493" y="40268"/>
                    <a:pt x="0" y="17004"/>
                  </a:cubicBezTo>
                  <a:cubicBezTo>
                    <a:pt x="11816" y="22913"/>
                    <a:pt x="22525" y="28452"/>
                    <a:pt x="33234" y="33991"/>
                  </a:cubicBezTo>
                  <a:cubicBezTo>
                    <a:pt x="43204" y="38791"/>
                    <a:pt x="50959" y="36945"/>
                    <a:pt x="57236" y="27344"/>
                  </a:cubicBezTo>
                  <a:cubicBezTo>
                    <a:pt x="77177" y="-1828"/>
                    <a:pt x="94532" y="-4044"/>
                    <a:pt x="132936" y="4080"/>
                  </a:cubicBezTo>
                  <a:cubicBezTo>
                    <a:pt x="150292" y="7773"/>
                    <a:pt x="162847" y="18112"/>
                    <a:pt x="172448" y="32514"/>
                  </a:cubicBezTo>
                  <a:cubicBezTo>
                    <a:pt x="181310" y="45807"/>
                    <a:pt x="187957" y="48761"/>
                    <a:pt x="203097" y="43961"/>
                  </a:cubicBezTo>
                  <a:cubicBezTo>
                    <a:pt x="216021" y="39530"/>
                    <a:pt x="229684" y="38053"/>
                    <a:pt x="243347" y="29559"/>
                  </a:cubicBezTo>
                  <a:cubicBezTo>
                    <a:pt x="241870" y="40637"/>
                    <a:pt x="236700" y="46915"/>
                    <a:pt x="231531" y="52823"/>
                  </a:cubicBezTo>
                  <a:cubicBezTo>
                    <a:pt x="224884" y="60209"/>
                    <a:pt x="221560" y="69071"/>
                    <a:pt x="216021" y="76826"/>
                  </a:cubicBezTo>
                  <a:cubicBezTo>
                    <a:pt x="210113" y="84950"/>
                    <a:pt x="221191" y="84211"/>
                    <a:pt x="223407" y="88273"/>
                  </a:cubicBezTo>
                  <a:cubicBezTo>
                    <a:pt x="210852" y="92704"/>
                    <a:pt x="123705" y="121507"/>
                    <a:pt x="99702" y="125200"/>
                  </a:cubicBezTo>
                  <a:close/>
                </a:path>
              </a:pathLst>
            </a:custGeom>
            <a:solidFill>
              <a:srgbClr val="F8BC82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6DB472F-127F-4FA6-9F50-828935A676EB}"/>
                </a:ext>
              </a:extLst>
            </p:cNvPr>
            <p:cNvSpPr/>
            <p:nvPr/>
          </p:nvSpPr>
          <p:spPr>
            <a:xfrm>
              <a:off x="7265790" y="3015966"/>
              <a:ext cx="147337" cy="75484"/>
            </a:xfrm>
            <a:custGeom>
              <a:avLst/>
              <a:gdLst>
                <a:gd name="connsiteX0" fmla="*/ 147338 w 147337"/>
                <a:gd name="connsiteY0" fmla="*/ 59083 h 75484"/>
                <a:gd name="connsiteX1" fmla="*/ 95640 w 147337"/>
                <a:gd name="connsiteY1" fmla="*/ 74961 h 75484"/>
                <a:gd name="connsiteX2" fmla="*/ 45050 w 147337"/>
                <a:gd name="connsiteY2" fmla="*/ 55390 h 75484"/>
                <a:gd name="connsiteX3" fmla="*/ 0 w 147337"/>
                <a:gd name="connsiteY3" fmla="*/ 0 h 75484"/>
                <a:gd name="connsiteX4" fmla="*/ 147338 w 147337"/>
                <a:gd name="connsiteY4" fmla="*/ 59083 h 7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337" h="75484">
                  <a:moveTo>
                    <a:pt x="147338" y="59083"/>
                  </a:moveTo>
                  <a:cubicBezTo>
                    <a:pt x="130351" y="67207"/>
                    <a:pt x="113365" y="72746"/>
                    <a:pt x="95640" y="74961"/>
                  </a:cubicBezTo>
                  <a:cubicBezTo>
                    <a:pt x="75700" y="77915"/>
                    <a:pt x="59452" y="67945"/>
                    <a:pt x="45050" y="55390"/>
                  </a:cubicBezTo>
                  <a:cubicBezTo>
                    <a:pt x="26956" y="39881"/>
                    <a:pt x="13294" y="20310"/>
                    <a:pt x="0" y="0"/>
                  </a:cubicBezTo>
                  <a:cubicBezTo>
                    <a:pt x="44681" y="31018"/>
                    <a:pt x="87516" y="66099"/>
                    <a:pt x="147338" y="59083"/>
                  </a:cubicBezTo>
                  <a:close/>
                </a:path>
              </a:pathLst>
            </a:custGeom>
            <a:solidFill>
              <a:srgbClr val="EBB47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6050A1EC-2486-4DDB-A797-A99FAD22090E}"/>
                </a:ext>
              </a:extLst>
            </p:cNvPr>
            <p:cNvSpPr/>
            <p:nvPr/>
          </p:nvSpPr>
          <p:spPr>
            <a:xfrm>
              <a:off x="5185338" y="2895954"/>
              <a:ext cx="132197" cy="57564"/>
            </a:xfrm>
            <a:custGeom>
              <a:avLst/>
              <a:gdLst>
                <a:gd name="connsiteX0" fmla="*/ 0 w 132197"/>
                <a:gd name="connsiteY0" fmla="*/ 0 h 57564"/>
                <a:gd name="connsiteX1" fmla="*/ 33603 w 132197"/>
                <a:gd name="connsiteY1" fmla="*/ 22525 h 57564"/>
                <a:gd name="connsiteX2" fmla="*/ 88993 w 132197"/>
                <a:gd name="connsiteY2" fmla="*/ 21787 h 57564"/>
                <a:gd name="connsiteX3" fmla="*/ 132198 w 132197"/>
                <a:gd name="connsiteY3" fmla="*/ 6278 h 57564"/>
                <a:gd name="connsiteX4" fmla="*/ 94532 w 132197"/>
                <a:gd name="connsiteY4" fmla="*/ 29911 h 57564"/>
                <a:gd name="connsiteX5" fmla="*/ 52805 w 132197"/>
                <a:gd name="connsiteY5" fmla="*/ 55390 h 57564"/>
                <a:gd name="connsiteX6" fmla="*/ 40250 w 132197"/>
                <a:gd name="connsiteY6" fmla="*/ 52805 h 57564"/>
                <a:gd name="connsiteX7" fmla="*/ 0 w 132197"/>
                <a:gd name="connsiteY7" fmla="*/ 0 h 5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197" h="57564">
                  <a:moveTo>
                    <a:pt x="0" y="0"/>
                  </a:moveTo>
                  <a:cubicBezTo>
                    <a:pt x="11447" y="7385"/>
                    <a:pt x="21048" y="16617"/>
                    <a:pt x="33603" y="22525"/>
                  </a:cubicBezTo>
                  <a:cubicBezTo>
                    <a:pt x="52805" y="31388"/>
                    <a:pt x="70899" y="26957"/>
                    <a:pt x="88993" y="21787"/>
                  </a:cubicBezTo>
                  <a:cubicBezTo>
                    <a:pt x="103764" y="17725"/>
                    <a:pt x="117427" y="10709"/>
                    <a:pt x="132198" y="6278"/>
                  </a:cubicBezTo>
                  <a:cubicBezTo>
                    <a:pt x="119643" y="14032"/>
                    <a:pt x="107088" y="22156"/>
                    <a:pt x="94532" y="29911"/>
                  </a:cubicBezTo>
                  <a:cubicBezTo>
                    <a:pt x="80870" y="38404"/>
                    <a:pt x="66468" y="46528"/>
                    <a:pt x="52805" y="55390"/>
                  </a:cubicBezTo>
                  <a:cubicBezTo>
                    <a:pt x="46897" y="59083"/>
                    <a:pt x="43943" y="57975"/>
                    <a:pt x="40250" y="52805"/>
                  </a:cubicBezTo>
                  <a:cubicBezTo>
                    <a:pt x="26957" y="34711"/>
                    <a:pt x="13294" y="17356"/>
                    <a:pt x="0" y="0"/>
                  </a:cubicBezTo>
                  <a:close/>
                </a:path>
              </a:pathLst>
            </a:custGeom>
            <a:solidFill>
              <a:srgbClr val="ECB47C"/>
            </a:solidFill>
            <a:ln w="3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132D5E36-13C4-45AF-8338-6A454744BDA9}"/>
              </a:ext>
            </a:extLst>
          </p:cNvPr>
          <p:cNvSpPr/>
          <p:nvPr/>
        </p:nvSpPr>
        <p:spPr>
          <a:xfrm rot="188866">
            <a:off x="3616283" y="779119"/>
            <a:ext cx="1798345" cy="1796807"/>
          </a:xfrm>
          <a:custGeom>
            <a:avLst/>
            <a:gdLst>
              <a:gd name="connsiteX0" fmla="*/ 553778 w 1715332"/>
              <a:gd name="connsiteY0" fmla="*/ 1647181 h 1713864"/>
              <a:gd name="connsiteX1" fmla="*/ 617428 w 1715332"/>
              <a:gd name="connsiteY1" fmla="*/ 1647181 h 1713864"/>
              <a:gd name="connsiteX2" fmla="*/ 619026 w 1715332"/>
              <a:gd name="connsiteY2" fmla="*/ 1648779 h 1713864"/>
              <a:gd name="connsiteX3" fmla="*/ 619026 w 1715332"/>
              <a:gd name="connsiteY3" fmla="*/ 1708354 h 1713864"/>
              <a:gd name="connsiteX4" fmla="*/ 613515 w 1715332"/>
              <a:gd name="connsiteY4" fmla="*/ 1713864 h 1713864"/>
              <a:gd name="connsiteX5" fmla="*/ 555115 w 1715332"/>
              <a:gd name="connsiteY5" fmla="*/ 1713864 h 1713864"/>
              <a:gd name="connsiteX6" fmla="*/ 548267 w 1715332"/>
              <a:gd name="connsiteY6" fmla="*/ 1707017 h 1713864"/>
              <a:gd name="connsiteX7" fmla="*/ 548267 w 1715332"/>
              <a:gd name="connsiteY7" fmla="*/ 1652725 h 1713864"/>
              <a:gd name="connsiteX8" fmla="*/ 553778 w 1715332"/>
              <a:gd name="connsiteY8" fmla="*/ 1647181 h 1713864"/>
              <a:gd name="connsiteX9" fmla="*/ 1651617 w 1715332"/>
              <a:gd name="connsiteY9" fmla="*/ 1642779 h 1713864"/>
              <a:gd name="connsiteX10" fmla="*/ 1709724 w 1715332"/>
              <a:gd name="connsiteY10" fmla="*/ 1642779 h 1713864"/>
              <a:gd name="connsiteX11" fmla="*/ 1715332 w 1715332"/>
              <a:gd name="connsiteY11" fmla="*/ 1648388 h 1713864"/>
              <a:gd name="connsiteX12" fmla="*/ 1715332 w 1715332"/>
              <a:gd name="connsiteY12" fmla="*/ 1706495 h 1713864"/>
              <a:gd name="connsiteX13" fmla="*/ 1709821 w 1715332"/>
              <a:gd name="connsiteY13" fmla="*/ 1712005 h 1713864"/>
              <a:gd name="connsiteX14" fmla="*/ 1652954 w 1715332"/>
              <a:gd name="connsiteY14" fmla="*/ 1712005 h 1713864"/>
              <a:gd name="connsiteX15" fmla="*/ 1646106 w 1715332"/>
              <a:gd name="connsiteY15" fmla="*/ 1705157 h 1713864"/>
              <a:gd name="connsiteX16" fmla="*/ 1646106 w 1715332"/>
              <a:gd name="connsiteY16" fmla="*/ 1648290 h 1713864"/>
              <a:gd name="connsiteX17" fmla="*/ 1651617 w 1715332"/>
              <a:gd name="connsiteY17" fmla="*/ 1642779 h 1713864"/>
              <a:gd name="connsiteX18" fmla="*/ 1449904 w 1715332"/>
              <a:gd name="connsiteY18" fmla="*/ 1642779 h 1713864"/>
              <a:gd name="connsiteX19" fmla="*/ 1507327 w 1715332"/>
              <a:gd name="connsiteY19" fmla="*/ 1642779 h 1713864"/>
              <a:gd name="connsiteX20" fmla="*/ 1512935 w 1715332"/>
              <a:gd name="connsiteY20" fmla="*/ 1648388 h 1713864"/>
              <a:gd name="connsiteX21" fmla="*/ 1512935 w 1715332"/>
              <a:gd name="connsiteY21" fmla="*/ 1706495 h 1713864"/>
              <a:gd name="connsiteX22" fmla="*/ 1507425 w 1715332"/>
              <a:gd name="connsiteY22" fmla="*/ 1712005 h 1713864"/>
              <a:gd name="connsiteX23" fmla="*/ 1450557 w 1715332"/>
              <a:gd name="connsiteY23" fmla="*/ 1712005 h 1713864"/>
              <a:gd name="connsiteX24" fmla="*/ 1443709 w 1715332"/>
              <a:gd name="connsiteY24" fmla="*/ 1705157 h 1713864"/>
              <a:gd name="connsiteX25" fmla="*/ 1443709 w 1715332"/>
              <a:gd name="connsiteY25" fmla="*/ 1648975 h 1713864"/>
              <a:gd name="connsiteX26" fmla="*/ 1449904 w 1715332"/>
              <a:gd name="connsiteY26" fmla="*/ 1642779 h 1713864"/>
              <a:gd name="connsiteX27" fmla="*/ 897399 w 1715332"/>
              <a:gd name="connsiteY27" fmla="*/ 1579292 h 1713864"/>
              <a:gd name="connsiteX28" fmla="*/ 956158 w 1715332"/>
              <a:gd name="connsiteY28" fmla="*/ 1579292 h 1713864"/>
              <a:gd name="connsiteX29" fmla="*/ 961766 w 1715332"/>
              <a:gd name="connsiteY29" fmla="*/ 1584901 h 1713864"/>
              <a:gd name="connsiteX30" fmla="*/ 961766 w 1715332"/>
              <a:gd name="connsiteY30" fmla="*/ 1658725 h 1713864"/>
              <a:gd name="connsiteX31" fmla="*/ 961765 w 1715332"/>
              <a:gd name="connsiteY31" fmla="*/ 1658726 h 1713864"/>
              <a:gd name="connsiteX32" fmla="*/ 961765 w 1715332"/>
              <a:gd name="connsiteY32" fmla="*/ 1708354 h 1713864"/>
              <a:gd name="connsiteX33" fmla="*/ 956255 w 1715332"/>
              <a:gd name="connsiteY33" fmla="*/ 1713864 h 1713864"/>
              <a:gd name="connsiteX34" fmla="*/ 763087 w 1715332"/>
              <a:gd name="connsiteY34" fmla="*/ 1713864 h 1713864"/>
              <a:gd name="connsiteX35" fmla="*/ 756239 w 1715332"/>
              <a:gd name="connsiteY35" fmla="*/ 1707017 h 1713864"/>
              <a:gd name="connsiteX36" fmla="*/ 756239 w 1715332"/>
              <a:gd name="connsiteY36" fmla="*/ 1648159 h 1713864"/>
              <a:gd name="connsiteX37" fmla="*/ 756793 w 1715332"/>
              <a:gd name="connsiteY37" fmla="*/ 1647572 h 1713864"/>
              <a:gd name="connsiteX38" fmla="*/ 891888 w 1715332"/>
              <a:gd name="connsiteY38" fmla="*/ 1647572 h 1713864"/>
              <a:gd name="connsiteX39" fmla="*/ 891888 w 1715332"/>
              <a:gd name="connsiteY39" fmla="*/ 1584803 h 1713864"/>
              <a:gd name="connsiteX40" fmla="*/ 897399 w 1715332"/>
              <a:gd name="connsiteY40" fmla="*/ 1579292 h 1713864"/>
              <a:gd name="connsiteX41" fmla="*/ 627830 w 1715332"/>
              <a:gd name="connsiteY41" fmla="*/ 1440905 h 1713864"/>
              <a:gd name="connsiteX42" fmla="*/ 747500 w 1715332"/>
              <a:gd name="connsiteY42" fmla="*/ 1440905 h 1713864"/>
              <a:gd name="connsiteX43" fmla="*/ 756402 w 1715332"/>
              <a:gd name="connsiteY43" fmla="*/ 1449807 h 1713864"/>
              <a:gd name="connsiteX44" fmla="*/ 756402 w 1715332"/>
              <a:gd name="connsiteY44" fmla="*/ 1508761 h 1713864"/>
              <a:gd name="connsiteX45" fmla="*/ 819303 w 1715332"/>
              <a:gd name="connsiteY45" fmla="*/ 1508761 h 1713864"/>
              <a:gd name="connsiteX46" fmla="*/ 824911 w 1715332"/>
              <a:gd name="connsiteY46" fmla="*/ 1514370 h 1713864"/>
              <a:gd name="connsiteX47" fmla="*/ 824911 w 1715332"/>
              <a:gd name="connsiteY47" fmla="*/ 1569543 h 1713864"/>
              <a:gd name="connsiteX48" fmla="*/ 819400 w 1715332"/>
              <a:gd name="connsiteY48" fmla="*/ 1575053 h 1713864"/>
              <a:gd name="connsiteX49" fmla="*/ 756402 w 1715332"/>
              <a:gd name="connsiteY49" fmla="*/ 1575053 h 1713864"/>
              <a:gd name="connsiteX50" fmla="*/ 756402 w 1715332"/>
              <a:gd name="connsiteY50" fmla="*/ 1642715 h 1713864"/>
              <a:gd name="connsiteX51" fmla="*/ 753109 w 1715332"/>
              <a:gd name="connsiteY51" fmla="*/ 1646008 h 1713864"/>
              <a:gd name="connsiteX52" fmla="*/ 622580 w 1715332"/>
              <a:gd name="connsiteY52" fmla="*/ 1646008 h 1713864"/>
              <a:gd name="connsiteX53" fmla="*/ 619026 w 1715332"/>
              <a:gd name="connsiteY53" fmla="*/ 1642454 h 1713864"/>
              <a:gd name="connsiteX54" fmla="*/ 619026 w 1715332"/>
              <a:gd name="connsiteY54" fmla="*/ 1575053 h 1713864"/>
              <a:gd name="connsiteX55" fmla="*/ 555147 w 1715332"/>
              <a:gd name="connsiteY55" fmla="*/ 1575053 h 1713864"/>
              <a:gd name="connsiteX56" fmla="*/ 548299 w 1715332"/>
              <a:gd name="connsiteY56" fmla="*/ 1568206 h 1713864"/>
              <a:gd name="connsiteX57" fmla="*/ 548299 w 1715332"/>
              <a:gd name="connsiteY57" fmla="*/ 1514304 h 1713864"/>
              <a:gd name="connsiteX58" fmla="*/ 553777 w 1715332"/>
              <a:gd name="connsiteY58" fmla="*/ 1508761 h 1713864"/>
              <a:gd name="connsiteX59" fmla="*/ 619026 w 1715332"/>
              <a:gd name="connsiteY59" fmla="*/ 1508761 h 1713864"/>
              <a:gd name="connsiteX60" fmla="*/ 619026 w 1715332"/>
              <a:gd name="connsiteY60" fmla="*/ 1449709 h 1713864"/>
              <a:gd name="connsiteX61" fmla="*/ 627830 w 1715332"/>
              <a:gd name="connsiteY61" fmla="*/ 1440905 h 1713864"/>
              <a:gd name="connsiteX62" fmla="*/ 140148 w 1715332"/>
              <a:gd name="connsiteY62" fmla="*/ 1371580 h 1713864"/>
              <a:gd name="connsiteX63" fmla="*/ 339088 w 1715332"/>
              <a:gd name="connsiteY63" fmla="*/ 1371580 h 1713864"/>
              <a:gd name="connsiteX64" fmla="*/ 342284 w 1715332"/>
              <a:gd name="connsiteY64" fmla="*/ 1374776 h 1713864"/>
              <a:gd name="connsiteX65" fmla="*/ 342284 w 1715332"/>
              <a:gd name="connsiteY65" fmla="*/ 1573716 h 1713864"/>
              <a:gd name="connsiteX66" fmla="*/ 339088 w 1715332"/>
              <a:gd name="connsiteY66" fmla="*/ 1576911 h 1713864"/>
              <a:gd name="connsiteX67" fmla="*/ 140148 w 1715332"/>
              <a:gd name="connsiteY67" fmla="*/ 1576911 h 1713864"/>
              <a:gd name="connsiteX68" fmla="*/ 136953 w 1715332"/>
              <a:gd name="connsiteY68" fmla="*/ 1573716 h 1713864"/>
              <a:gd name="connsiteX69" fmla="*/ 136953 w 1715332"/>
              <a:gd name="connsiteY69" fmla="*/ 1374776 h 1713864"/>
              <a:gd name="connsiteX70" fmla="*/ 140148 w 1715332"/>
              <a:gd name="connsiteY70" fmla="*/ 1371580 h 1713864"/>
              <a:gd name="connsiteX71" fmla="*/ 71085 w 1715332"/>
              <a:gd name="connsiteY71" fmla="*/ 1302485 h 1713864"/>
              <a:gd name="connsiteX72" fmla="*/ 67890 w 1715332"/>
              <a:gd name="connsiteY72" fmla="*/ 1305680 h 1713864"/>
              <a:gd name="connsiteX73" fmla="*/ 67890 w 1715332"/>
              <a:gd name="connsiteY73" fmla="*/ 1642779 h 1713864"/>
              <a:gd name="connsiteX74" fmla="*/ 71085 w 1715332"/>
              <a:gd name="connsiteY74" fmla="*/ 1645975 h 1713864"/>
              <a:gd name="connsiteX75" fmla="*/ 408185 w 1715332"/>
              <a:gd name="connsiteY75" fmla="*/ 1645975 h 1713864"/>
              <a:gd name="connsiteX76" fmla="*/ 411380 w 1715332"/>
              <a:gd name="connsiteY76" fmla="*/ 1642779 h 1713864"/>
              <a:gd name="connsiteX77" fmla="*/ 411380 w 1715332"/>
              <a:gd name="connsiteY77" fmla="*/ 1305680 h 1713864"/>
              <a:gd name="connsiteX78" fmla="*/ 408185 w 1715332"/>
              <a:gd name="connsiteY78" fmla="*/ 1302485 h 1713864"/>
              <a:gd name="connsiteX79" fmla="*/ 3196 w 1715332"/>
              <a:gd name="connsiteY79" fmla="*/ 1234595 h 1713864"/>
              <a:gd name="connsiteX80" fmla="*/ 476041 w 1715332"/>
              <a:gd name="connsiteY80" fmla="*/ 1234595 h 1713864"/>
              <a:gd name="connsiteX81" fmla="*/ 479237 w 1715332"/>
              <a:gd name="connsiteY81" fmla="*/ 1237824 h 1713864"/>
              <a:gd name="connsiteX82" fmla="*/ 479237 w 1715332"/>
              <a:gd name="connsiteY82" fmla="*/ 1710636 h 1713864"/>
              <a:gd name="connsiteX83" fmla="*/ 476041 w 1715332"/>
              <a:gd name="connsiteY83" fmla="*/ 1713832 h 1713864"/>
              <a:gd name="connsiteX84" fmla="*/ 3196 w 1715332"/>
              <a:gd name="connsiteY84" fmla="*/ 1713832 h 1713864"/>
              <a:gd name="connsiteX85" fmla="*/ 0 w 1715332"/>
              <a:gd name="connsiteY85" fmla="*/ 1710636 h 1713864"/>
              <a:gd name="connsiteX86" fmla="*/ 0 w 1715332"/>
              <a:gd name="connsiteY86" fmla="*/ 1237791 h 1713864"/>
              <a:gd name="connsiteX87" fmla="*/ 3196 w 1715332"/>
              <a:gd name="connsiteY87" fmla="*/ 1234595 h 1713864"/>
              <a:gd name="connsiteX88" fmla="*/ 1296388 w 1715332"/>
              <a:gd name="connsiteY88" fmla="*/ 1234400 h 1713864"/>
              <a:gd name="connsiteX89" fmla="*/ 1300790 w 1715332"/>
              <a:gd name="connsiteY89" fmla="*/ 1239226 h 1713864"/>
              <a:gd name="connsiteX90" fmla="*/ 1300790 w 1715332"/>
              <a:gd name="connsiteY90" fmla="*/ 1298572 h 1713864"/>
              <a:gd name="connsiteX91" fmla="*/ 1296127 w 1715332"/>
              <a:gd name="connsiteY91" fmla="*/ 1303138 h 1713864"/>
              <a:gd name="connsiteX92" fmla="*/ 1236781 w 1715332"/>
              <a:gd name="connsiteY92" fmla="*/ 1303138 h 1713864"/>
              <a:gd name="connsiteX93" fmla="*/ 1232053 w 1715332"/>
              <a:gd name="connsiteY93" fmla="*/ 1298637 h 1713864"/>
              <a:gd name="connsiteX94" fmla="*/ 1232085 w 1715332"/>
              <a:gd name="connsiteY94" fmla="*/ 1238704 h 1713864"/>
              <a:gd name="connsiteX95" fmla="*/ 1236455 w 1715332"/>
              <a:gd name="connsiteY95" fmla="*/ 1234432 h 1713864"/>
              <a:gd name="connsiteX96" fmla="*/ 1296388 w 1715332"/>
              <a:gd name="connsiteY96" fmla="*/ 1234400 h 1713864"/>
              <a:gd name="connsiteX97" fmla="*/ 1645943 w 1715332"/>
              <a:gd name="connsiteY97" fmla="*/ 1166021 h 1713864"/>
              <a:gd name="connsiteX98" fmla="*/ 1709723 w 1715332"/>
              <a:gd name="connsiteY98" fmla="*/ 1166021 h 1713864"/>
              <a:gd name="connsiteX99" fmla="*/ 1715332 w 1715332"/>
              <a:gd name="connsiteY99" fmla="*/ 1171630 h 1713864"/>
              <a:gd name="connsiteX100" fmla="*/ 1715332 w 1715332"/>
              <a:gd name="connsiteY100" fmla="*/ 1435166 h 1713864"/>
              <a:gd name="connsiteX101" fmla="*/ 1709821 w 1715332"/>
              <a:gd name="connsiteY101" fmla="*/ 1440677 h 1713864"/>
              <a:gd name="connsiteX102" fmla="*/ 1652628 w 1715332"/>
              <a:gd name="connsiteY102" fmla="*/ 1440677 h 1713864"/>
              <a:gd name="connsiteX103" fmla="*/ 1645780 w 1715332"/>
              <a:gd name="connsiteY103" fmla="*/ 1433829 h 1713864"/>
              <a:gd name="connsiteX104" fmla="*/ 1645780 w 1715332"/>
              <a:gd name="connsiteY104" fmla="*/ 1166217 h 1713864"/>
              <a:gd name="connsiteX105" fmla="*/ 1645943 w 1715332"/>
              <a:gd name="connsiteY105" fmla="*/ 1166021 h 1713864"/>
              <a:gd name="connsiteX106" fmla="*/ 692622 w 1715332"/>
              <a:gd name="connsiteY106" fmla="*/ 1165369 h 1713864"/>
              <a:gd name="connsiteX107" fmla="*/ 752750 w 1715332"/>
              <a:gd name="connsiteY107" fmla="*/ 1165369 h 1713864"/>
              <a:gd name="connsiteX108" fmla="*/ 753761 w 1715332"/>
              <a:gd name="connsiteY108" fmla="*/ 1166380 h 1713864"/>
              <a:gd name="connsiteX109" fmla="*/ 753761 w 1715332"/>
              <a:gd name="connsiteY109" fmla="*/ 1226509 h 1713864"/>
              <a:gd name="connsiteX110" fmla="*/ 748250 w 1715332"/>
              <a:gd name="connsiteY110" fmla="*/ 1232020 h 1713864"/>
              <a:gd name="connsiteX111" fmla="*/ 693959 w 1715332"/>
              <a:gd name="connsiteY111" fmla="*/ 1232020 h 1713864"/>
              <a:gd name="connsiteX112" fmla="*/ 687111 w 1715332"/>
              <a:gd name="connsiteY112" fmla="*/ 1225172 h 1713864"/>
              <a:gd name="connsiteX113" fmla="*/ 687111 w 1715332"/>
              <a:gd name="connsiteY113" fmla="*/ 1170880 h 1713864"/>
              <a:gd name="connsiteX114" fmla="*/ 692622 w 1715332"/>
              <a:gd name="connsiteY114" fmla="*/ 1165369 h 1713864"/>
              <a:gd name="connsiteX115" fmla="*/ 549669 w 1715332"/>
              <a:gd name="connsiteY115" fmla="*/ 1165369 h 1713864"/>
              <a:gd name="connsiteX116" fmla="*/ 613449 w 1715332"/>
              <a:gd name="connsiteY116" fmla="*/ 1165369 h 1713864"/>
              <a:gd name="connsiteX117" fmla="*/ 619058 w 1715332"/>
              <a:gd name="connsiteY117" fmla="*/ 1170978 h 1713864"/>
              <a:gd name="connsiteX118" fmla="*/ 619058 w 1715332"/>
              <a:gd name="connsiteY118" fmla="*/ 1296975 h 1713864"/>
              <a:gd name="connsiteX119" fmla="*/ 613547 w 1715332"/>
              <a:gd name="connsiteY119" fmla="*/ 1302485 h 1713864"/>
              <a:gd name="connsiteX120" fmla="*/ 556516 w 1715332"/>
              <a:gd name="connsiteY120" fmla="*/ 1302485 h 1713864"/>
              <a:gd name="connsiteX121" fmla="*/ 549669 w 1715332"/>
              <a:gd name="connsiteY121" fmla="*/ 1295638 h 1713864"/>
              <a:gd name="connsiteX122" fmla="*/ 1168761 w 1715332"/>
              <a:gd name="connsiteY122" fmla="*/ 1165206 h 1713864"/>
              <a:gd name="connsiteX123" fmla="*/ 1162924 w 1715332"/>
              <a:gd name="connsiteY123" fmla="*/ 1171076 h 1713864"/>
              <a:gd name="connsiteX124" fmla="*/ 1162891 w 1715332"/>
              <a:gd name="connsiteY124" fmla="*/ 1365809 h 1713864"/>
              <a:gd name="connsiteX125" fmla="*/ 1169380 w 1715332"/>
              <a:gd name="connsiteY125" fmla="*/ 1372265 h 1713864"/>
              <a:gd name="connsiteX126" fmla="*/ 1364114 w 1715332"/>
              <a:gd name="connsiteY126" fmla="*/ 1372265 h 1713864"/>
              <a:gd name="connsiteX127" fmla="*/ 1369950 w 1715332"/>
              <a:gd name="connsiteY127" fmla="*/ 1366396 h 1713864"/>
              <a:gd name="connsiteX128" fmla="*/ 1369950 w 1715332"/>
              <a:gd name="connsiteY128" fmla="*/ 1171043 h 1713864"/>
              <a:gd name="connsiteX129" fmla="*/ 1364081 w 1715332"/>
              <a:gd name="connsiteY129" fmla="*/ 1165206 h 1713864"/>
              <a:gd name="connsiteX130" fmla="*/ 1168761 w 1715332"/>
              <a:gd name="connsiteY130" fmla="*/ 1165206 h 1713864"/>
              <a:gd name="connsiteX131" fmla="*/ 887616 w 1715332"/>
              <a:gd name="connsiteY131" fmla="*/ 1099273 h 1713864"/>
              <a:gd name="connsiteX132" fmla="*/ 887634 w 1715332"/>
              <a:gd name="connsiteY132" fmla="*/ 1099338 h 1713864"/>
              <a:gd name="connsiteX133" fmla="*/ 888432 w 1715332"/>
              <a:gd name="connsiteY133" fmla="*/ 1099338 h 1713864"/>
              <a:gd name="connsiteX134" fmla="*/ 894040 w 1715332"/>
              <a:gd name="connsiteY134" fmla="*/ 1104947 h 1713864"/>
              <a:gd name="connsiteX135" fmla="*/ 894040 w 1715332"/>
              <a:gd name="connsiteY135" fmla="*/ 1165369 h 1713864"/>
              <a:gd name="connsiteX136" fmla="*/ 956157 w 1715332"/>
              <a:gd name="connsiteY136" fmla="*/ 1165369 h 1713864"/>
              <a:gd name="connsiteX137" fmla="*/ 961766 w 1715332"/>
              <a:gd name="connsiteY137" fmla="*/ 1170978 h 1713864"/>
              <a:gd name="connsiteX138" fmla="*/ 961766 w 1715332"/>
              <a:gd name="connsiteY138" fmla="*/ 1296975 h 1713864"/>
              <a:gd name="connsiteX139" fmla="*/ 956255 w 1715332"/>
              <a:gd name="connsiteY139" fmla="*/ 1302485 h 1713864"/>
              <a:gd name="connsiteX140" fmla="*/ 890094 w 1715332"/>
              <a:gd name="connsiteY140" fmla="*/ 1302485 h 1713864"/>
              <a:gd name="connsiteX141" fmla="*/ 891496 w 1715332"/>
              <a:gd name="connsiteY141" fmla="*/ 1303887 h 1713864"/>
              <a:gd name="connsiteX142" fmla="*/ 891496 w 1715332"/>
              <a:gd name="connsiteY142" fmla="*/ 1364310 h 1713864"/>
              <a:gd name="connsiteX143" fmla="*/ 885986 w 1715332"/>
              <a:gd name="connsiteY143" fmla="*/ 1369820 h 1713864"/>
              <a:gd name="connsiteX144" fmla="*/ 693959 w 1715332"/>
              <a:gd name="connsiteY144" fmla="*/ 1369820 h 1713864"/>
              <a:gd name="connsiteX145" fmla="*/ 687111 w 1715332"/>
              <a:gd name="connsiteY145" fmla="*/ 1362973 h 1713864"/>
              <a:gd name="connsiteX146" fmla="*/ 687111 w 1715332"/>
              <a:gd name="connsiteY146" fmla="*/ 1308029 h 1713864"/>
              <a:gd name="connsiteX147" fmla="*/ 692622 w 1715332"/>
              <a:gd name="connsiteY147" fmla="*/ 1302485 h 1713864"/>
              <a:gd name="connsiteX148" fmla="*/ 824650 w 1715332"/>
              <a:gd name="connsiteY148" fmla="*/ 1302485 h 1713864"/>
              <a:gd name="connsiteX149" fmla="*/ 824650 w 1715332"/>
              <a:gd name="connsiteY149" fmla="*/ 1168304 h 1713864"/>
              <a:gd name="connsiteX150" fmla="*/ 826907 w 1715332"/>
              <a:gd name="connsiteY150" fmla="*/ 1166021 h 1713864"/>
              <a:gd name="connsiteX151" fmla="*/ 755327 w 1715332"/>
              <a:gd name="connsiteY151" fmla="*/ 1166021 h 1713864"/>
              <a:gd name="connsiteX152" fmla="*/ 754381 w 1715332"/>
              <a:gd name="connsiteY152" fmla="*/ 1165076 h 1713864"/>
              <a:gd name="connsiteX153" fmla="*/ 754381 w 1715332"/>
              <a:gd name="connsiteY153" fmla="*/ 1104881 h 1713864"/>
              <a:gd name="connsiteX154" fmla="*/ 756698 w 1715332"/>
              <a:gd name="connsiteY154" fmla="*/ 1102550 h 1713864"/>
              <a:gd name="connsiteX155" fmla="*/ 756500 w 1715332"/>
              <a:gd name="connsiteY155" fmla="*/ 1102599 h 1713864"/>
              <a:gd name="connsiteX156" fmla="*/ 756337 w 1715332"/>
              <a:gd name="connsiteY156" fmla="*/ 1101132 h 1713864"/>
              <a:gd name="connsiteX157" fmla="*/ 757969 w 1715332"/>
              <a:gd name="connsiteY157" fmla="*/ 1101273 h 1713864"/>
              <a:gd name="connsiteX158" fmla="*/ 759892 w 1715332"/>
              <a:gd name="connsiteY158" fmla="*/ 1099338 h 1713864"/>
              <a:gd name="connsiteX159" fmla="*/ 887496 w 1715332"/>
              <a:gd name="connsiteY159" fmla="*/ 1099338 h 1713864"/>
              <a:gd name="connsiteX160" fmla="*/ 5967 w 1715332"/>
              <a:gd name="connsiteY160" fmla="*/ 1027373 h 1713864"/>
              <a:gd name="connsiteX161" fmla="*/ 134735 w 1715332"/>
              <a:gd name="connsiteY161" fmla="*/ 1027373 h 1713864"/>
              <a:gd name="connsiteX162" fmla="*/ 140245 w 1715332"/>
              <a:gd name="connsiteY162" fmla="*/ 1032884 h 1713864"/>
              <a:gd name="connsiteX163" fmla="*/ 140245 w 1715332"/>
              <a:gd name="connsiteY163" fmla="*/ 1093372 h 1713864"/>
              <a:gd name="connsiteX164" fmla="*/ 134735 w 1715332"/>
              <a:gd name="connsiteY164" fmla="*/ 1098882 h 1713864"/>
              <a:gd name="connsiteX165" fmla="*/ 5967 w 1715332"/>
              <a:gd name="connsiteY165" fmla="*/ 1098882 h 1713864"/>
              <a:gd name="connsiteX166" fmla="*/ 456 w 1715332"/>
              <a:gd name="connsiteY166" fmla="*/ 1093372 h 1713864"/>
              <a:gd name="connsiteX167" fmla="*/ 456 w 1715332"/>
              <a:gd name="connsiteY167" fmla="*/ 1032884 h 1713864"/>
              <a:gd name="connsiteX168" fmla="*/ 5967 w 1715332"/>
              <a:gd name="connsiteY168" fmla="*/ 1027373 h 1713864"/>
              <a:gd name="connsiteX169" fmla="*/ 964538 w 1715332"/>
              <a:gd name="connsiteY169" fmla="*/ 1026590 h 1713864"/>
              <a:gd name="connsiteX170" fmla="*/ 1028221 w 1715332"/>
              <a:gd name="connsiteY170" fmla="*/ 1026590 h 1713864"/>
              <a:gd name="connsiteX171" fmla="*/ 1028351 w 1715332"/>
              <a:gd name="connsiteY171" fmla="*/ 1026721 h 1713864"/>
              <a:gd name="connsiteX172" fmla="*/ 1028351 w 1715332"/>
              <a:gd name="connsiteY172" fmla="*/ 1094839 h 1713864"/>
              <a:gd name="connsiteX173" fmla="*/ 1022840 w 1715332"/>
              <a:gd name="connsiteY173" fmla="*/ 1100350 h 1713864"/>
              <a:gd name="connsiteX174" fmla="*/ 965875 w 1715332"/>
              <a:gd name="connsiteY174" fmla="*/ 1100350 h 1713864"/>
              <a:gd name="connsiteX175" fmla="*/ 959027 w 1715332"/>
              <a:gd name="connsiteY175" fmla="*/ 1093502 h 1713864"/>
              <a:gd name="connsiteX176" fmla="*/ 959027 w 1715332"/>
              <a:gd name="connsiteY176" fmla="*/ 1032101 h 1713864"/>
              <a:gd name="connsiteX177" fmla="*/ 964538 w 1715332"/>
              <a:gd name="connsiteY177" fmla="*/ 1026590 h 1713864"/>
              <a:gd name="connsiteX178" fmla="*/ 1237530 w 1715332"/>
              <a:gd name="connsiteY178" fmla="*/ 1026558 h 1713864"/>
              <a:gd name="connsiteX179" fmla="*/ 1368255 w 1715332"/>
              <a:gd name="connsiteY179" fmla="*/ 1026558 h 1713864"/>
              <a:gd name="connsiteX180" fmla="*/ 1373863 w 1715332"/>
              <a:gd name="connsiteY180" fmla="*/ 1032167 h 1713864"/>
              <a:gd name="connsiteX181" fmla="*/ 1373863 w 1715332"/>
              <a:gd name="connsiteY181" fmla="*/ 1098230 h 1713864"/>
              <a:gd name="connsiteX182" fmla="*/ 1435362 w 1715332"/>
              <a:gd name="connsiteY182" fmla="*/ 1098230 h 1713864"/>
              <a:gd name="connsiteX183" fmla="*/ 1440970 w 1715332"/>
              <a:gd name="connsiteY183" fmla="*/ 1103838 h 1713864"/>
              <a:gd name="connsiteX184" fmla="*/ 1440970 w 1715332"/>
              <a:gd name="connsiteY184" fmla="*/ 1234139 h 1713864"/>
              <a:gd name="connsiteX185" fmla="*/ 1506251 w 1715332"/>
              <a:gd name="connsiteY185" fmla="*/ 1234139 h 1713864"/>
              <a:gd name="connsiteX186" fmla="*/ 1506251 w 1715332"/>
              <a:gd name="connsiteY186" fmla="*/ 1171923 h 1713864"/>
              <a:gd name="connsiteX187" fmla="*/ 1511762 w 1715332"/>
              <a:gd name="connsiteY187" fmla="*/ 1166412 h 1713864"/>
              <a:gd name="connsiteX188" fmla="*/ 1578803 w 1715332"/>
              <a:gd name="connsiteY188" fmla="*/ 1166412 h 1713864"/>
              <a:gd name="connsiteX189" fmla="*/ 1578803 w 1715332"/>
              <a:gd name="connsiteY189" fmla="*/ 1102143 h 1713864"/>
              <a:gd name="connsiteX190" fmla="*/ 1584314 w 1715332"/>
              <a:gd name="connsiteY190" fmla="*/ 1096599 h 1713864"/>
              <a:gd name="connsiteX191" fmla="*/ 1640171 w 1715332"/>
              <a:gd name="connsiteY191" fmla="*/ 1096599 h 1713864"/>
              <a:gd name="connsiteX192" fmla="*/ 1645779 w 1715332"/>
              <a:gd name="connsiteY192" fmla="*/ 1102208 h 1713864"/>
              <a:gd name="connsiteX193" fmla="*/ 1645779 w 1715332"/>
              <a:gd name="connsiteY193" fmla="*/ 1371255 h 1713864"/>
              <a:gd name="connsiteX194" fmla="*/ 1585651 w 1715332"/>
              <a:gd name="connsiteY194" fmla="*/ 1371255 h 1713864"/>
              <a:gd name="connsiteX195" fmla="*/ 1578803 w 1715332"/>
              <a:gd name="connsiteY195" fmla="*/ 1364407 h 1713864"/>
              <a:gd name="connsiteX196" fmla="*/ 1578803 w 1715332"/>
              <a:gd name="connsiteY196" fmla="*/ 1235639 h 1713864"/>
              <a:gd name="connsiteX197" fmla="*/ 1508631 w 1715332"/>
              <a:gd name="connsiteY197" fmla="*/ 1235639 h 1713864"/>
              <a:gd name="connsiteX198" fmla="*/ 1508632 w 1715332"/>
              <a:gd name="connsiteY198" fmla="*/ 1235639 h 1713864"/>
              <a:gd name="connsiteX199" fmla="*/ 1508632 w 1715332"/>
              <a:gd name="connsiteY199" fmla="*/ 1301963 h 1713864"/>
              <a:gd name="connsiteX200" fmla="*/ 1507229 w 1715332"/>
              <a:gd name="connsiteY200" fmla="*/ 1303365 h 1713864"/>
              <a:gd name="connsiteX201" fmla="*/ 1441003 w 1715332"/>
              <a:gd name="connsiteY201" fmla="*/ 1303365 h 1713864"/>
              <a:gd name="connsiteX202" fmla="*/ 1441003 w 1715332"/>
              <a:gd name="connsiteY202" fmla="*/ 1369787 h 1713864"/>
              <a:gd name="connsiteX203" fmla="*/ 1504425 w 1715332"/>
              <a:gd name="connsiteY203" fmla="*/ 1369787 h 1713864"/>
              <a:gd name="connsiteX204" fmla="*/ 1510033 w 1715332"/>
              <a:gd name="connsiteY204" fmla="*/ 1375396 h 1713864"/>
              <a:gd name="connsiteX205" fmla="*/ 1510033 w 1715332"/>
              <a:gd name="connsiteY205" fmla="*/ 1439014 h 1713864"/>
              <a:gd name="connsiteX206" fmla="*/ 1640171 w 1715332"/>
              <a:gd name="connsiteY206" fmla="*/ 1439209 h 1713864"/>
              <a:gd name="connsiteX207" fmla="*/ 1645780 w 1715332"/>
              <a:gd name="connsiteY207" fmla="*/ 1444818 h 1713864"/>
              <a:gd name="connsiteX208" fmla="*/ 1645780 w 1715332"/>
              <a:gd name="connsiteY208" fmla="*/ 1507294 h 1713864"/>
              <a:gd name="connsiteX209" fmla="*/ 1709724 w 1715332"/>
              <a:gd name="connsiteY209" fmla="*/ 1507294 h 1713864"/>
              <a:gd name="connsiteX210" fmla="*/ 1715332 w 1715332"/>
              <a:gd name="connsiteY210" fmla="*/ 1512935 h 1713864"/>
              <a:gd name="connsiteX211" fmla="*/ 1715332 w 1715332"/>
              <a:gd name="connsiteY211" fmla="*/ 1571042 h 1713864"/>
              <a:gd name="connsiteX212" fmla="*/ 1709821 w 1715332"/>
              <a:gd name="connsiteY212" fmla="*/ 1576553 h 1713864"/>
              <a:gd name="connsiteX213" fmla="*/ 1583108 w 1715332"/>
              <a:gd name="connsiteY213" fmla="*/ 1576553 h 1713864"/>
              <a:gd name="connsiteX214" fmla="*/ 1576260 w 1715332"/>
              <a:gd name="connsiteY214" fmla="*/ 1569705 h 1713864"/>
              <a:gd name="connsiteX215" fmla="*/ 1576260 w 1715332"/>
              <a:gd name="connsiteY215" fmla="*/ 1508468 h 1713864"/>
              <a:gd name="connsiteX216" fmla="*/ 1441035 w 1715332"/>
              <a:gd name="connsiteY216" fmla="*/ 1508468 h 1713864"/>
              <a:gd name="connsiteX217" fmla="*/ 1441035 w 1715332"/>
              <a:gd name="connsiteY217" fmla="*/ 1646236 h 1713864"/>
              <a:gd name="connsiteX218" fmla="*/ 1304376 w 1715332"/>
              <a:gd name="connsiteY218" fmla="*/ 1646236 h 1713864"/>
              <a:gd name="connsiteX219" fmla="*/ 1302811 w 1715332"/>
              <a:gd name="connsiteY219" fmla="*/ 1647801 h 1713864"/>
              <a:gd name="connsiteX220" fmla="*/ 1302811 w 1715332"/>
              <a:gd name="connsiteY220" fmla="*/ 1713864 h 1713864"/>
              <a:gd name="connsiteX221" fmla="*/ 1102339 w 1715332"/>
              <a:gd name="connsiteY221" fmla="*/ 1713864 h 1713864"/>
              <a:gd name="connsiteX222" fmla="*/ 1095491 w 1715332"/>
              <a:gd name="connsiteY222" fmla="*/ 1707017 h 1713864"/>
              <a:gd name="connsiteX223" fmla="*/ 1095491 w 1715332"/>
              <a:gd name="connsiteY223" fmla="*/ 1576912 h 1713864"/>
              <a:gd name="connsiteX224" fmla="*/ 1162891 w 1715332"/>
              <a:gd name="connsiteY224" fmla="*/ 1576912 h 1713864"/>
              <a:gd name="connsiteX225" fmla="*/ 1162891 w 1715332"/>
              <a:gd name="connsiteY225" fmla="*/ 1641377 h 1713864"/>
              <a:gd name="connsiteX226" fmla="*/ 1169739 w 1715332"/>
              <a:gd name="connsiteY226" fmla="*/ 1648225 h 1713864"/>
              <a:gd name="connsiteX227" fmla="*/ 1295246 w 1715332"/>
              <a:gd name="connsiteY227" fmla="*/ 1648225 h 1713864"/>
              <a:gd name="connsiteX228" fmla="*/ 1300757 w 1715332"/>
              <a:gd name="connsiteY228" fmla="*/ 1642714 h 1713864"/>
              <a:gd name="connsiteX229" fmla="*/ 1300757 w 1715332"/>
              <a:gd name="connsiteY229" fmla="*/ 1579684 h 1713864"/>
              <a:gd name="connsiteX230" fmla="*/ 1364896 w 1715332"/>
              <a:gd name="connsiteY230" fmla="*/ 1579684 h 1713864"/>
              <a:gd name="connsiteX231" fmla="*/ 1370407 w 1715332"/>
              <a:gd name="connsiteY231" fmla="*/ 1574173 h 1713864"/>
              <a:gd name="connsiteX232" fmla="*/ 1370407 w 1715332"/>
              <a:gd name="connsiteY232" fmla="*/ 1515935 h 1713864"/>
              <a:gd name="connsiteX233" fmla="*/ 1364799 w 1715332"/>
              <a:gd name="connsiteY233" fmla="*/ 1510327 h 1713864"/>
              <a:gd name="connsiteX234" fmla="*/ 1301050 w 1715332"/>
              <a:gd name="connsiteY234" fmla="*/ 1510327 h 1713864"/>
              <a:gd name="connsiteX235" fmla="*/ 1301050 w 1715332"/>
              <a:gd name="connsiteY235" fmla="*/ 1444590 h 1713864"/>
              <a:gd name="connsiteX236" fmla="*/ 1295442 w 1715332"/>
              <a:gd name="connsiteY236" fmla="*/ 1438981 h 1713864"/>
              <a:gd name="connsiteX237" fmla="*/ 1237204 w 1715332"/>
              <a:gd name="connsiteY237" fmla="*/ 1438981 h 1713864"/>
              <a:gd name="connsiteX238" fmla="*/ 1231693 w 1715332"/>
              <a:gd name="connsiteY238" fmla="*/ 1444492 h 1713864"/>
              <a:gd name="connsiteX239" fmla="*/ 1231693 w 1715332"/>
              <a:gd name="connsiteY239" fmla="*/ 1510294 h 1713864"/>
              <a:gd name="connsiteX240" fmla="*/ 1164587 w 1715332"/>
              <a:gd name="connsiteY240" fmla="*/ 1510294 h 1713864"/>
              <a:gd name="connsiteX241" fmla="*/ 1164587 w 1715332"/>
              <a:gd name="connsiteY241" fmla="*/ 1444557 h 1713864"/>
              <a:gd name="connsiteX242" fmla="*/ 1158978 w 1715332"/>
              <a:gd name="connsiteY242" fmla="*/ 1438949 h 1713864"/>
              <a:gd name="connsiteX243" fmla="*/ 1100741 w 1715332"/>
              <a:gd name="connsiteY243" fmla="*/ 1438949 h 1713864"/>
              <a:gd name="connsiteX244" fmla="*/ 1095230 w 1715332"/>
              <a:gd name="connsiteY244" fmla="*/ 1444459 h 1713864"/>
              <a:gd name="connsiteX245" fmla="*/ 1095230 w 1715332"/>
              <a:gd name="connsiteY245" fmla="*/ 1576684 h 1713864"/>
              <a:gd name="connsiteX246" fmla="*/ 1035264 w 1715332"/>
              <a:gd name="connsiteY246" fmla="*/ 1576684 h 1713864"/>
              <a:gd name="connsiteX247" fmla="*/ 1028417 w 1715332"/>
              <a:gd name="connsiteY247" fmla="*/ 1569836 h 1713864"/>
              <a:gd name="connsiteX248" fmla="*/ 1028417 w 1715332"/>
              <a:gd name="connsiteY248" fmla="*/ 1440807 h 1713864"/>
              <a:gd name="connsiteX249" fmla="*/ 962549 w 1715332"/>
              <a:gd name="connsiteY249" fmla="*/ 1440807 h 1713864"/>
              <a:gd name="connsiteX250" fmla="*/ 961701 w 1715332"/>
              <a:gd name="connsiteY250" fmla="*/ 1439959 h 1713864"/>
              <a:gd name="connsiteX251" fmla="*/ 961701 w 1715332"/>
              <a:gd name="connsiteY251" fmla="*/ 1503186 h 1713864"/>
              <a:gd name="connsiteX252" fmla="*/ 956190 w 1715332"/>
              <a:gd name="connsiteY252" fmla="*/ 1508696 h 1713864"/>
              <a:gd name="connsiteX253" fmla="*/ 898311 w 1715332"/>
              <a:gd name="connsiteY253" fmla="*/ 1508696 h 1713864"/>
              <a:gd name="connsiteX254" fmla="*/ 891464 w 1715332"/>
              <a:gd name="connsiteY254" fmla="*/ 1501849 h 1713864"/>
              <a:gd name="connsiteX255" fmla="*/ 891464 w 1715332"/>
              <a:gd name="connsiteY255" fmla="*/ 1376896 h 1713864"/>
              <a:gd name="connsiteX256" fmla="*/ 896975 w 1715332"/>
              <a:gd name="connsiteY256" fmla="*/ 1371385 h 1713864"/>
              <a:gd name="connsiteX257" fmla="*/ 961734 w 1715332"/>
              <a:gd name="connsiteY257" fmla="*/ 1371385 h 1713864"/>
              <a:gd name="connsiteX258" fmla="*/ 961734 w 1715332"/>
              <a:gd name="connsiteY258" fmla="*/ 1305550 h 1713864"/>
              <a:gd name="connsiteX259" fmla="*/ 964212 w 1715332"/>
              <a:gd name="connsiteY259" fmla="*/ 1303072 h 1713864"/>
              <a:gd name="connsiteX260" fmla="*/ 1095426 w 1715332"/>
              <a:gd name="connsiteY260" fmla="*/ 1303072 h 1713864"/>
              <a:gd name="connsiteX261" fmla="*/ 1095426 w 1715332"/>
              <a:gd name="connsiteY261" fmla="*/ 1234563 h 1713864"/>
              <a:gd name="connsiteX262" fmla="*/ 1035851 w 1715332"/>
              <a:gd name="connsiteY262" fmla="*/ 1234563 h 1713864"/>
              <a:gd name="connsiteX263" fmla="*/ 1029003 w 1715332"/>
              <a:gd name="connsiteY263" fmla="*/ 1227715 h 1713864"/>
              <a:gd name="connsiteX264" fmla="*/ 1029003 w 1715332"/>
              <a:gd name="connsiteY264" fmla="*/ 1170847 h 1713864"/>
              <a:gd name="connsiteX265" fmla="*/ 1034514 w 1715332"/>
              <a:gd name="connsiteY265" fmla="*/ 1165337 h 1713864"/>
              <a:gd name="connsiteX266" fmla="*/ 1095426 w 1715332"/>
              <a:gd name="connsiteY266" fmla="*/ 1165337 h 1713864"/>
              <a:gd name="connsiteX267" fmla="*/ 1095426 w 1715332"/>
              <a:gd name="connsiteY267" fmla="*/ 1103741 h 1713864"/>
              <a:gd name="connsiteX268" fmla="*/ 1100936 w 1715332"/>
              <a:gd name="connsiteY268" fmla="*/ 1098230 h 1713864"/>
              <a:gd name="connsiteX269" fmla="*/ 1232020 w 1715332"/>
              <a:gd name="connsiteY269" fmla="*/ 1098230 h 1713864"/>
              <a:gd name="connsiteX270" fmla="*/ 1232020 w 1715332"/>
              <a:gd name="connsiteY270" fmla="*/ 1032069 h 1713864"/>
              <a:gd name="connsiteX271" fmla="*/ 1237530 w 1715332"/>
              <a:gd name="connsiteY271" fmla="*/ 1026558 h 1713864"/>
              <a:gd name="connsiteX272" fmla="*/ 210613 w 1715332"/>
              <a:gd name="connsiteY272" fmla="*/ 960821 h 1713864"/>
              <a:gd name="connsiteX273" fmla="*/ 207124 w 1715332"/>
              <a:gd name="connsiteY273" fmla="*/ 964309 h 1713864"/>
              <a:gd name="connsiteX274" fmla="*/ 207124 w 1715332"/>
              <a:gd name="connsiteY274" fmla="*/ 1029199 h 1713864"/>
              <a:gd name="connsiteX275" fmla="*/ 272013 w 1715332"/>
              <a:gd name="connsiteY275" fmla="*/ 1029199 h 1713864"/>
              <a:gd name="connsiteX276" fmla="*/ 275503 w 1715332"/>
              <a:gd name="connsiteY276" fmla="*/ 1025710 h 1713864"/>
              <a:gd name="connsiteX277" fmla="*/ 275535 w 1715332"/>
              <a:gd name="connsiteY277" fmla="*/ 1025710 h 1713864"/>
              <a:gd name="connsiteX278" fmla="*/ 275535 w 1715332"/>
              <a:gd name="connsiteY278" fmla="*/ 964309 h 1713864"/>
              <a:gd name="connsiteX279" fmla="*/ 272046 w 1715332"/>
              <a:gd name="connsiteY279" fmla="*/ 960821 h 1713864"/>
              <a:gd name="connsiteX280" fmla="*/ 271868 w 1715332"/>
              <a:gd name="connsiteY280" fmla="*/ 960821 h 1713864"/>
              <a:gd name="connsiteX281" fmla="*/ 272863 w 1715332"/>
              <a:gd name="connsiteY281" fmla="*/ 963918 h 1713864"/>
              <a:gd name="connsiteX282" fmla="*/ 272863 w 1715332"/>
              <a:gd name="connsiteY282" fmla="*/ 1024993 h 1713864"/>
              <a:gd name="connsiteX283" fmla="*/ 271721 w 1715332"/>
              <a:gd name="connsiteY283" fmla="*/ 1028548 h 1713864"/>
              <a:gd name="connsiteX284" fmla="*/ 271721 w 1715332"/>
              <a:gd name="connsiteY284" fmla="*/ 960821 h 1713864"/>
              <a:gd name="connsiteX285" fmla="*/ 1444036 w 1715332"/>
              <a:gd name="connsiteY285" fmla="*/ 958799 h 1713864"/>
              <a:gd name="connsiteX286" fmla="*/ 1577271 w 1715332"/>
              <a:gd name="connsiteY286" fmla="*/ 958799 h 1713864"/>
              <a:gd name="connsiteX287" fmla="*/ 1578771 w 1715332"/>
              <a:gd name="connsiteY287" fmla="*/ 960299 h 1713864"/>
              <a:gd name="connsiteX288" fmla="*/ 1578771 w 1715332"/>
              <a:gd name="connsiteY288" fmla="*/ 1022515 h 1713864"/>
              <a:gd name="connsiteX289" fmla="*/ 1573260 w 1715332"/>
              <a:gd name="connsiteY289" fmla="*/ 1028026 h 1713864"/>
              <a:gd name="connsiteX290" fmla="*/ 1444851 w 1715332"/>
              <a:gd name="connsiteY290" fmla="*/ 1028026 h 1713864"/>
              <a:gd name="connsiteX291" fmla="*/ 1438525 w 1715332"/>
              <a:gd name="connsiteY291" fmla="*/ 1021700 h 1713864"/>
              <a:gd name="connsiteX292" fmla="*/ 1438525 w 1715332"/>
              <a:gd name="connsiteY292" fmla="*/ 964310 h 1713864"/>
              <a:gd name="connsiteX293" fmla="*/ 1444036 w 1715332"/>
              <a:gd name="connsiteY293" fmla="*/ 958799 h 1713864"/>
              <a:gd name="connsiteX294" fmla="*/ 897431 w 1715332"/>
              <a:gd name="connsiteY294" fmla="*/ 890127 h 1713864"/>
              <a:gd name="connsiteX295" fmla="*/ 955669 w 1715332"/>
              <a:gd name="connsiteY295" fmla="*/ 890127 h 1713864"/>
              <a:gd name="connsiteX296" fmla="*/ 961277 w 1715332"/>
              <a:gd name="connsiteY296" fmla="*/ 895736 h 1713864"/>
              <a:gd name="connsiteX297" fmla="*/ 961277 w 1715332"/>
              <a:gd name="connsiteY297" fmla="*/ 951300 h 1713864"/>
              <a:gd name="connsiteX298" fmla="*/ 955767 w 1715332"/>
              <a:gd name="connsiteY298" fmla="*/ 956810 h 1713864"/>
              <a:gd name="connsiteX299" fmla="*/ 898801 w 1715332"/>
              <a:gd name="connsiteY299" fmla="*/ 956810 h 1713864"/>
              <a:gd name="connsiteX300" fmla="*/ 891953 w 1715332"/>
              <a:gd name="connsiteY300" fmla="*/ 949963 h 1713864"/>
              <a:gd name="connsiteX301" fmla="*/ 891953 w 1715332"/>
              <a:gd name="connsiteY301" fmla="*/ 895670 h 1713864"/>
              <a:gd name="connsiteX302" fmla="*/ 897431 w 1715332"/>
              <a:gd name="connsiteY302" fmla="*/ 890127 h 1713864"/>
              <a:gd name="connsiteX303" fmla="*/ 1651291 w 1715332"/>
              <a:gd name="connsiteY303" fmla="*/ 822498 h 1713864"/>
              <a:gd name="connsiteX304" fmla="*/ 1709398 w 1715332"/>
              <a:gd name="connsiteY304" fmla="*/ 822498 h 1713864"/>
              <a:gd name="connsiteX305" fmla="*/ 1715006 w 1715332"/>
              <a:gd name="connsiteY305" fmla="*/ 828107 h 1713864"/>
              <a:gd name="connsiteX306" fmla="*/ 1715006 w 1715332"/>
              <a:gd name="connsiteY306" fmla="*/ 1021080 h 1713864"/>
              <a:gd name="connsiteX307" fmla="*/ 1709496 w 1715332"/>
              <a:gd name="connsiteY307" fmla="*/ 1026591 h 1713864"/>
              <a:gd name="connsiteX308" fmla="*/ 1645780 w 1715332"/>
              <a:gd name="connsiteY308" fmla="*/ 1026591 h 1713864"/>
              <a:gd name="connsiteX309" fmla="*/ 1645780 w 1715332"/>
              <a:gd name="connsiteY309" fmla="*/ 959843 h 1713864"/>
              <a:gd name="connsiteX310" fmla="*/ 1578966 w 1715332"/>
              <a:gd name="connsiteY310" fmla="*/ 959843 h 1713864"/>
              <a:gd name="connsiteX311" fmla="*/ 1578966 w 1715332"/>
              <a:gd name="connsiteY311" fmla="*/ 896127 h 1713864"/>
              <a:gd name="connsiteX312" fmla="*/ 1584444 w 1715332"/>
              <a:gd name="connsiteY312" fmla="*/ 890616 h 1713864"/>
              <a:gd name="connsiteX313" fmla="*/ 1645780 w 1715332"/>
              <a:gd name="connsiteY313" fmla="*/ 890616 h 1713864"/>
              <a:gd name="connsiteX314" fmla="*/ 1645780 w 1715332"/>
              <a:gd name="connsiteY314" fmla="*/ 828041 h 1713864"/>
              <a:gd name="connsiteX315" fmla="*/ 1651291 w 1715332"/>
              <a:gd name="connsiteY315" fmla="*/ 822498 h 1713864"/>
              <a:gd name="connsiteX316" fmla="*/ 758293 w 1715332"/>
              <a:gd name="connsiteY316" fmla="*/ 754804 h 1713864"/>
              <a:gd name="connsiteX317" fmla="*/ 820606 w 1715332"/>
              <a:gd name="connsiteY317" fmla="*/ 754804 h 1713864"/>
              <a:gd name="connsiteX318" fmla="*/ 824160 w 1715332"/>
              <a:gd name="connsiteY318" fmla="*/ 758358 h 1713864"/>
              <a:gd name="connsiteX319" fmla="*/ 824160 w 1715332"/>
              <a:gd name="connsiteY319" fmla="*/ 886605 h 1713864"/>
              <a:gd name="connsiteX320" fmla="*/ 820671 w 1715332"/>
              <a:gd name="connsiteY320" fmla="*/ 890094 h 1713864"/>
              <a:gd name="connsiteX321" fmla="*/ 756434 w 1715332"/>
              <a:gd name="connsiteY321" fmla="*/ 890094 h 1713864"/>
              <a:gd name="connsiteX322" fmla="*/ 756434 w 1715332"/>
              <a:gd name="connsiteY322" fmla="*/ 960690 h 1713864"/>
              <a:gd name="connsiteX323" fmla="*/ 756336 w 1715332"/>
              <a:gd name="connsiteY323" fmla="*/ 960788 h 1713864"/>
              <a:gd name="connsiteX324" fmla="*/ 817575 w 1715332"/>
              <a:gd name="connsiteY324" fmla="*/ 960788 h 1713864"/>
              <a:gd name="connsiteX325" fmla="*/ 821064 w 1715332"/>
              <a:gd name="connsiteY325" fmla="*/ 964277 h 1713864"/>
              <a:gd name="connsiteX326" fmla="*/ 821064 w 1715332"/>
              <a:gd name="connsiteY326" fmla="*/ 1025091 h 1713864"/>
              <a:gd name="connsiteX327" fmla="*/ 817510 w 1715332"/>
              <a:gd name="connsiteY327" fmla="*/ 1028645 h 1713864"/>
              <a:gd name="connsiteX328" fmla="*/ 620526 w 1715332"/>
              <a:gd name="connsiteY328" fmla="*/ 1028645 h 1713864"/>
              <a:gd name="connsiteX329" fmla="*/ 617037 w 1715332"/>
              <a:gd name="connsiteY329" fmla="*/ 1025156 h 1713864"/>
              <a:gd name="connsiteX330" fmla="*/ 617037 w 1715332"/>
              <a:gd name="connsiteY330" fmla="*/ 960788 h 1713864"/>
              <a:gd name="connsiteX331" fmla="*/ 687078 w 1715332"/>
              <a:gd name="connsiteY331" fmla="*/ 960788 h 1713864"/>
              <a:gd name="connsiteX332" fmla="*/ 687078 w 1715332"/>
              <a:gd name="connsiteY332" fmla="*/ 889768 h 1713864"/>
              <a:gd name="connsiteX333" fmla="*/ 690567 w 1715332"/>
              <a:gd name="connsiteY333" fmla="*/ 886279 h 1713864"/>
              <a:gd name="connsiteX334" fmla="*/ 752880 w 1715332"/>
              <a:gd name="connsiteY334" fmla="*/ 886279 h 1713864"/>
              <a:gd name="connsiteX335" fmla="*/ 754804 w 1715332"/>
              <a:gd name="connsiteY335" fmla="*/ 888204 h 1713864"/>
              <a:gd name="connsiteX336" fmla="*/ 754804 w 1715332"/>
              <a:gd name="connsiteY336" fmla="*/ 758293 h 1713864"/>
              <a:gd name="connsiteX337" fmla="*/ 758293 w 1715332"/>
              <a:gd name="connsiteY337" fmla="*/ 754804 h 1713864"/>
              <a:gd name="connsiteX338" fmla="*/ 343196 w 1715332"/>
              <a:gd name="connsiteY338" fmla="*/ 752522 h 1713864"/>
              <a:gd name="connsiteX339" fmla="*/ 343196 w 1715332"/>
              <a:gd name="connsiteY339" fmla="*/ 820216 h 1713864"/>
              <a:gd name="connsiteX340" fmla="*/ 346652 w 1715332"/>
              <a:gd name="connsiteY340" fmla="*/ 823672 h 1713864"/>
              <a:gd name="connsiteX341" fmla="*/ 477931 w 1715332"/>
              <a:gd name="connsiteY341" fmla="*/ 823672 h 1713864"/>
              <a:gd name="connsiteX342" fmla="*/ 477931 w 1715332"/>
              <a:gd name="connsiteY342" fmla="*/ 890159 h 1713864"/>
              <a:gd name="connsiteX343" fmla="*/ 413042 w 1715332"/>
              <a:gd name="connsiteY343" fmla="*/ 890159 h 1713864"/>
              <a:gd name="connsiteX344" fmla="*/ 409553 w 1715332"/>
              <a:gd name="connsiteY344" fmla="*/ 893648 h 1713864"/>
              <a:gd name="connsiteX345" fmla="*/ 409553 w 1715332"/>
              <a:gd name="connsiteY345" fmla="*/ 954984 h 1713864"/>
              <a:gd name="connsiteX346" fmla="*/ 413107 w 1715332"/>
              <a:gd name="connsiteY346" fmla="*/ 958538 h 1713864"/>
              <a:gd name="connsiteX347" fmla="*/ 474442 w 1715332"/>
              <a:gd name="connsiteY347" fmla="*/ 958538 h 1713864"/>
              <a:gd name="connsiteX348" fmla="*/ 477931 w 1715332"/>
              <a:gd name="connsiteY348" fmla="*/ 955049 h 1713864"/>
              <a:gd name="connsiteX349" fmla="*/ 477931 w 1715332"/>
              <a:gd name="connsiteY349" fmla="*/ 890616 h 1713864"/>
              <a:gd name="connsiteX350" fmla="*/ 543799 w 1715332"/>
              <a:gd name="connsiteY350" fmla="*/ 890616 h 1713864"/>
              <a:gd name="connsiteX351" fmla="*/ 547288 w 1715332"/>
              <a:gd name="connsiteY351" fmla="*/ 887127 h 1713864"/>
              <a:gd name="connsiteX352" fmla="*/ 547288 w 1715332"/>
              <a:gd name="connsiteY352" fmla="*/ 816270 h 1713864"/>
              <a:gd name="connsiteX353" fmla="*/ 547223 w 1715332"/>
              <a:gd name="connsiteY353" fmla="*/ 815944 h 1713864"/>
              <a:gd name="connsiteX354" fmla="*/ 547223 w 1715332"/>
              <a:gd name="connsiteY354" fmla="*/ 756011 h 1713864"/>
              <a:gd name="connsiteX355" fmla="*/ 543734 w 1715332"/>
              <a:gd name="connsiteY355" fmla="*/ 752522 h 1713864"/>
              <a:gd name="connsiteX356" fmla="*/ 141191 w 1715332"/>
              <a:gd name="connsiteY356" fmla="*/ 752359 h 1713864"/>
              <a:gd name="connsiteX357" fmla="*/ 205461 w 1715332"/>
              <a:gd name="connsiteY357" fmla="*/ 752359 h 1713864"/>
              <a:gd name="connsiteX358" fmla="*/ 208950 w 1715332"/>
              <a:gd name="connsiteY358" fmla="*/ 755848 h 1713864"/>
              <a:gd name="connsiteX359" fmla="*/ 208950 w 1715332"/>
              <a:gd name="connsiteY359" fmla="*/ 820118 h 1713864"/>
              <a:gd name="connsiteX360" fmla="*/ 205494 w 1715332"/>
              <a:gd name="connsiteY360" fmla="*/ 823607 h 1713864"/>
              <a:gd name="connsiteX361" fmla="*/ 141191 w 1715332"/>
              <a:gd name="connsiteY361" fmla="*/ 823607 h 1713864"/>
              <a:gd name="connsiteX362" fmla="*/ 137702 w 1715332"/>
              <a:gd name="connsiteY362" fmla="*/ 820118 h 1713864"/>
              <a:gd name="connsiteX363" fmla="*/ 137702 w 1715332"/>
              <a:gd name="connsiteY363" fmla="*/ 755848 h 1713864"/>
              <a:gd name="connsiteX364" fmla="*/ 141191 w 1715332"/>
              <a:gd name="connsiteY364" fmla="*/ 752359 h 1713864"/>
              <a:gd name="connsiteX365" fmla="*/ 1101230 w 1715332"/>
              <a:gd name="connsiteY365" fmla="*/ 687535 h 1713864"/>
              <a:gd name="connsiteX366" fmla="*/ 1095720 w 1715332"/>
              <a:gd name="connsiteY366" fmla="*/ 693046 h 1713864"/>
              <a:gd name="connsiteX367" fmla="*/ 1095720 w 1715332"/>
              <a:gd name="connsiteY367" fmla="*/ 754088 h 1713864"/>
              <a:gd name="connsiteX368" fmla="*/ 1096274 w 1715332"/>
              <a:gd name="connsiteY368" fmla="*/ 754642 h 1713864"/>
              <a:gd name="connsiteX369" fmla="*/ 1034547 w 1715332"/>
              <a:gd name="connsiteY369" fmla="*/ 754642 h 1713864"/>
              <a:gd name="connsiteX370" fmla="*/ 1029036 w 1715332"/>
              <a:gd name="connsiteY370" fmla="*/ 760152 h 1713864"/>
              <a:gd name="connsiteX371" fmla="*/ 1029036 w 1715332"/>
              <a:gd name="connsiteY371" fmla="*/ 820868 h 1713864"/>
              <a:gd name="connsiteX372" fmla="*/ 1029461 w 1715332"/>
              <a:gd name="connsiteY372" fmla="*/ 821292 h 1713864"/>
              <a:gd name="connsiteX373" fmla="*/ 1161489 w 1715332"/>
              <a:gd name="connsiteY373" fmla="*/ 821292 h 1713864"/>
              <a:gd name="connsiteX374" fmla="*/ 1167000 w 1715332"/>
              <a:gd name="connsiteY374" fmla="*/ 815781 h 1713864"/>
              <a:gd name="connsiteX375" fmla="*/ 1167000 w 1715332"/>
              <a:gd name="connsiteY375" fmla="*/ 755033 h 1713864"/>
              <a:gd name="connsiteX376" fmla="*/ 1166609 w 1715332"/>
              <a:gd name="connsiteY376" fmla="*/ 754642 h 1713864"/>
              <a:gd name="connsiteX377" fmla="*/ 1230552 w 1715332"/>
              <a:gd name="connsiteY377" fmla="*/ 754642 h 1713864"/>
              <a:gd name="connsiteX378" fmla="*/ 1236063 w 1715332"/>
              <a:gd name="connsiteY378" fmla="*/ 749131 h 1713864"/>
              <a:gd name="connsiteX379" fmla="*/ 1236063 w 1715332"/>
              <a:gd name="connsiteY379" fmla="*/ 693144 h 1713864"/>
              <a:gd name="connsiteX380" fmla="*/ 1230455 w 1715332"/>
              <a:gd name="connsiteY380" fmla="*/ 687535 h 1713864"/>
              <a:gd name="connsiteX381" fmla="*/ 1445829 w 1715332"/>
              <a:gd name="connsiteY381" fmla="*/ 619026 h 1713864"/>
              <a:gd name="connsiteX382" fmla="*/ 1509544 w 1715332"/>
              <a:gd name="connsiteY382" fmla="*/ 619026 h 1713864"/>
              <a:gd name="connsiteX383" fmla="*/ 1509544 w 1715332"/>
              <a:gd name="connsiteY383" fmla="*/ 686589 h 1713864"/>
              <a:gd name="connsiteX384" fmla="*/ 1578868 w 1715332"/>
              <a:gd name="connsiteY384" fmla="*/ 686589 h 1713864"/>
              <a:gd name="connsiteX385" fmla="*/ 1578868 w 1715332"/>
              <a:gd name="connsiteY385" fmla="*/ 753990 h 1713864"/>
              <a:gd name="connsiteX386" fmla="*/ 1509544 w 1715332"/>
              <a:gd name="connsiteY386" fmla="*/ 753990 h 1713864"/>
              <a:gd name="connsiteX387" fmla="*/ 1509544 w 1715332"/>
              <a:gd name="connsiteY387" fmla="*/ 815782 h 1713864"/>
              <a:gd name="connsiteX388" fmla="*/ 1504034 w 1715332"/>
              <a:gd name="connsiteY388" fmla="*/ 821325 h 1713864"/>
              <a:gd name="connsiteX389" fmla="*/ 1445927 w 1715332"/>
              <a:gd name="connsiteY389" fmla="*/ 821325 h 1713864"/>
              <a:gd name="connsiteX390" fmla="*/ 1440318 w 1715332"/>
              <a:gd name="connsiteY390" fmla="*/ 815717 h 1713864"/>
              <a:gd name="connsiteX391" fmla="*/ 1440318 w 1715332"/>
              <a:gd name="connsiteY391" fmla="*/ 624537 h 1713864"/>
              <a:gd name="connsiteX392" fmla="*/ 1445829 w 1715332"/>
              <a:gd name="connsiteY392" fmla="*/ 619026 h 1713864"/>
              <a:gd name="connsiteX393" fmla="*/ 412292 w 1715332"/>
              <a:gd name="connsiteY393" fmla="*/ 617526 h 1713864"/>
              <a:gd name="connsiteX394" fmla="*/ 412292 w 1715332"/>
              <a:gd name="connsiteY394" fmla="*/ 683850 h 1713864"/>
              <a:gd name="connsiteX395" fmla="*/ 415781 w 1715332"/>
              <a:gd name="connsiteY395" fmla="*/ 687339 h 1713864"/>
              <a:gd name="connsiteX396" fmla="*/ 478551 w 1715332"/>
              <a:gd name="connsiteY396" fmla="*/ 687339 h 1713864"/>
              <a:gd name="connsiteX397" fmla="*/ 482105 w 1715332"/>
              <a:gd name="connsiteY397" fmla="*/ 683785 h 1713864"/>
              <a:gd name="connsiteX398" fmla="*/ 482105 w 1715332"/>
              <a:gd name="connsiteY398" fmla="*/ 621015 h 1713864"/>
              <a:gd name="connsiteX399" fmla="*/ 478616 w 1715332"/>
              <a:gd name="connsiteY399" fmla="*/ 617526 h 1713864"/>
              <a:gd name="connsiteX400" fmla="*/ 1515153 w 1715332"/>
              <a:gd name="connsiteY400" fmla="*/ 549702 h 1713864"/>
              <a:gd name="connsiteX401" fmla="*/ 1572217 w 1715332"/>
              <a:gd name="connsiteY401" fmla="*/ 549702 h 1713864"/>
              <a:gd name="connsiteX402" fmla="*/ 1577727 w 1715332"/>
              <a:gd name="connsiteY402" fmla="*/ 555213 h 1713864"/>
              <a:gd name="connsiteX403" fmla="*/ 1577727 w 1715332"/>
              <a:gd name="connsiteY403" fmla="*/ 617950 h 1713864"/>
              <a:gd name="connsiteX404" fmla="*/ 1509544 w 1715332"/>
              <a:gd name="connsiteY404" fmla="*/ 617950 h 1713864"/>
              <a:gd name="connsiteX405" fmla="*/ 1509544 w 1715332"/>
              <a:gd name="connsiteY405" fmla="*/ 555311 h 1713864"/>
              <a:gd name="connsiteX406" fmla="*/ 1515153 w 1715332"/>
              <a:gd name="connsiteY406" fmla="*/ 549702 h 1713864"/>
              <a:gd name="connsiteX407" fmla="*/ 5576 w 1715332"/>
              <a:gd name="connsiteY407" fmla="*/ 549702 h 1713864"/>
              <a:gd name="connsiteX408" fmla="*/ 66813 w 1715332"/>
              <a:gd name="connsiteY408" fmla="*/ 549702 h 1713864"/>
              <a:gd name="connsiteX409" fmla="*/ 70302 w 1715332"/>
              <a:gd name="connsiteY409" fmla="*/ 553191 h 1713864"/>
              <a:gd name="connsiteX410" fmla="*/ 70302 w 1715332"/>
              <a:gd name="connsiteY410" fmla="*/ 614428 h 1713864"/>
              <a:gd name="connsiteX411" fmla="*/ 66813 w 1715332"/>
              <a:gd name="connsiteY411" fmla="*/ 617918 h 1713864"/>
              <a:gd name="connsiteX412" fmla="*/ 5576 w 1715332"/>
              <a:gd name="connsiteY412" fmla="*/ 617918 h 1713864"/>
              <a:gd name="connsiteX413" fmla="*/ 2087 w 1715332"/>
              <a:gd name="connsiteY413" fmla="*/ 614428 h 1713864"/>
              <a:gd name="connsiteX414" fmla="*/ 2087 w 1715332"/>
              <a:gd name="connsiteY414" fmla="*/ 553191 h 1713864"/>
              <a:gd name="connsiteX415" fmla="*/ 5576 w 1715332"/>
              <a:gd name="connsiteY415" fmla="*/ 549702 h 1713864"/>
              <a:gd name="connsiteX416" fmla="*/ 829966 w 1715332"/>
              <a:gd name="connsiteY416" fmla="*/ 549636 h 1713864"/>
              <a:gd name="connsiteX417" fmla="*/ 888496 w 1715332"/>
              <a:gd name="connsiteY417" fmla="*/ 549636 h 1713864"/>
              <a:gd name="connsiteX418" fmla="*/ 894105 w 1715332"/>
              <a:gd name="connsiteY418" fmla="*/ 555245 h 1713864"/>
              <a:gd name="connsiteX419" fmla="*/ 894105 w 1715332"/>
              <a:gd name="connsiteY419" fmla="*/ 613776 h 1713864"/>
              <a:gd name="connsiteX420" fmla="*/ 888594 w 1715332"/>
              <a:gd name="connsiteY420" fmla="*/ 619286 h 1713864"/>
              <a:gd name="connsiteX421" fmla="*/ 824455 w 1715332"/>
              <a:gd name="connsiteY421" fmla="*/ 619286 h 1713864"/>
              <a:gd name="connsiteX422" fmla="*/ 824455 w 1715332"/>
              <a:gd name="connsiteY422" fmla="*/ 555147 h 1713864"/>
              <a:gd name="connsiteX423" fmla="*/ 829966 w 1715332"/>
              <a:gd name="connsiteY423" fmla="*/ 549636 h 1713864"/>
              <a:gd name="connsiteX424" fmla="*/ 1651291 w 1715332"/>
              <a:gd name="connsiteY424" fmla="*/ 549343 h 1713864"/>
              <a:gd name="connsiteX425" fmla="*/ 1709398 w 1715332"/>
              <a:gd name="connsiteY425" fmla="*/ 549343 h 1713864"/>
              <a:gd name="connsiteX426" fmla="*/ 1715006 w 1715332"/>
              <a:gd name="connsiteY426" fmla="*/ 554952 h 1713864"/>
              <a:gd name="connsiteX427" fmla="*/ 1715006 w 1715332"/>
              <a:gd name="connsiteY427" fmla="*/ 747925 h 1713864"/>
              <a:gd name="connsiteX428" fmla="*/ 1709496 w 1715332"/>
              <a:gd name="connsiteY428" fmla="*/ 753436 h 1713864"/>
              <a:gd name="connsiteX429" fmla="*/ 1645780 w 1715332"/>
              <a:gd name="connsiteY429" fmla="*/ 753436 h 1713864"/>
              <a:gd name="connsiteX430" fmla="*/ 1645780 w 1715332"/>
              <a:gd name="connsiteY430" fmla="*/ 686623 h 1713864"/>
              <a:gd name="connsiteX431" fmla="*/ 1578934 w 1715332"/>
              <a:gd name="connsiteY431" fmla="*/ 686623 h 1713864"/>
              <a:gd name="connsiteX432" fmla="*/ 1578934 w 1715332"/>
              <a:gd name="connsiteY432" fmla="*/ 618439 h 1713864"/>
              <a:gd name="connsiteX433" fmla="*/ 1645780 w 1715332"/>
              <a:gd name="connsiteY433" fmla="*/ 618439 h 1713864"/>
              <a:gd name="connsiteX434" fmla="*/ 1645780 w 1715332"/>
              <a:gd name="connsiteY434" fmla="*/ 554886 h 1713864"/>
              <a:gd name="connsiteX435" fmla="*/ 1651291 w 1715332"/>
              <a:gd name="connsiteY435" fmla="*/ 549343 h 1713864"/>
              <a:gd name="connsiteX436" fmla="*/ 417803 w 1715332"/>
              <a:gd name="connsiteY436" fmla="*/ 548071 h 1713864"/>
              <a:gd name="connsiteX437" fmla="*/ 545495 w 1715332"/>
              <a:gd name="connsiteY437" fmla="*/ 548071 h 1713864"/>
              <a:gd name="connsiteX438" fmla="*/ 551005 w 1715332"/>
              <a:gd name="connsiteY438" fmla="*/ 553582 h 1713864"/>
              <a:gd name="connsiteX439" fmla="*/ 551005 w 1715332"/>
              <a:gd name="connsiteY439" fmla="*/ 685089 h 1713864"/>
              <a:gd name="connsiteX440" fmla="*/ 613514 w 1715332"/>
              <a:gd name="connsiteY440" fmla="*/ 685089 h 1713864"/>
              <a:gd name="connsiteX441" fmla="*/ 619025 w 1715332"/>
              <a:gd name="connsiteY441" fmla="*/ 690600 h 1713864"/>
              <a:gd name="connsiteX442" fmla="*/ 619025 w 1715332"/>
              <a:gd name="connsiteY442" fmla="*/ 960266 h 1713864"/>
              <a:gd name="connsiteX443" fmla="*/ 549310 w 1715332"/>
              <a:gd name="connsiteY443" fmla="*/ 960266 h 1713864"/>
              <a:gd name="connsiteX444" fmla="*/ 549310 w 1715332"/>
              <a:gd name="connsiteY444" fmla="*/ 1027699 h 1713864"/>
              <a:gd name="connsiteX445" fmla="*/ 413107 w 1715332"/>
              <a:gd name="connsiteY445" fmla="*/ 1027699 h 1713864"/>
              <a:gd name="connsiteX446" fmla="*/ 409553 w 1715332"/>
              <a:gd name="connsiteY446" fmla="*/ 1031253 h 1713864"/>
              <a:gd name="connsiteX447" fmla="*/ 409553 w 1715332"/>
              <a:gd name="connsiteY447" fmla="*/ 1095393 h 1713864"/>
              <a:gd name="connsiteX448" fmla="*/ 413042 w 1715332"/>
              <a:gd name="connsiteY448" fmla="*/ 1098882 h 1713864"/>
              <a:gd name="connsiteX449" fmla="*/ 549636 w 1715332"/>
              <a:gd name="connsiteY449" fmla="*/ 1098882 h 1713864"/>
              <a:gd name="connsiteX450" fmla="*/ 549636 w 1715332"/>
              <a:gd name="connsiteY450" fmla="*/ 1028644 h 1713864"/>
              <a:gd name="connsiteX451" fmla="*/ 619025 w 1715332"/>
              <a:gd name="connsiteY451" fmla="*/ 1028644 h 1713864"/>
              <a:gd name="connsiteX452" fmla="*/ 619025 w 1715332"/>
              <a:gd name="connsiteY452" fmla="*/ 1094838 h 1713864"/>
              <a:gd name="connsiteX453" fmla="*/ 613514 w 1715332"/>
              <a:gd name="connsiteY453" fmla="*/ 1100349 h 1713864"/>
              <a:gd name="connsiteX454" fmla="*/ 549603 w 1715332"/>
              <a:gd name="connsiteY454" fmla="*/ 1100349 h 1713864"/>
              <a:gd name="connsiteX455" fmla="*/ 549603 w 1715332"/>
              <a:gd name="connsiteY455" fmla="*/ 1160641 h 1713864"/>
              <a:gd name="connsiteX456" fmla="*/ 544093 w 1715332"/>
              <a:gd name="connsiteY456" fmla="*/ 1166152 h 1713864"/>
              <a:gd name="connsiteX457" fmla="*/ 212635 w 1715332"/>
              <a:gd name="connsiteY457" fmla="*/ 1166152 h 1713864"/>
              <a:gd name="connsiteX458" fmla="*/ 207124 w 1715332"/>
              <a:gd name="connsiteY458" fmla="*/ 1160641 h 1713864"/>
              <a:gd name="connsiteX459" fmla="*/ 207124 w 1715332"/>
              <a:gd name="connsiteY459" fmla="*/ 1032558 h 1713864"/>
              <a:gd name="connsiteX460" fmla="*/ 143702 w 1715332"/>
              <a:gd name="connsiteY460" fmla="*/ 1032558 h 1713864"/>
              <a:gd name="connsiteX461" fmla="*/ 138191 w 1715332"/>
              <a:gd name="connsiteY461" fmla="*/ 1027047 h 1713864"/>
              <a:gd name="connsiteX462" fmla="*/ 138191 w 1715332"/>
              <a:gd name="connsiteY462" fmla="*/ 960788 h 1713864"/>
              <a:gd name="connsiteX463" fmla="*/ 5967 w 1715332"/>
              <a:gd name="connsiteY463" fmla="*/ 960788 h 1713864"/>
              <a:gd name="connsiteX464" fmla="*/ 456 w 1715332"/>
              <a:gd name="connsiteY464" fmla="*/ 955277 h 1713864"/>
              <a:gd name="connsiteX465" fmla="*/ 456 w 1715332"/>
              <a:gd name="connsiteY465" fmla="*/ 894790 h 1713864"/>
              <a:gd name="connsiteX466" fmla="*/ 5967 w 1715332"/>
              <a:gd name="connsiteY466" fmla="*/ 889279 h 1713864"/>
              <a:gd name="connsiteX467" fmla="*/ 207124 w 1715332"/>
              <a:gd name="connsiteY467" fmla="*/ 889279 h 1713864"/>
              <a:gd name="connsiteX468" fmla="*/ 207124 w 1715332"/>
              <a:gd name="connsiteY468" fmla="*/ 829183 h 1713864"/>
              <a:gd name="connsiteX469" fmla="*/ 212635 w 1715332"/>
              <a:gd name="connsiteY469" fmla="*/ 823672 h 1713864"/>
              <a:gd name="connsiteX470" fmla="*/ 273350 w 1715332"/>
              <a:gd name="connsiteY470" fmla="*/ 823672 h 1713864"/>
              <a:gd name="connsiteX471" fmla="*/ 273350 w 1715332"/>
              <a:gd name="connsiteY471" fmla="*/ 758000 h 1713864"/>
              <a:gd name="connsiteX472" fmla="*/ 278861 w 1715332"/>
              <a:gd name="connsiteY472" fmla="*/ 752489 h 1713864"/>
              <a:gd name="connsiteX473" fmla="*/ 343196 w 1715332"/>
              <a:gd name="connsiteY473" fmla="*/ 752489 h 1713864"/>
              <a:gd name="connsiteX474" fmla="*/ 343196 w 1715332"/>
              <a:gd name="connsiteY474" fmla="*/ 690600 h 1713864"/>
              <a:gd name="connsiteX475" fmla="*/ 343783 w 1715332"/>
              <a:gd name="connsiteY475" fmla="*/ 688187 h 1713864"/>
              <a:gd name="connsiteX476" fmla="*/ 278861 w 1715332"/>
              <a:gd name="connsiteY476" fmla="*/ 688187 h 1713864"/>
              <a:gd name="connsiteX477" fmla="*/ 273350 w 1715332"/>
              <a:gd name="connsiteY477" fmla="*/ 682676 h 1713864"/>
              <a:gd name="connsiteX478" fmla="*/ 273350 w 1715332"/>
              <a:gd name="connsiteY478" fmla="*/ 622189 h 1713864"/>
              <a:gd name="connsiteX479" fmla="*/ 278861 w 1715332"/>
              <a:gd name="connsiteY479" fmla="*/ 616678 h 1713864"/>
              <a:gd name="connsiteX480" fmla="*/ 412292 w 1715332"/>
              <a:gd name="connsiteY480" fmla="*/ 616678 h 1713864"/>
              <a:gd name="connsiteX481" fmla="*/ 412292 w 1715332"/>
              <a:gd name="connsiteY481" fmla="*/ 553582 h 1713864"/>
              <a:gd name="connsiteX482" fmla="*/ 417803 w 1715332"/>
              <a:gd name="connsiteY482" fmla="*/ 548071 h 1713864"/>
              <a:gd name="connsiteX483" fmla="*/ 142985 w 1715332"/>
              <a:gd name="connsiteY483" fmla="*/ 547288 h 1713864"/>
              <a:gd name="connsiteX484" fmla="*/ 203472 w 1715332"/>
              <a:gd name="connsiteY484" fmla="*/ 547288 h 1713864"/>
              <a:gd name="connsiteX485" fmla="*/ 208983 w 1715332"/>
              <a:gd name="connsiteY485" fmla="*/ 552799 h 1713864"/>
              <a:gd name="connsiteX486" fmla="*/ 208983 w 1715332"/>
              <a:gd name="connsiteY486" fmla="*/ 681567 h 1713864"/>
              <a:gd name="connsiteX487" fmla="*/ 203472 w 1715332"/>
              <a:gd name="connsiteY487" fmla="*/ 687078 h 1713864"/>
              <a:gd name="connsiteX488" fmla="*/ 142985 w 1715332"/>
              <a:gd name="connsiteY488" fmla="*/ 687078 h 1713864"/>
              <a:gd name="connsiteX489" fmla="*/ 137474 w 1715332"/>
              <a:gd name="connsiteY489" fmla="*/ 681567 h 1713864"/>
              <a:gd name="connsiteX490" fmla="*/ 137474 w 1715332"/>
              <a:gd name="connsiteY490" fmla="*/ 552799 h 1713864"/>
              <a:gd name="connsiteX491" fmla="*/ 142985 w 1715332"/>
              <a:gd name="connsiteY491" fmla="*/ 547288 h 1713864"/>
              <a:gd name="connsiteX492" fmla="*/ 691383 w 1715332"/>
              <a:gd name="connsiteY492" fmla="*/ 413010 h 1713864"/>
              <a:gd name="connsiteX493" fmla="*/ 749196 w 1715332"/>
              <a:gd name="connsiteY493" fmla="*/ 413010 h 1713864"/>
              <a:gd name="connsiteX494" fmla="*/ 754805 w 1715332"/>
              <a:gd name="connsiteY494" fmla="*/ 418618 h 1713864"/>
              <a:gd name="connsiteX495" fmla="*/ 754805 w 1715332"/>
              <a:gd name="connsiteY495" fmla="*/ 617526 h 1713864"/>
              <a:gd name="connsiteX496" fmla="*/ 824454 w 1715332"/>
              <a:gd name="connsiteY496" fmla="*/ 617526 h 1713864"/>
              <a:gd name="connsiteX497" fmla="*/ 824454 w 1715332"/>
              <a:gd name="connsiteY497" fmla="*/ 681666 h 1713864"/>
              <a:gd name="connsiteX498" fmla="*/ 818943 w 1715332"/>
              <a:gd name="connsiteY498" fmla="*/ 687176 h 1713864"/>
              <a:gd name="connsiteX499" fmla="*/ 761652 w 1715332"/>
              <a:gd name="connsiteY499" fmla="*/ 687176 h 1713864"/>
              <a:gd name="connsiteX500" fmla="*/ 754804 w 1715332"/>
              <a:gd name="connsiteY500" fmla="*/ 680328 h 1713864"/>
              <a:gd name="connsiteX501" fmla="*/ 754804 w 1715332"/>
              <a:gd name="connsiteY501" fmla="*/ 617592 h 1713864"/>
              <a:gd name="connsiteX502" fmla="*/ 754349 w 1715332"/>
              <a:gd name="connsiteY502" fmla="*/ 618048 h 1713864"/>
              <a:gd name="connsiteX503" fmla="*/ 692720 w 1715332"/>
              <a:gd name="connsiteY503" fmla="*/ 618048 h 1713864"/>
              <a:gd name="connsiteX504" fmla="*/ 685872 w 1715332"/>
              <a:gd name="connsiteY504" fmla="*/ 611200 h 1713864"/>
              <a:gd name="connsiteX505" fmla="*/ 685872 w 1715332"/>
              <a:gd name="connsiteY505" fmla="*/ 418553 h 1713864"/>
              <a:gd name="connsiteX506" fmla="*/ 691383 w 1715332"/>
              <a:gd name="connsiteY506" fmla="*/ 413010 h 1713864"/>
              <a:gd name="connsiteX507" fmla="*/ 1103186 w 1715332"/>
              <a:gd name="connsiteY507" fmla="*/ 408543 h 1713864"/>
              <a:gd name="connsiteX508" fmla="*/ 1160152 w 1715332"/>
              <a:gd name="connsiteY508" fmla="*/ 408543 h 1713864"/>
              <a:gd name="connsiteX509" fmla="*/ 1166999 w 1715332"/>
              <a:gd name="connsiteY509" fmla="*/ 415390 h 1713864"/>
              <a:gd name="connsiteX510" fmla="*/ 1166999 w 1715332"/>
              <a:gd name="connsiteY510" fmla="*/ 475128 h 1713864"/>
              <a:gd name="connsiteX511" fmla="*/ 1161488 w 1715332"/>
              <a:gd name="connsiteY511" fmla="*/ 480639 h 1713864"/>
              <a:gd name="connsiteX512" fmla="*/ 1098328 w 1715332"/>
              <a:gd name="connsiteY512" fmla="*/ 480639 h 1713864"/>
              <a:gd name="connsiteX513" fmla="*/ 1098328 w 1715332"/>
              <a:gd name="connsiteY513" fmla="*/ 549702 h 1713864"/>
              <a:gd name="connsiteX514" fmla="*/ 1161359 w 1715332"/>
              <a:gd name="connsiteY514" fmla="*/ 549702 h 1713864"/>
              <a:gd name="connsiteX515" fmla="*/ 1166967 w 1715332"/>
              <a:gd name="connsiteY515" fmla="*/ 555311 h 1713864"/>
              <a:gd name="connsiteX516" fmla="*/ 1166967 w 1715332"/>
              <a:gd name="connsiteY516" fmla="*/ 619124 h 1713864"/>
              <a:gd name="connsiteX517" fmla="*/ 1302420 w 1715332"/>
              <a:gd name="connsiteY517" fmla="*/ 619124 h 1713864"/>
              <a:gd name="connsiteX518" fmla="*/ 1302420 w 1715332"/>
              <a:gd name="connsiteY518" fmla="*/ 554854 h 1713864"/>
              <a:gd name="connsiteX519" fmla="*/ 1307931 w 1715332"/>
              <a:gd name="connsiteY519" fmla="*/ 549343 h 1713864"/>
              <a:gd name="connsiteX520" fmla="*/ 1366168 w 1715332"/>
              <a:gd name="connsiteY520" fmla="*/ 549343 h 1713864"/>
              <a:gd name="connsiteX521" fmla="*/ 1371777 w 1715332"/>
              <a:gd name="connsiteY521" fmla="*/ 554952 h 1713864"/>
              <a:gd name="connsiteX522" fmla="*/ 1371777 w 1715332"/>
              <a:gd name="connsiteY522" fmla="*/ 681112 h 1713864"/>
              <a:gd name="connsiteX523" fmla="*/ 1366266 w 1715332"/>
              <a:gd name="connsiteY523" fmla="*/ 686622 h 1713864"/>
              <a:gd name="connsiteX524" fmla="*/ 1304540 w 1715332"/>
              <a:gd name="connsiteY524" fmla="*/ 686622 h 1713864"/>
              <a:gd name="connsiteX525" fmla="*/ 1304540 w 1715332"/>
              <a:gd name="connsiteY525" fmla="*/ 754642 h 1713864"/>
              <a:gd name="connsiteX526" fmla="*/ 1368287 w 1715332"/>
              <a:gd name="connsiteY526" fmla="*/ 754642 h 1713864"/>
              <a:gd name="connsiteX527" fmla="*/ 1373896 w 1715332"/>
              <a:gd name="connsiteY527" fmla="*/ 760250 h 1713864"/>
              <a:gd name="connsiteX528" fmla="*/ 1373896 w 1715332"/>
              <a:gd name="connsiteY528" fmla="*/ 815814 h 1713864"/>
              <a:gd name="connsiteX529" fmla="*/ 1368385 w 1715332"/>
              <a:gd name="connsiteY529" fmla="*/ 821325 h 1713864"/>
              <a:gd name="connsiteX530" fmla="*/ 1368385 w 1715332"/>
              <a:gd name="connsiteY530" fmla="*/ 821260 h 1713864"/>
              <a:gd name="connsiteX531" fmla="*/ 1304507 w 1715332"/>
              <a:gd name="connsiteY531" fmla="*/ 821260 h 1713864"/>
              <a:gd name="connsiteX532" fmla="*/ 1304507 w 1715332"/>
              <a:gd name="connsiteY532" fmla="*/ 890062 h 1713864"/>
              <a:gd name="connsiteX533" fmla="*/ 1368255 w 1715332"/>
              <a:gd name="connsiteY533" fmla="*/ 890062 h 1713864"/>
              <a:gd name="connsiteX534" fmla="*/ 1373863 w 1715332"/>
              <a:gd name="connsiteY534" fmla="*/ 895671 h 1713864"/>
              <a:gd name="connsiteX535" fmla="*/ 1373863 w 1715332"/>
              <a:gd name="connsiteY535" fmla="*/ 953027 h 1713864"/>
              <a:gd name="connsiteX536" fmla="*/ 1368353 w 1715332"/>
              <a:gd name="connsiteY536" fmla="*/ 958538 h 1713864"/>
              <a:gd name="connsiteX537" fmla="*/ 1242878 w 1715332"/>
              <a:gd name="connsiteY537" fmla="*/ 958538 h 1713864"/>
              <a:gd name="connsiteX538" fmla="*/ 1236030 w 1715332"/>
              <a:gd name="connsiteY538" fmla="*/ 951691 h 1713864"/>
              <a:gd name="connsiteX539" fmla="*/ 1236030 w 1715332"/>
              <a:gd name="connsiteY539" fmla="*/ 891203 h 1713864"/>
              <a:gd name="connsiteX540" fmla="*/ 1237139 w 1715332"/>
              <a:gd name="connsiteY540" fmla="*/ 890095 h 1713864"/>
              <a:gd name="connsiteX541" fmla="*/ 1166967 w 1715332"/>
              <a:gd name="connsiteY541" fmla="*/ 890095 h 1713864"/>
              <a:gd name="connsiteX542" fmla="*/ 1166967 w 1715332"/>
              <a:gd name="connsiteY542" fmla="*/ 1008558 h 1713864"/>
              <a:gd name="connsiteX543" fmla="*/ 1147501 w 1715332"/>
              <a:gd name="connsiteY543" fmla="*/ 1028025 h 1713864"/>
              <a:gd name="connsiteX544" fmla="*/ 1035852 w 1715332"/>
              <a:gd name="connsiteY544" fmla="*/ 1028025 h 1713864"/>
              <a:gd name="connsiteX545" fmla="*/ 1029004 w 1715332"/>
              <a:gd name="connsiteY545" fmla="*/ 1021178 h 1713864"/>
              <a:gd name="connsiteX546" fmla="*/ 1029004 w 1715332"/>
              <a:gd name="connsiteY546" fmla="*/ 823020 h 1713864"/>
              <a:gd name="connsiteX547" fmla="*/ 965680 w 1715332"/>
              <a:gd name="connsiteY547" fmla="*/ 823020 h 1713864"/>
              <a:gd name="connsiteX548" fmla="*/ 958832 w 1715332"/>
              <a:gd name="connsiteY548" fmla="*/ 816173 h 1713864"/>
              <a:gd name="connsiteX549" fmla="*/ 958832 w 1715332"/>
              <a:gd name="connsiteY549" fmla="*/ 692133 h 1713864"/>
              <a:gd name="connsiteX550" fmla="*/ 964343 w 1715332"/>
              <a:gd name="connsiteY550" fmla="*/ 686622 h 1713864"/>
              <a:gd name="connsiteX551" fmla="*/ 1029004 w 1715332"/>
              <a:gd name="connsiteY551" fmla="*/ 686622 h 1713864"/>
              <a:gd name="connsiteX552" fmla="*/ 1029004 w 1715332"/>
              <a:gd name="connsiteY552" fmla="*/ 594570 h 1713864"/>
              <a:gd name="connsiteX553" fmla="*/ 1029004 w 1715332"/>
              <a:gd name="connsiteY553" fmla="*/ 555246 h 1713864"/>
              <a:gd name="connsiteX554" fmla="*/ 1029004 w 1715332"/>
              <a:gd name="connsiteY554" fmla="*/ 478617 h 1713864"/>
              <a:gd name="connsiteX555" fmla="*/ 1097675 w 1715332"/>
              <a:gd name="connsiteY555" fmla="*/ 478617 h 1713864"/>
              <a:gd name="connsiteX556" fmla="*/ 1097675 w 1715332"/>
              <a:gd name="connsiteY556" fmla="*/ 414053 h 1713864"/>
              <a:gd name="connsiteX557" fmla="*/ 1103186 w 1715332"/>
              <a:gd name="connsiteY557" fmla="*/ 408543 h 1713864"/>
              <a:gd name="connsiteX558" fmla="*/ 554886 w 1715332"/>
              <a:gd name="connsiteY558" fmla="*/ 343294 h 1713864"/>
              <a:gd name="connsiteX559" fmla="*/ 613416 w 1715332"/>
              <a:gd name="connsiteY559" fmla="*/ 343294 h 1713864"/>
              <a:gd name="connsiteX560" fmla="*/ 619025 w 1715332"/>
              <a:gd name="connsiteY560" fmla="*/ 348902 h 1713864"/>
              <a:gd name="connsiteX561" fmla="*/ 619025 w 1715332"/>
              <a:gd name="connsiteY561" fmla="*/ 474181 h 1713864"/>
              <a:gd name="connsiteX562" fmla="*/ 613514 w 1715332"/>
              <a:gd name="connsiteY562" fmla="*/ 479692 h 1713864"/>
              <a:gd name="connsiteX563" fmla="*/ 556223 w 1715332"/>
              <a:gd name="connsiteY563" fmla="*/ 479692 h 1713864"/>
              <a:gd name="connsiteX564" fmla="*/ 549375 w 1715332"/>
              <a:gd name="connsiteY564" fmla="*/ 472844 h 1713864"/>
              <a:gd name="connsiteX565" fmla="*/ 549375 w 1715332"/>
              <a:gd name="connsiteY565" fmla="*/ 348804 h 1713864"/>
              <a:gd name="connsiteX566" fmla="*/ 554886 w 1715332"/>
              <a:gd name="connsiteY566" fmla="*/ 343294 h 1713864"/>
              <a:gd name="connsiteX567" fmla="*/ 963430 w 1715332"/>
              <a:gd name="connsiteY567" fmla="*/ 272894 h 1713864"/>
              <a:gd name="connsiteX568" fmla="*/ 1025026 w 1715332"/>
              <a:gd name="connsiteY568" fmla="*/ 272894 h 1713864"/>
              <a:gd name="connsiteX569" fmla="*/ 1028580 w 1715332"/>
              <a:gd name="connsiteY569" fmla="*/ 276448 h 1713864"/>
              <a:gd name="connsiteX570" fmla="*/ 1028580 w 1715332"/>
              <a:gd name="connsiteY570" fmla="*/ 478616 h 1713864"/>
              <a:gd name="connsiteX571" fmla="*/ 964343 w 1715332"/>
              <a:gd name="connsiteY571" fmla="*/ 478616 h 1713864"/>
              <a:gd name="connsiteX572" fmla="*/ 960723 w 1715332"/>
              <a:gd name="connsiteY572" fmla="*/ 474996 h 1713864"/>
              <a:gd name="connsiteX573" fmla="*/ 960723 w 1715332"/>
              <a:gd name="connsiteY573" fmla="*/ 275600 h 1713864"/>
              <a:gd name="connsiteX574" fmla="*/ 963430 w 1715332"/>
              <a:gd name="connsiteY574" fmla="*/ 272894 h 1713864"/>
              <a:gd name="connsiteX575" fmla="*/ 1374353 w 1715332"/>
              <a:gd name="connsiteY575" fmla="*/ 138517 h 1713864"/>
              <a:gd name="connsiteX576" fmla="*/ 1568499 w 1715332"/>
              <a:gd name="connsiteY576" fmla="*/ 138517 h 1713864"/>
              <a:gd name="connsiteX577" fmla="*/ 1574173 w 1715332"/>
              <a:gd name="connsiteY577" fmla="*/ 143995 h 1713864"/>
              <a:gd name="connsiteX578" fmla="*/ 1574140 w 1715332"/>
              <a:gd name="connsiteY578" fmla="*/ 338761 h 1713864"/>
              <a:gd name="connsiteX579" fmla="*/ 1568891 w 1715332"/>
              <a:gd name="connsiteY579" fmla="*/ 343913 h 1713864"/>
              <a:gd name="connsiteX580" fmla="*/ 1471230 w 1715332"/>
              <a:gd name="connsiteY580" fmla="*/ 343815 h 1713864"/>
              <a:gd name="connsiteX581" fmla="*/ 1375331 w 1715332"/>
              <a:gd name="connsiteY581" fmla="*/ 343913 h 1713864"/>
              <a:gd name="connsiteX582" fmla="*/ 1368711 w 1715332"/>
              <a:gd name="connsiteY582" fmla="*/ 337620 h 1713864"/>
              <a:gd name="connsiteX583" fmla="*/ 1368777 w 1715332"/>
              <a:gd name="connsiteY583" fmla="*/ 144060 h 1713864"/>
              <a:gd name="connsiteX584" fmla="*/ 1374353 w 1715332"/>
              <a:gd name="connsiteY584" fmla="*/ 138517 h 1713864"/>
              <a:gd name="connsiteX585" fmla="*/ 141843 w 1715332"/>
              <a:gd name="connsiteY585" fmla="*/ 138517 h 1713864"/>
              <a:gd name="connsiteX586" fmla="*/ 335990 w 1715332"/>
              <a:gd name="connsiteY586" fmla="*/ 138517 h 1713864"/>
              <a:gd name="connsiteX587" fmla="*/ 341664 w 1715332"/>
              <a:gd name="connsiteY587" fmla="*/ 143995 h 1713864"/>
              <a:gd name="connsiteX588" fmla="*/ 341631 w 1715332"/>
              <a:gd name="connsiteY588" fmla="*/ 338761 h 1713864"/>
              <a:gd name="connsiteX589" fmla="*/ 336382 w 1715332"/>
              <a:gd name="connsiteY589" fmla="*/ 343913 h 1713864"/>
              <a:gd name="connsiteX590" fmla="*/ 238721 w 1715332"/>
              <a:gd name="connsiteY590" fmla="*/ 343815 h 1713864"/>
              <a:gd name="connsiteX591" fmla="*/ 142822 w 1715332"/>
              <a:gd name="connsiteY591" fmla="*/ 343913 h 1713864"/>
              <a:gd name="connsiteX592" fmla="*/ 136202 w 1715332"/>
              <a:gd name="connsiteY592" fmla="*/ 337620 h 1713864"/>
              <a:gd name="connsiteX593" fmla="*/ 136268 w 1715332"/>
              <a:gd name="connsiteY593" fmla="*/ 144060 h 1713864"/>
              <a:gd name="connsiteX594" fmla="*/ 141843 w 1715332"/>
              <a:gd name="connsiteY594" fmla="*/ 138517 h 1713864"/>
              <a:gd name="connsiteX595" fmla="*/ 754218 w 1715332"/>
              <a:gd name="connsiteY595" fmla="*/ 135518 h 1713864"/>
              <a:gd name="connsiteX596" fmla="*/ 953419 w 1715332"/>
              <a:gd name="connsiteY596" fmla="*/ 135518 h 1713864"/>
              <a:gd name="connsiteX597" fmla="*/ 959027 w 1715332"/>
              <a:gd name="connsiteY597" fmla="*/ 141126 h 1713864"/>
              <a:gd name="connsiteX598" fmla="*/ 959027 w 1715332"/>
              <a:gd name="connsiteY598" fmla="*/ 274199 h 1713864"/>
              <a:gd name="connsiteX599" fmla="*/ 894073 w 1715332"/>
              <a:gd name="connsiteY599" fmla="*/ 274199 h 1713864"/>
              <a:gd name="connsiteX600" fmla="*/ 894073 w 1715332"/>
              <a:gd name="connsiteY600" fmla="*/ 475128 h 1713864"/>
              <a:gd name="connsiteX601" fmla="*/ 890584 w 1715332"/>
              <a:gd name="connsiteY601" fmla="*/ 478617 h 1713864"/>
              <a:gd name="connsiteX602" fmla="*/ 829868 w 1715332"/>
              <a:gd name="connsiteY602" fmla="*/ 478617 h 1713864"/>
              <a:gd name="connsiteX603" fmla="*/ 826248 w 1715332"/>
              <a:gd name="connsiteY603" fmla="*/ 474998 h 1713864"/>
              <a:gd name="connsiteX604" fmla="*/ 826248 w 1715332"/>
              <a:gd name="connsiteY604" fmla="*/ 408574 h 1713864"/>
              <a:gd name="connsiteX605" fmla="*/ 755196 w 1715332"/>
              <a:gd name="connsiteY605" fmla="*/ 408574 h 1713864"/>
              <a:gd name="connsiteX606" fmla="*/ 751707 w 1715332"/>
              <a:gd name="connsiteY606" fmla="*/ 405085 h 1713864"/>
              <a:gd name="connsiteX607" fmla="*/ 751707 w 1715332"/>
              <a:gd name="connsiteY607" fmla="*/ 342772 h 1713864"/>
              <a:gd name="connsiteX608" fmla="*/ 755261 w 1715332"/>
              <a:gd name="connsiteY608" fmla="*/ 339218 h 1713864"/>
              <a:gd name="connsiteX609" fmla="*/ 826248 w 1715332"/>
              <a:gd name="connsiteY609" fmla="*/ 339218 h 1713864"/>
              <a:gd name="connsiteX610" fmla="*/ 826248 w 1715332"/>
              <a:gd name="connsiteY610" fmla="*/ 274199 h 1713864"/>
              <a:gd name="connsiteX611" fmla="*/ 761065 w 1715332"/>
              <a:gd name="connsiteY611" fmla="*/ 274199 h 1713864"/>
              <a:gd name="connsiteX612" fmla="*/ 754218 w 1715332"/>
              <a:gd name="connsiteY612" fmla="*/ 267351 h 1713864"/>
              <a:gd name="connsiteX613" fmla="*/ 1106610 w 1715332"/>
              <a:gd name="connsiteY613" fmla="*/ 71280 h 1713864"/>
              <a:gd name="connsiteX614" fmla="*/ 1167424 w 1715332"/>
              <a:gd name="connsiteY614" fmla="*/ 71280 h 1713864"/>
              <a:gd name="connsiteX615" fmla="*/ 1170978 w 1715332"/>
              <a:gd name="connsiteY615" fmla="*/ 74834 h 1713864"/>
              <a:gd name="connsiteX616" fmla="*/ 1170978 w 1715332"/>
              <a:gd name="connsiteY616" fmla="*/ 201352 h 1713864"/>
              <a:gd name="connsiteX617" fmla="*/ 1167489 w 1715332"/>
              <a:gd name="connsiteY617" fmla="*/ 204841 h 1713864"/>
              <a:gd name="connsiteX618" fmla="*/ 1117468 w 1715332"/>
              <a:gd name="connsiteY618" fmla="*/ 204841 h 1713864"/>
              <a:gd name="connsiteX619" fmla="*/ 1117468 w 1715332"/>
              <a:gd name="connsiteY619" fmla="*/ 204842 h 1713864"/>
              <a:gd name="connsiteX620" fmla="*/ 1032068 w 1715332"/>
              <a:gd name="connsiteY620" fmla="*/ 204842 h 1713864"/>
              <a:gd name="connsiteX621" fmla="*/ 1028612 w 1715332"/>
              <a:gd name="connsiteY621" fmla="*/ 201353 h 1713864"/>
              <a:gd name="connsiteX622" fmla="*/ 1028612 w 1715332"/>
              <a:gd name="connsiteY622" fmla="*/ 139072 h 1713864"/>
              <a:gd name="connsiteX623" fmla="*/ 1032166 w 1715332"/>
              <a:gd name="connsiteY623" fmla="*/ 135518 h 1713864"/>
              <a:gd name="connsiteX624" fmla="*/ 1103121 w 1715332"/>
              <a:gd name="connsiteY624" fmla="*/ 135518 h 1713864"/>
              <a:gd name="connsiteX625" fmla="*/ 1103121 w 1715332"/>
              <a:gd name="connsiteY625" fmla="*/ 74769 h 1713864"/>
              <a:gd name="connsiteX626" fmla="*/ 1106610 w 1715332"/>
              <a:gd name="connsiteY626" fmla="*/ 71280 h 1713864"/>
              <a:gd name="connsiteX627" fmla="*/ 1636029 w 1715332"/>
              <a:gd name="connsiteY627" fmla="*/ 69324 h 1713864"/>
              <a:gd name="connsiteX628" fmla="*/ 1305941 w 1715332"/>
              <a:gd name="connsiteY628" fmla="*/ 69357 h 1713864"/>
              <a:gd name="connsiteX629" fmla="*/ 1299680 w 1715332"/>
              <a:gd name="connsiteY629" fmla="*/ 76106 h 1713864"/>
              <a:gd name="connsiteX630" fmla="*/ 1299647 w 1715332"/>
              <a:gd name="connsiteY630" fmla="*/ 406227 h 1713864"/>
              <a:gd name="connsiteX631" fmla="*/ 1306332 w 1715332"/>
              <a:gd name="connsiteY631" fmla="*/ 413075 h 1713864"/>
              <a:gd name="connsiteX632" fmla="*/ 1636420 w 1715332"/>
              <a:gd name="connsiteY632" fmla="*/ 413042 h 1713864"/>
              <a:gd name="connsiteX633" fmla="*/ 1643268 w 1715332"/>
              <a:gd name="connsiteY633" fmla="*/ 406390 h 1713864"/>
              <a:gd name="connsiteX634" fmla="*/ 1643138 w 1715332"/>
              <a:gd name="connsiteY634" fmla="*/ 241623 h 1713864"/>
              <a:gd name="connsiteX635" fmla="*/ 1643268 w 1715332"/>
              <a:gd name="connsiteY635" fmla="*/ 76857 h 1713864"/>
              <a:gd name="connsiteX636" fmla="*/ 1636029 w 1715332"/>
              <a:gd name="connsiteY636" fmla="*/ 69324 h 1713864"/>
              <a:gd name="connsiteX637" fmla="*/ 403521 w 1715332"/>
              <a:gd name="connsiteY637" fmla="*/ 69324 h 1713864"/>
              <a:gd name="connsiteX638" fmla="*/ 73433 w 1715332"/>
              <a:gd name="connsiteY638" fmla="*/ 69357 h 1713864"/>
              <a:gd name="connsiteX639" fmla="*/ 67172 w 1715332"/>
              <a:gd name="connsiteY639" fmla="*/ 76106 h 1713864"/>
              <a:gd name="connsiteX640" fmla="*/ 67139 w 1715332"/>
              <a:gd name="connsiteY640" fmla="*/ 406227 h 1713864"/>
              <a:gd name="connsiteX641" fmla="*/ 73824 w 1715332"/>
              <a:gd name="connsiteY641" fmla="*/ 413075 h 1713864"/>
              <a:gd name="connsiteX642" fmla="*/ 403912 w 1715332"/>
              <a:gd name="connsiteY642" fmla="*/ 413042 h 1713864"/>
              <a:gd name="connsiteX643" fmla="*/ 410760 w 1715332"/>
              <a:gd name="connsiteY643" fmla="*/ 406390 h 1713864"/>
              <a:gd name="connsiteX644" fmla="*/ 410630 w 1715332"/>
              <a:gd name="connsiteY644" fmla="*/ 241623 h 1713864"/>
              <a:gd name="connsiteX645" fmla="*/ 410760 w 1715332"/>
              <a:gd name="connsiteY645" fmla="*/ 76857 h 1713864"/>
              <a:gd name="connsiteX646" fmla="*/ 403521 w 1715332"/>
              <a:gd name="connsiteY646" fmla="*/ 69324 h 1713864"/>
              <a:gd name="connsiteX647" fmla="*/ 1239291 w 1715332"/>
              <a:gd name="connsiteY647" fmla="*/ 1924 h 1713864"/>
              <a:gd name="connsiteX648" fmla="*/ 1712136 w 1715332"/>
              <a:gd name="connsiteY648" fmla="*/ 1924 h 1713864"/>
              <a:gd name="connsiteX649" fmla="*/ 1712861 w 1715332"/>
              <a:gd name="connsiteY649" fmla="*/ 2656 h 1713864"/>
              <a:gd name="connsiteX650" fmla="*/ 1715006 w 1715332"/>
              <a:gd name="connsiteY650" fmla="*/ 3782 h 1713864"/>
              <a:gd name="connsiteX651" fmla="*/ 1715028 w 1715332"/>
              <a:gd name="connsiteY651" fmla="*/ 4846 h 1713864"/>
              <a:gd name="connsiteX652" fmla="*/ 1715331 w 1715332"/>
              <a:gd name="connsiteY652" fmla="*/ 5152 h 1713864"/>
              <a:gd name="connsiteX653" fmla="*/ 1715331 w 1715332"/>
              <a:gd name="connsiteY653" fmla="*/ 477964 h 1713864"/>
              <a:gd name="connsiteX654" fmla="*/ 1712136 w 1715332"/>
              <a:gd name="connsiteY654" fmla="*/ 481160 h 1713864"/>
              <a:gd name="connsiteX655" fmla="*/ 1239291 w 1715332"/>
              <a:gd name="connsiteY655" fmla="*/ 481160 h 1713864"/>
              <a:gd name="connsiteX656" fmla="*/ 1238731 w 1715332"/>
              <a:gd name="connsiteY656" fmla="*/ 480600 h 1713864"/>
              <a:gd name="connsiteX657" fmla="*/ 1238349 w 1715332"/>
              <a:gd name="connsiteY657" fmla="*/ 480655 h 1713864"/>
              <a:gd name="connsiteX658" fmla="*/ 1237431 w 1715332"/>
              <a:gd name="connsiteY658" fmla="*/ 479300 h 1713864"/>
              <a:gd name="connsiteX659" fmla="*/ 1236095 w 1715332"/>
              <a:gd name="connsiteY659" fmla="*/ 477964 h 1713864"/>
              <a:gd name="connsiteX660" fmla="*/ 1236095 w 1715332"/>
              <a:gd name="connsiteY660" fmla="*/ 5119 h 1713864"/>
              <a:gd name="connsiteX661" fmla="*/ 1239291 w 1715332"/>
              <a:gd name="connsiteY661" fmla="*/ 1924 h 1713864"/>
              <a:gd name="connsiteX662" fmla="*/ 662884 w 1715332"/>
              <a:gd name="connsiteY662" fmla="*/ 1924 h 1713864"/>
              <a:gd name="connsiteX663" fmla="*/ 748609 w 1715332"/>
              <a:gd name="connsiteY663" fmla="*/ 1924 h 1713864"/>
              <a:gd name="connsiteX664" fmla="*/ 754218 w 1715332"/>
              <a:gd name="connsiteY664" fmla="*/ 7532 h 1713864"/>
              <a:gd name="connsiteX665" fmla="*/ 754218 w 1715332"/>
              <a:gd name="connsiteY665" fmla="*/ 134735 h 1713864"/>
              <a:gd name="connsiteX666" fmla="*/ 686198 w 1715332"/>
              <a:gd name="connsiteY666" fmla="*/ 134735 h 1713864"/>
              <a:gd name="connsiteX667" fmla="*/ 686198 w 1715332"/>
              <a:gd name="connsiteY667" fmla="*/ 271427 h 1713864"/>
              <a:gd name="connsiteX668" fmla="*/ 682709 w 1715332"/>
              <a:gd name="connsiteY668" fmla="*/ 274916 h 1713864"/>
              <a:gd name="connsiteX669" fmla="*/ 621961 w 1715332"/>
              <a:gd name="connsiteY669" fmla="*/ 274916 h 1713864"/>
              <a:gd name="connsiteX670" fmla="*/ 618341 w 1715332"/>
              <a:gd name="connsiteY670" fmla="*/ 271297 h 1713864"/>
              <a:gd name="connsiteX671" fmla="*/ 618341 w 1715332"/>
              <a:gd name="connsiteY671" fmla="*/ 204874 h 1713864"/>
              <a:gd name="connsiteX672" fmla="*/ 552473 w 1715332"/>
              <a:gd name="connsiteY672" fmla="*/ 204874 h 1713864"/>
              <a:gd name="connsiteX673" fmla="*/ 549017 w 1715332"/>
              <a:gd name="connsiteY673" fmla="*/ 201385 h 1713864"/>
              <a:gd name="connsiteX674" fmla="*/ 549017 w 1715332"/>
              <a:gd name="connsiteY674" fmla="*/ 139072 h 1713864"/>
              <a:gd name="connsiteX675" fmla="*/ 552571 w 1715332"/>
              <a:gd name="connsiteY675" fmla="*/ 135518 h 1713864"/>
              <a:gd name="connsiteX676" fmla="*/ 618341 w 1715332"/>
              <a:gd name="connsiteY676" fmla="*/ 135518 h 1713864"/>
              <a:gd name="connsiteX677" fmla="*/ 618341 w 1715332"/>
              <a:gd name="connsiteY677" fmla="*/ 71312 h 1713864"/>
              <a:gd name="connsiteX678" fmla="*/ 552506 w 1715332"/>
              <a:gd name="connsiteY678" fmla="*/ 71312 h 1713864"/>
              <a:gd name="connsiteX679" fmla="*/ 549017 w 1715332"/>
              <a:gd name="connsiteY679" fmla="*/ 67790 h 1713864"/>
              <a:gd name="connsiteX680" fmla="*/ 549017 w 1715332"/>
              <a:gd name="connsiteY680" fmla="*/ 5510 h 1713864"/>
              <a:gd name="connsiteX681" fmla="*/ 552571 w 1715332"/>
              <a:gd name="connsiteY681" fmla="*/ 1956 h 1713864"/>
              <a:gd name="connsiteX682" fmla="*/ 662852 w 1715332"/>
              <a:gd name="connsiteY682" fmla="*/ 1956 h 1713864"/>
              <a:gd name="connsiteX683" fmla="*/ 6782 w 1715332"/>
              <a:gd name="connsiteY683" fmla="*/ 1924 h 1713864"/>
              <a:gd name="connsiteX684" fmla="*/ 479628 w 1715332"/>
              <a:gd name="connsiteY684" fmla="*/ 1924 h 1713864"/>
              <a:gd name="connsiteX685" fmla="*/ 480379 w 1715332"/>
              <a:gd name="connsiteY685" fmla="*/ 2683 h 1713864"/>
              <a:gd name="connsiteX686" fmla="*/ 481551 w 1715332"/>
              <a:gd name="connsiteY686" fmla="*/ 3456 h 1713864"/>
              <a:gd name="connsiteX687" fmla="*/ 481571 w 1715332"/>
              <a:gd name="connsiteY687" fmla="*/ 3887 h 1713864"/>
              <a:gd name="connsiteX688" fmla="*/ 482823 w 1715332"/>
              <a:gd name="connsiteY688" fmla="*/ 5152 h 1713864"/>
              <a:gd name="connsiteX689" fmla="*/ 482823 w 1715332"/>
              <a:gd name="connsiteY689" fmla="*/ 477964 h 1713864"/>
              <a:gd name="connsiteX690" fmla="*/ 481272 w 1715332"/>
              <a:gd name="connsiteY690" fmla="*/ 479515 h 1713864"/>
              <a:gd name="connsiteX691" fmla="*/ 481258 w 1715332"/>
              <a:gd name="connsiteY691" fmla="*/ 479693 h 1713864"/>
              <a:gd name="connsiteX692" fmla="*/ 481081 w 1715332"/>
              <a:gd name="connsiteY692" fmla="*/ 479707 h 1713864"/>
              <a:gd name="connsiteX693" fmla="*/ 479628 w 1715332"/>
              <a:gd name="connsiteY693" fmla="*/ 481160 h 1713864"/>
              <a:gd name="connsiteX694" fmla="*/ 6782 w 1715332"/>
              <a:gd name="connsiteY694" fmla="*/ 481160 h 1713864"/>
              <a:gd name="connsiteX695" fmla="*/ 5416 w 1715332"/>
              <a:gd name="connsiteY695" fmla="*/ 479794 h 1713864"/>
              <a:gd name="connsiteX696" fmla="*/ 4467 w 1715332"/>
              <a:gd name="connsiteY696" fmla="*/ 479726 h 1713864"/>
              <a:gd name="connsiteX697" fmla="*/ 4473 w 1715332"/>
              <a:gd name="connsiteY697" fmla="*/ 478850 h 1713864"/>
              <a:gd name="connsiteX698" fmla="*/ 3587 w 1715332"/>
              <a:gd name="connsiteY698" fmla="*/ 477964 h 1713864"/>
              <a:gd name="connsiteX699" fmla="*/ 3587 w 1715332"/>
              <a:gd name="connsiteY699" fmla="*/ 5119 h 1713864"/>
              <a:gd name="connsiteX700" fmla="*/ 6782 w 1715332"/>
              <a:gd name="connsiteY700" fmla="*/ 1924 h 1713864"/>
              <a:gd name="connsiteX701" fmla="*/ 832509 w 1715332"/>
              <a:gd name="connsiteY701" fmla="*/ 0 h 1713864"/>
              <a:gd name="connsiteX702" fmla="*/ 885790 w 1715332"/>
              <a:gd name="connsiteY702" fmla="*/ 0 h 1713864"/>
              <a:gd name="connsiteX703" fmla="*/ 893779 w 1715332"/>
              <a:gd name="connsiteY703" fmla="*/ 7989 h 1713864"/>
              <a:gd name="connsiteX704" fmla="*/ 893779 w 1715332"/>
              <a:gd name="connsiteY704" fmla="*/ 62085 h 1713864"/>
              <a:gd name="connsiteX705" fmla="*/ 886508 w 1715332"/>
              <a:gd name="connsiteY705" fmla="*/ 69356 h 1713864"/>
              <a:gd name="connsiteX706" fmla="*/ 832411 w 1715332"/>
              <a:gd name="connsiteY706" fmla="*/ 69356 h 1713864"/>
              <a:gd name="connsiteX707" fmla="*/ 824455 w 1715332"/>
              <a:gd name="connsiteY707" fmla="*/ 61367 h 1713864"/>
              <a:gd name="connsiteX708" fmla="*/ 824455 w 1715332"/>
              <a:gd name="connsiteY708" fmla="*/ 8054 h 1713864"/>
              <a:gd name="connsiteX709" fmla="*/ 832509 w 1715332"/>
              <a:gd name="connsiteY709" fmla="*/ 0 h 171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</a:cxnLst>
            <a:rect l="l" t="t" r="r" b="b"/>
            <a:pathLst>
              <a:path w="1715332" h="1713864">
                <a:moveTo>
                  <a:pt x="553778" y="1647181"/>
                </a:moveTo>
                <a:lnTo>
                  <a:pt x="617428" y="1647181"/>
                </a:lnTo>
                <a:cubicBezTo>
                  <a:pt x="618309" y="1647181"/>
                  <a:pt x="619026" y="1647899"/>
                  <a:pt x="619026" y="1648779"/>
                </a:cubicBezTo>
                <a:lnTo>
                  <a:pt x="619026" y="1708354"/>
                </a:lnTo>
                <a:cubicBezTo>
                  <a:pt x="619026" y="1711386"/>
                  <a:pt x="616548" y="1713864"/>
                  <a:pt x="613515" y="1713864"/>
                </a:cubicBezTo>
                <a:lnTo>
                  <a:pt x="555115" y="1713864"/>
                </a:lnTo>
                <a:cubicBezTo>
                  <a:pt x="551332" y="1713864"/>
                  <a:pt x="548267" y="1710799"/>
                  <a:pt x="548267" y="1707017"/>
                </a:cubicBezTo>
                <a:lnTo>
                  <a:pt x="548267" y="1652725"/>
                </a:lnTo>
                <a:cubicBezTo>
                  <a:pt x="548267" y="1649659"/>
                  <a:pt x="550745" y="1647181"/>
                  <a:pt x="553778" y="1647181"/>
                </a:cubicBezTo>
                <a:close/>
                <a:moveTo>
                  <a:pt x="1651617" y="1642779"/>
                </a:moveTo>
                <a:lnTo>
                  <a:pt x="1709724" y="1642779"/>
                </a:lnTo>
                <a:cubicBezTo>
                  <a:pt x="1712822" y="1642779"/>
                  <a:pt x="1715332" y="1645290"/>
                  <a:pt x="1715332" y="1648388"/>
                </a:cubicBezTo>
                <a:lnTo>
                  <a:pt x="1715332" y="1706495"/>
                </a:lnTo>
                <a:cubicBezTo>
                  <a:pt x="1715332" y="1709527"/>
                  <a:pt x="1712854" y="1712005"/>
                  <a:pt x="1709821" y="1712005"/>
                </a:cubicBezTo>
                <a:lnTo>
                  <a:pt x="1652954" y="1712005"/>
                </a:lnTo>
                <a:cubicBezTo>
                  <a:pt x="1649171" y="1712005"/>
                  <a:pt x="1646106" y="1708940"/>
                  <a:pt x="1646106" y="1705157"/>
                </a:cubicBezTo>
                <a:lnTo>
                  <a:pt x="1646106" y="1648290"/>
                </a:lnTo>
                <a:cubicBezTo>
                  <a:pt x="1646106" y="1645257"/>
                  <a:pt x="1648552" y="1642779"/>
                  <a:pt x="1651617" y="1642779"/>
                </a:cubicBezTo>
                <a:close/>
                <a:moveTo>
                  <a:pt x="1449904" y="1642779"/>
                </a:moveTo>
                <a:lnTo>
                  <a:pt x="1507327" y="1642779"/>
                </a:lnTo>
                <a:cubicBezTo>
                  <a:pt x="1510424" y="1642779"/>
                  <a:pt x="1512935" y="1645290"/>
                  <a:pt x="1512935" y="1648388"/>
                </a:cubicBezTo>
                <a:lnTo>
                  <a:pt x="1512935" y="1706495"/>
                </a:lnTo>
                <a:cubicBezTo>
                  <a:pt x="1512935" y="1709527"/>
                  <a:pt x="1510457" y="1712005"/>
                  <a:pt x="1507425" y="1712005"/>
                </a:cubicBezTo>
                <a:lnTo>
                  <a:pt x="1450557" y="1712005"/>
                </a:lnTo>
                <a:cubicBezTo>
                  <a:pt x="1446774" y="1712005"/>
                  <a:pt x="1443709" y="1708940"/>
                  <a:pt x="1443709" y="1705157"/>
                </a:cubicBezTo>
                <a:lnTo>
                  <a:pt x="1443709" y="1648975"/>
                </a:lnTo>
                <a:cubicBezTo>
                  <a:pt x="1443709" y="1645551"/>
                  <a:pt x="1446481" y="1642779"/>
                  <a:pt x="1449904" y="1642779"/>
                </a:cubicBezTo>
                <a:close/>
                <a:moveTo>
                  <a:pt x="897399" y="1579292"/>
                </a:moveTo>
                <a:lnTo>
                  <a:pt x="956158" y="1579292"/>
                </a:lnTo>
                <a:cubicBezTo>
                  <a:pt x="959256" y="1579292"/>
                  <a:pt x="961766" y="1581803"/>
                  <a:pt x="961766" y="1584901"/>
                </a:cubicBezTo>
                <a:lnTo>
                  <a:pt x="961766" y="1658725"/>
                </a:lnTo>
                <a:lnTo>
                  <a:pt x="961765" y="1658726"/>
                </a:lnTo>
                <a:lnTo>
                  <a:pt x="961765" y="1708354"/>
                </a:lnTo>
                <a:cubicBezTo>
                  <a:pt x="961765" y="1711386"/>
                  <a:pt x="959287" y="1713864"/>
                  <a:pt x="956255" y="1713864"/>
                </a:cubicBezTo>
                <a:lnTo>
                  <a:pt x="763087" y="1713864"/>
                </a:lnTo>
                <a:cubicBezTo>
                  <a:pt x="759304" y="1713864"/>
                  <a:pt x="756239" y="1710799"/>
                  <a:pt x="756239" y="1707017"/>
                </a:cubicBezTo>
                <a:lnTo>
                  <a:pt x="756239" y="1648159"/>
                </a:lnTo>
                <a:cubicBezTo>
                  <a:pt x="756206" y="1647833"/>
                  <a:pt x="756467" y="1647572"/>
                  <a:pt x="756793" y="1647572"/>
                </a:cubicBezTo>
                <a:lnTo>
                  <a:pt x="891888" y="1647572"/>
                </a:lnTo>
                <a:lnTo>
                  <a:pt x="891888" y="1584803"/>
                </a:lnTo>
                <a:cubicBezTo>
                  <a:pt x="891888" y="1581770"/>
                  <a:pt x="894366" y="1579292"/>
                  <a:pt x="897399" y="1579292"/>
                </a:cubicBezTo>
                <a:close/>
                <a:moveTo>
                  <a:pt x="627830" y="1440905"/>
                </a:moveTo>
                <a:lnTo>
                  <a:pt x="747500" y="1440905"/>
                </a:lnTo>
                <a:cubicBezTo>
                  <a:pt x="752424" y="1440905"/>
                  <a:pt x="756402" y="1444883"/>
                  <a:pt x="756402" y="1449807"/>
                </a:cubicBezTo>
                <a:lnTo>
                  <a:pt x="756402" y="1508761"/>
                </a:lnTo>
                <a:lnTo>
                  <a:pt x="819303" y="1508761"/>
                </a:lnTo>
                <a:cubicBezTo>
                  <a:pt x="822401" y="1508761"/>
                  <a:pt x="824911" y="1511272"/>
                  <a:pt x="824911" y="1514370"/>
                </a:cubicBezTo>
                <a:lnTo>
                  <a:pt x="824911" y="1569543"/>
                </a:lnTo>
                <a:cubicBezTo>
                  <a:pt x="824911" y="1572575"/>
                  <a:pt x="822433" y="1575053"/>
                  <a:pt x="819400" y="1575053"/>
                </a:cubicBezTo>
                <a:lnTo>
                  <a:pt x="756402" y="1575053"/>
                </a:lnTo>
                <a:lnTo>
                  <a:pt x="756402" y="1642715"/>
                </a:lnTo>
                <a:cubicBezTo>
                  <a:pt x="756402" y="1644541"/>
                  <a:pt x="754935" y="1646008"/>
                  <a:pt x="753109" y="1646008"/>
                </a:cubicBezTo>
                <a:lnTo>
                  <a:pt x="622580" y="1646008"/>
                </a:lnTo>
                <a:cubicBezTo>
                  <a:pt x="620624" y="1646008"/>
                  <a:pt x="619026" y="1644411"/>
                  <a:pt x="619026" y="1642454"/>
                </a:cubicBezTo>
                <a:lnTo>
                  <a:pt x="619026" y="1575053"/>
                </a:lnTo>
                <a:lnTo>
                  <a:pt x="555147" y="1575053"/>
                </a:lnTo>
                <a:cubicBezTo>
                  <a:pt x="551364" y="1575053"/>
                  <a:pt x="548299" y="1571988"/>
                  <a:pt x="548299" y="1568206"/>
                </a:cubicBezTo>
                <a:lnTo>
                  <a:pt x="548299" y="1514304"/>
                </a:lnTo>
                <a:cubicBezTo>
                  <a:pt x="548267" y="1511239"/>
                  <a:pt x="550745" y="1508761"/>
                  <a:pt x="553777" y="1508761"/>
                </a:cubicBezTo>
                <a:lnTo>
                  <a:pt x="619026" y="1508761"/>
                </a:lnTo>
                <a:lnTo>
                  <a:pt x="619026" y="1449709"/>
                </a:lnTo>
                <a:cubicBezTo>
                  <a:pt x="619026" y="1444851"/>
                  <a:pt x="622971" y="1440905"/>
                  <a:pt x="627830" y="1440905"/>
                </a:cubicBezTo>
                <a:close/>
                <a:moveTo>
                  <a:pt x="140148" y="1371580"/>
                </a:moveTo>
                <a:lnTo>
                  <a:pt x="339088" y="1371580"/>
                </a:lnTo>
                <a:cubicBezTo>
                  <a:pt x="340849" y="1371580"/>
                  <a:pt x="342284" y="1373015"/>
                  <a:pt x="342284" y="1374776"/>
                </a:cubicBezTo>
                <a:lnTo>
                  <a:pt x="342284" y="1573716"/>
                </a:lnTo>
                <a:cubicBezTo>
                  <a:pt x="342317" y="1575477"/>
                  <a:pt x="340882" y="1576911"/>
                  <a:pt x="339088" y="1576911"/>
                </a:cubicBezTo>
                <a:lnTo>
                  <a:pt x="140148" y="1576911"/>
                </a:lnTo>
                <a:cubicBezTo>
                  <a:pt x="138388" y="1576911"/>
                  <a:pt x="136953" y="1575477"/>
                  <a:pt x="136953" y="1573716"/>
                </a:cubicBezTo>
                <a:lnTo>
                  <a:pt x="136953" y="1374776"/>
                </a:lnTo>
                <a:cubicBezTo>
                  <a:pt x="136953" y="1373015"/>
                  <a:pt x="138388" y="1371580"/>
                  <a:pt x="140148" y="1371580"/>
                </a:cubicBezTo>
                <a:close/>
                <a:moveTo>
                  <a:pt x="71085" y="1302485"/>
                </a:moveTo>
                <a:cubicBezTo>
                  <a:pt x="69324" y="1302485"/>
                  <a:pt x="67890" y="1303919"/>
                  <a:pt x="67890" y="1305680"/>
                </a:cubicBezTo>
                <a:lnTo>
                  <a:pt x="67890" y="1642779"/>
                </a:lnTo>
                <a:cubicBezTo>
                  <a:pt x="67890" y="1644540"/>
                  <a:pt x="69324" y="1645975"/>
                  <a:pt x="71085" y="1645975"/>
                </a:cubicBezTo>
                <a:lnTo>
                  <a:pt x="408185" y="1645975"/>
                </a:lnTo>
                <a:cubicBezTo>
                  <a:pt x="409945" y="1645975"/>
                  <a:pt x="411380" y="1644540"/>
                  <a:pt x="411380" y="1642779"/>
                </a:cubicBezTo>
                <a:lnTo>
                  <a:pt x="411380" y="1305680"/>
                </a:lnTo>
                <a:cubicBezTo>
                  <a:pt x="411380" y="1303919"/>
                  <a:pt x="409945" y="1302485"/>
                  <a:pt x="408185" y="1302485"/>
                </a:cubicBezTo>
                <a:close/>
                <a:moveTo>
                  <a:pt x="3196" y="1234595"/>
                </a:moveTo>
                <a:lnTo>
                  <a:pt x="476041" y="1234595"/>
                </a:lnTo>
                <a:cubicBezTo>
                  <a:pt x="477834" y="1234595"/>
                  <a:pt x="479270" y="1236030"/>
                  <a:pt x="479237" y="1237824"/>
                </a:cubicBezTo>
                <a:lnTo>
                  <a:pt x="479237" y="1710636"/>
                </a:lnTo>
                <a:cubicBezTo>
                  <a:pt x="479237" y="1712397"/>
                  <a:pt x="477802" y="1713832"/>
                  <a:pt x="476041" y="1713832"/>
                </a:cubicBezTo>
                <a:lnTo>
                  <a:pt x="3196" y="1713832"/>
                </a:lnTo>
                <a:cubicBezTo>
                  <a:pt x="1435" y="1713832"/>
                  <a:pt x="0" y="1712397"/>
                  <a:pt x="0" y="1710636"/>
                </a:cubicBezTo>
                <a:lnTo>
                  <a:pt x="0" y="1237791"/>
                </a:lnTo>
                <a:cubicBezTo>
                  <a:pt x="0" y="1236030"/>
                  <a:pt x="1435" y="1234595"/>
                  <a:pt x="3196" y="1234595"/>
                </a:cubicBezTo>
                <a:close/>
                <a:moveTo>
                  <a:pt x="1296388" y="1234400"/>
                </a:moveTo>
                <a:cubicBezTo>
                  <a:pt x="1300301" y="1234367"/>
                  <a:pt x="1300855" y="1235932"/>
                  <a:pt x="1300790" y="1239226"/>
                </a:cubicBezTo>
                <a:cubicBezTo>
                  <a:pt x="1300594" y="1249204"/>
                  <a:pt x="1300529" y="1288790"/>
                  <a:pt x="1300790" y="1298572"/>
                </a:cubicBezTo>
                <a:cubicBezTo>
                  <a:pt x="1300888" y="1302290"/>
                  <a:pt x="1299681" y="1303170"/>
                  <a:pt x="1296127" y="1303138"/>
                </a:cubicBezTo>
                <a:cubicBezTo>
                  <a:pt x="1276334" y="1302974"/>
                  <a:pt x="1256574" y="1302974"/>
                  <a:pt x="1236781" y="1303138"/>
                </a:cubicBezTo>
                <a:cubicBezTo>
                  <a:pt x="1233324" y="1303170"/>
                  <a:pt x="1232020" y="1302420"/>
                  <a:pt x="1232053" y="1298637"/>
                </a:cubicBezTo>
                <a:cubicBezTo>
                  <a:pt x="1232248" y="1278649"/>
                  <a:pt x="1232216" y="1258693"/>
                  <a:pt x="1232085" y="1238704"/>
                </a:cubicBezTo>
                <a:cubicBezTo>
                  <a:pt x="1232053" y="1235313"/>
                  <a:pt x="1233161" y="1234432"/>
                  <a:pt x="1236455" y="1234432"/>
                </a:cubicBezTo>
                <a:cubicBezTo>
                  <a:pt x="1256443" y="1234563"/>
                  <a:pt x="1276399" y="1234595"/>
                  <a:pt x="1296388" y="1234400"/>
                </a:cubicBezTo>
                <a:close/>
                <a:moveTo>
                  <a:pt x="1645943" y="1166021"/>
                </a:moveTo>
                <a:lnTo>
                  <a:pt x="1709723" y="1166021"/>
                </a:lnTo>
                <a:cubicBezTo>
                  <a:pt x="1712821" y="1166021"/>
                  <a:pt x="1715332" y="1168532"/>
                  <a:pt x="1715332" y="1171630"/>
                </a:cubicBezTo>
                <a:lnTo>
                  <a:pt x="1715332" y="1435166"/>
                </a:lnTo>
                <a:cubicBezTo>
                  <a:pt x="1715332" y="1438198"/>
                  <a:pt x="1712854" y="1440677"/>
                  <a:pt x="1709821" y="1440677"/>
                </a:cubicBezTo>
                <a:lnTo>
                  <a:pt x="1652628" y="1440677"/>
                </a:lnTo>
                <a:cubicBezTo>
                  <a:pt x="1648845" y="1440677"/>
                  <a:pt x="1645780" y="1437611"/>
                  <a:pt x="1645780" y="1433829"/>
                </a:cubicBezTo>
                <a:lnTo>
                  <a:pt x="1645780" y="1166217"/>
                </a:lnTo>
                <a:cubicBezTo>
                  <a:pt x="1645780" y="1166086"/>
                  <a:pt x="1645845" y="1166021"/>
                  <a:pt x="1645943" y="1166021"/>
                </a:cubicBezTo>
                <a:close/>
                <a:moveTo>
                  <a:pt x="692622" y="1165369"/>
                </a:moveTo>
                <a:lnTo>
                  <a:pt x="752750" y="1165369"/>
                </a:lnTo>
                <a:cubicBezTo>
                  <a:pt x="753305" y="1165369"/>
                  <a:pt x="753761" y="1165826"/>
                  <a:pt x="753761" y="1166380"/>
                </a:cubicBezTo>
                <a:lnTo>
                  <a:pt x="753761" y="1226509"/>
                </a:lnTo>
                <a:cubicBezTo>
                  <a:pt x="753761" y="1229541"/>
                  <a:pt x="751283" y="1232020"/>
                  <a:pt x="748250" y="1232020"/>
                </a:cubicBezTo>
                <a:lnTo>
                  <a:pt x="693959" y="1232020"/>
                </a:lnTo>
                <a:cubicBezTo>
                  <a:pt x="690176" y="1232020"/>
                  <a:pt x="687111" y="1228955"/>
                  <a:pt x="687111" y="1225172"/>
                </a:cubicBezTo>
                <a:lnTo>
                  <a:pt x="687111" y="1170880"/>
                </a:lnTo>
                <a:cubicBezTo>
                  <a:pt x="687111" y="1167847"/>
                  <a:pt x="689557" y="1165369"/>
                  <a:pt x="692622" y="1165369"/>
                </a:cubicBezTo>
                <a:close/>
                <a:moveTo>
                  <a:pt x="549669" y="1165369"/>
                </a:moveTo>
                <a:lnTo>
                  <a:pt x="613449" y="1165369"/>
                </a:lnTo>
                <a:cubicBezTo>
                  <a:pt x="616547" y="1165369"/>
                  <a:pt x="619058" y="1167880"/>
                  <a:pt x="619058" y="1170978"/>
                </a:cubicBezTo>
                <a:lnTo>
                  <a:pt x="619058" y="1296975"/>
                </a:lnTo>
                <a:cubicBezTo>
                  <a:pt x="619058" y="1300007"/>
                  <a:pt x="616580" y="1302485"/>
                  <a:pt x="613547" y="1302485"/>
                </a:cubicBezTo>
                <a:lnTo>
                  <a:pt x="556516" y="1302485"/>
                </a:lnTo>
                <a:cubicBezTo>
                  <a:pt x="552734" y="1302485"/>
                  <a:pt x="549669" y="1299420"/>
                  <a:pt x="549669" y="1295638"/>
                </a:cubicBezTo>
                <a:close/>
                <a:moveTo>
                  <a:pt x="1168761" y="1165206"/>
                </a:moveTo>
                <a:cubicBezTo>
                  <a:pt x="1164098" y="1165174"/>
                  <a:pt x="1162891" y="1166445"/>
                  <a:pt x="1162924" y="1171076"/>
                </a:cubicBezTo>
                <a:cubicBezTo>
                  <a:pt x="1163119" y="1203618"/>
                  <a:pt x="1163152" y="1333462"/>
                  <a:pt x="1162891" y="1365809"/>
                </a:cubicBezTo>
                <a:cubicBezTo>
                  <a:pt x="1162826" y="1371092"/>
                  <a:pt x="1164261" y="1372265"/>
                  <a:pt x="1169380" y="1372265"/>
                </a:cubicBezTo>
                <a:cubicBezTo>
                  <a:pt x="1234302" y="1372102"/>
                  <a:pt x="1299192" y="1372102"/>
                  <a:pt x="1364114" y="1372265"/>
                </a:cubicBezTo>
                <a:cubicBezTo>
                  <a:pt x="1368842" y="1372298"/>
                  <a:pt x="1369950" y="1370994"/>
                  <a:pt x="1369950" y="1366396"/>
                </a:cubicBezTo>
                <a:cubicBezTo>
                  <a:pt x="1369787" y="1301278"/>
                  <a:pt x="1369787" y="1236161"/>
                  <a:pt x="1369950" y="1171043"/>
                </a:cubicBezTo>
                <a:cubicBezTo>
                  <a:pt x="1369950" y="1166380"/>
                  <a:pt x="1368711" y="1165206"/>
                  <a:pt x="1364081" y="1165206"/>
                </a:cubicBezTo>
                <a:cubicBezTo>
                  <a:pt x="1298963" y="1165369"/>
                  <a:pt x="1233878" y="1165369"/>
                  <a:pt x="1168761" y="1165206"/>
                </a:cubicBezTo>
                <a:close/>
                <a:moveTo>
                  <a:pt x="887616" y="1099273"/>
                </a:moveTo>
                <a:lnTo>
                  <a:pt x="887634" y="1099338"/>
                </a:lnTo>
                <a:lnTo>
                  <a:pt x="888432" y="1099338"/>
                </a:lnTo>
                <a:cubicBezTo>
                  <a:pt x="891529" y="1099338"/>
                  <a:pt x="894040" y="1101849"/>
                  <a:pt x="894040" y="1104947"/>
                </a:cubicBezTo>
                <a:lnTo>
                  <a:pt x="894040" y="1165369"/>
                </a:lnTo>
                <a:lnTo>
                  <a:pt x="956157" y="1165369"/>
                </a:lnTo>
                <a:cubicBezTo>
                  <a:pt x="959255" y="1165369"/>
                  <a:pt x="961766" y="1167880"/>
                  <a:pt x="961766" y="1170978"/>
                </a:cubicBezTo>
                <a:lnTo>
                  <a:pt x="961766" y="1296975"/>
                </a:lnTo>
                <a:cubicBezTo>
                  <a:pt x="961766" y="1300007"/>
                  <a:pt x="959288" y="1302485"/>
                  <a:pt x="956255" y="1302485"/>
                </a:cubicBezTo>
                <a:lnTo>
                  <a:pt x="890094" y="1302485"/>
                </a:lnTo>
                <a:cubicBezTo>
                  <a:pt x="890877" y="1302485"/>
                  <a:pt x="891496" y="1303105"/>
                  <a:pt x="891496" y="1303887"/>
                </a:cubicBezTo>
                <a:lnTo>
                  <a:pt x="891496" y="1364310"/>
                </a:lnTo>
                <a:cubicBezTo>
                  <a:pt x="891496" y="1367342"/>
                  <a:pt x="889018" y="1369820"/>
                  <a:pt x="885986" y="1369820"/>
                </a:cubicBezTo>
                <a:lnTo>
                  <a:pt x="693959" y="1369820"/>
                </a:lnTo>
                <a:cubicBezTo>
                  <a:pt x="690176" y="1369820"/>
                  <a:pt x="687111" y="1366755"/>
                  <a:pt x="687111" y="1362973"/>
                </a:cubicBezTo>
                <a:lnTo>
                  <a:pt x="687111" y="1308029"/>
                </a:lnTo>
                <a:cubicBezTo>
                  <a:pt x="687111" y="1304963"/>
                  <a:pt x="689557" y="1302485"/>
                  <a:pt x="692622" y="1302485"/>
                </a:cubicBezTo>
                <a:lnTo>
                  <a:pt x="824650" y="1302485"/>
                </a:lnTo>
                <a:lnTo>
                  <a:pt x="824650" y="1168304"/>
                </a:lnTo>
                <a:lnTo>
                  <a:pt x="826907" y="1166021"/>
                </a:lnTo>
                <a:lnTo>
                  <a:pt x="755327" y="1166021"/>
                </a:lnTo>
                <a:cubicBezTo>
                  <a:pt x="754805" y="1166021"/>
                  <a:pt x="754381" y="1165597"/>
                  <a:pt x="754381" y="1165076"/>
                </a:cubicBezTo>
                <a:lnTo>
                  <a:pt x="754381" y="1104881"/>
                </a:lnTo>
                <a:lnTo>
                  <a:pt x="756698" y="1102550"/>
                </a:lnTo>
                <a:lnTo>
                  <a:pt x="756500" y="1102599"/>
                </a:lnTo>
                <a:cubicBezTo>
                  <a:pt x="756239" y="1102403"/>
                  <a:pt x="756142" y="1101295"/>
                  <a:pt x="756337" y="1101132"/>
                </a:cubicBezTo>
                <a:lnTo>
                  <a:pt x="757969" y="1101273"/>
                </a:lnTo>
                <a:lnTo>
                  <a:pt x="759892" y="1099338"/>
                </a:lnTo>
                <a:lnTo>
                  <a:pt x="887496" y="1099338"/>
                </a:lnTo>
                <a:close/>
                <a:moveTo>
                  <a:pt x="5967" y="1027373"/>
                </a:moveTo>
                <a:lnTo>
                  <a:pt x="134735" y="1027373"/>
                </a:lnTo>
                <a:cubicBezTo>
                  <a:pt x="137800" y="1027373"/>
                  <a:pt x="140245" y="1029851"/>
                  <a:pt x="140245" y="1032884"/>
                </a:cubicBezTo>
                <a:lnTo>
                  <a:pt x="140245" y="1093372"/>
                </a:lnTo>
                <a:cubicBezTo>
                  <a:pt x="140245" y="1096404"/>
                  <a:pt x="137767" y="1098882"/>
                  <a:pt x="134735" y="1098882"/>
                </a:cubicBezTo>
                <a:lnTo>
                  <a:pt x="5967" y="1098882"/>
                </a:lnTo>
                <a:cubicBezTo>
                  <a:pt x="2934" y="1098882"/>
                  <a:pt x="456" y="1096404"/>
                  <a:pt x="456" y="1093372"/>
                </a:cubicBezTo>
                <a:lnTo>
                  <a:pt x="456" y="1032884"/>
                </a:lnTo>
                <a:cubicBezTo>
                  <a:pt x="456" y="1029851"/>
                  <a:pt x="2934" y="1027373"/>
                  <a:pt x="5967" y="1027373"/>
                </a:cubicBezTo>
                <a:close/>
                <a:moveTo>
                  <a:pt x="964538" y="1026590"/>
                </a:moveTo>
                <a:lnTo>
                  <a:pt x="1028221" y="1026590"/>
                </a:lnTo>
                <a:cubicBezTo>
                  <a:pt x="1028286" y="1026590"/>
                  <a:pt x="1028351" y="1026656"/>
                  <a:pt x="1028351" y="1026721"/>
                </a:cubicBezTo>
                <a:lnTo>
                  <a:pt x="1028351" y="1094839"/>
                </a:lnTo>
                <a:cubicBezTo>
                  <a:pt x="1028351" y="1097871"/>
                  <a:pt x="1025873" y="1100350"/>
                  <a:pt x="1022840" y="1100350"/>
                </a:cubicBezTo>
                <a:lnTo>
                  <a:pt x="965875" y="1100350"/>
                </a:lnTo>
                <a:cubicBezTo>
                  <a:pt x="962092" y="1100350"/>
                  <a:pt x="959027" y="1097284"/>
                  <a:pt x="959027" y="1093502"/>
                </a:cubicBezTo>
                <a:lnTo>
                  <a:pt x="959027" y="1032101"/>
                </a:lnTo>
                <a:cubicBezTo>
                  <a:pt x="959027" y="1029036"/>
                  <a:pt x="961505" y="1026590"/>
                  <a:pt x="964538" y="1026590"/>
                </a:cubicBezTo>
                <a:close/>
                <a:moveTo>
                  <a:pt x="1237530" y="1026558"/>
                </a:moveTo>
                <a:lnTo>
                  <a:pt x="1368255" y="1026558"/>
                </a:lnTo>
                <a:cubicBezTo>
                  <a:pt x="1371353" y="1026558"/>
                  <a:pt x="1373863" y="1029069"/>
                  <a:pt x="1373863" y="1032167"/>
                </a:cubicBezTo>
                <a:lnTo>
                  <a:pt x="1373863" y="1098230"/>
                </a:lnTo>
                <a:lnTo>
                  <a:pt x="1435362" y="1098230"/>
                </a:lnTo>
                <a:cubicBezTo>
                  <a:pt x="1438460" y="1098230"/>
                  <a:pt x="1440970" y="1100741"/>
                  <a:pt x="1440970" y="1103838"/>
                </a:cubicBezTo>
                <a:lnTo>
                  <a:pt x="1440970" y="1234139"/>
                </a:lnTo>
                <a:lnTo>
                  <a:pt x="1506251" y="1234139"/>
                </a:lnTo>
                <a:lnTo>
                  <a:pt x="1506251" y="1171923"/>
                </a:lnTo>
                <a:cubicBezTo>
                  <a:pt x="1506251" y="1168890"/>
                  <a:pt x="1508697" y="1166412"/>
                  <a:pt x="1511762" y="1166412"/>
                </a:cubicBezTo>
                <a:lnTo>
                  <a:pt x="1578803" y="1166412"/>
                </a:lnTo>
                <a:lnTo>
                  <a:pt x="1578803" y="1102143"/>
                </a:lnTo>
                <a:cubicBezTo>
                  <a:pt x="1578803" y="1099077"/>
                  <a:pt x="1581249" y="1096599"/>
                  <a:pt x="1584314" y="1096599"/>
                </a:cubicBezTo>
                <a:lnTo>
                  <a:pt x="1640171" y="1096599"/>
                </a:lnTo>
                <a:cubicBezTo>
                  <a:pt x="1643268" y="1096599"/>
                  <a:pt x="1645779" y="1099110"/>
                  <a:pt x="1645779" y="1102208"/>
                </a:cubicBezTo>
                <a:lnTo>
                  <a:pt x="1645779" y="1371255"/>
                </a:lnTo>
                <a:lnTo>
                  <a:pt x="1585651" y="1371255"/>
                </a:lnTo>
                <a:cubicBezTo>
                  <a:pt x="1581868" y="1371255"/>
                  <a:pt x="1578803" y="1368189"/>
                  <a:pt x="1578803" y="1364407"/>
                </a:cubicBezTo>
                <a:lnTo>
                  <a:pt x="1578803" y="1235639"/>
                </a:lnTo>
                <a:lnTo>
                  <a:pt x="1508631" y="1235639"/>
                </a:lnTo>
                <a:lnTo>
                  <a:pt x="1508632" y="1235639"/>
                </a:lnTo>
                <a:lnTo>
                  <a:pt x="1508632" y="1301963"/>
                </a:lnTo>
                <a:cubicBezTo>
                  <a:pt x="1508632" y="1302746"/>
                  <a:pt x="1508012" y="1303365"/>
                  <a:pt x="1507229" y="1303365"/>
                </a:cubicBezTo>
                <a:lnTo>
                  <a:pt x="1441003" y="1303365"/>
                </a:lnTo>
                <a:lnTo>
                  <a:pt x="1441003" y="1369787"/>
                </a:lnTo>
                <a:lnTo>
                  <a:pt x="1504425" y="1369787"/>
                </a:lnTo>
                <a:cubicBezTo>
                  <a:pt x="1507523" y="1369787"/>
                  <a:pt x="1510033" y="1372298"/>
                  <a:pt x="1510033" y="1375396"/>
                </a:cubicBezTo>
                <a:lnTo>
                  <a:pt x="1510033" y="1439014"/>
                </a:lnTo>
                <a:lnTo>
                  <a:pt x="1640171" y="1439209"/>
                </a:lnTo>
                <a:cubicBezTo>
                  <a:pt x="1643269" y="1439209"/>
                  <a:pt x="1645780" y="1441720"/>
                  <a:pt x="1645780" y="1444818"/>
                </a:cubicBezTo>
                <a:lnTo>
                  <a:pt x="1645780" y="1507294"/>
                </a:lnTo>
                <a:lnTo>
                  <a:pt x="1709724" y="1507294"/>
                </a:lnTo>
                <a:cubicBezTo>
                  <a:pt x="1712822" y="1507294"/>
                  <a:pt x="1715332" y="1509805"/>
                  <a:pt x="1715332" y="1512935"/>
                </a:cubicBezTo>
                <a:lnTo>
                  <a:pt x="1715332" y="1571042"/>
                </a:lnTo>
                <a:cubicBezTo>
                  <a:pt x="1715332" y="1574075"/>
                  <a:pt x="1712854" y="1576553"/>
                  <a:pt x="1709821" y="1576553"/>
                </a:cubicBezTo>
                <a:lnTo>
                  <a:pt x="1583108" y="1576553"/>
                </a:lnTo>
                <a:cubicBezTo>
                  <a:pt x="1579325" y="1576553"/>
                  <a:pt x="1576260" y="1573488"/>
                  <a:pt x="1576260" y="1569705"/>
                </a:cubicBezTo>
                <a:lnTo>
                  <a:pt x="1576260" y="1508468"/>
                </a:lnTo>
                <a:lnTo>
                  <a:pt x="1441035" y="1508468"/>
                </a:lnTo>
                <a:lnTo>
                  <a:pt x="1441035" y="1646236"/>
                </a:lnTo>
                <a:lnTo>
                  <a:pt x="1304376" y="1646236"/>
                </a:lnTo>
                <a:cubicBezTo>
                  <a:pt x="1303528" y="1646236"/>
                  <a:pt x="1302811" y="1646921"/>
                  <a:pt x="1302811" y="1647801"/>
                </a:cubicBezTo>
                <a:lnTo>
                  <a:pt x="1302811" y="1713864"/>
                </a:lnTo>
                <a:lnTo>
                  <a:pt x="1102339" y="1713864"/>
                </a:lnTo>
                <a:cubicBezTo>
                  <a:pt x="1098556" y="1713864"/>
                  <a:pt x="1095491" y="1710799"/>
                  <a:pt x="1095491" y="1707017"/>
                </a:cubicBezTo>
                <a:lnTo>
                  <a:pt x="1095491" y="1576912"/>
                </a:lnTo>
                <a:lnTo>
                  <a:pt x="1162891" y="1576912"/>
                </a:lnTo>
                <a:lnTo>
                  <a:pt x="1162891" y="1641377"/>
                </a:lnTo>
                <a:cubicBezTo>
                  <a:pt x="1162891" y="1645160"/>
                  <a:pt x="1165956" y="1648225"/>
                  <a:pt x="1169739" y="1648225"/>
                </a:cubicBezTo>
                <a:lnTo>
                  <a:pt x="1295246" y="1648225"/>
                </a:lnTo>
                <a:cubicBezTo>
                  <a:pt x="1298279" y="1648225"/>
                  <a:pt x="1300757" y="1645747"/>
                  <a:pt x="1300757" y="1642714"/>
                </a:cubicBezTo>
                <a:lnTo>
                  <a:pt x="1300757" y="1579684"/>
                </a:lnTo>
                <a:lnTo>
                  <a:pt x="1364896" y="1579684"/>
                </a:lnTo>
                <a:cubicBezTo>
                  <a:pt x="1367929" y="1579684"/>
                  <a:pt x="1370407" y="1577205"/>
                  <a:pt x="1370407" y="1574173"/>
                </a:cubicBezTo>
                <a:lnTo>
                  <a:pt x="1370407" y="1515935"/>
                </a:lnTo>
                <a:cubicBezTo>
                  <a:pt x="1370407" y="1512838"/>
                  <a:pt x="1367896" y="1510327"/>
                  <a:pt x="1364799" y="1510327"/>
                </a:cubicBezTo>
                <a:lnTo>
                  <a:pt x="1301050" y="1510327"/>
                </a:lnTo>
                <a:lnTo>
                  <a:pt x="1301050" y="1444590"/>
                </a:lnTo>
                <a:cubicBezTo>
                  <a:pt x="1301050" y="1441492"/>
                  <a:pt x="1298540" y="1438981"/>
                  <a:pt x="1295442" y="1438981"/>
                </a:cubicBezTo>
                <a:lnTo>
                  <a:pt x="1237204" y="1438981"/>
                </a:lnTo>
                <a:cubicBezTo>
                  <a:pt x="1234172" y="1438981"/>
                  <a:pt x="1231693" y="1441459"/>
                  <a:pt x="1231693" y="1444492"/>
                </a:cubicBezTo>
                <a:lnTo>
                  <a:pt x="1231693" y="1510294"/>
                </a:lnTo>
                <a:lnTo>
                  <a:pt x="1164587" y="1510294"/>
                </a:lnTo>
                <a:lnTo>
                  <a:pt x="1164587" y="1444557"/>
                </a:lnTo>
                <a:cubicBezTo>
                  <a:pt x="1164587" y="1441459"/>
                  <a:pt x="1162076" y="1438949"/>
                  <a:pt x="1158978" y="1438949"/>
                </a:cubicBezTo>
                <a:lnTo>
                  <a:pt x="1100741" y="1438949"/>
                </a:lnTo>
                <a:cubicBezTo>
                  <a:pt x="1097708" y="1438949"/>
                  <a:pt x="1095230" y="1441427"/>
                  <a:pt x="1095230" y="1444459"/>
                </a:cubicBezTo>
                <a:lnTo>
                  <a:pt x="1095230" y="1576684"/>
                </a:lnTo>
                <a:lnTo>
                  <a:pt x="1035264" y="1576684"/>
                </a:lnTo>
                <a:cubicBezTo>
                  <a:pt x="1031482" y="1576684"/>
                  <a:pt x="1028417" y="1573618"/>
                  <a:pt x="1028417" y="1569836"/>
                </a:cubicBezTo>
                <a:lnTo>
                  <a:pt x="1028417" y="1440807"/>
                </a:lnTo>
                <a:lnTo>
                  <a:pt x="962549" y="1440807"/>
                </a:lnTo>
                <a:cubicBezTo>
                  <a:pt x="962092" y="1440807"/>
                  <a:pt x="961701" y="1440448"/>
                  <a:pt x="961701" y="1439959"/>
                </a:cubicBezTo>
                <a:lnTo>
                  <a:pt x="961701" y="1503186"/>
                </a:lnTo>
                <a:cubicBezTo>
                  <a:pt x="961701" y="1506218"/>
                  <a:pt x="959223" y="1508696"/>
                  <a:pt x="956190" y="1508696"/>
                </a:cubicBezTo>
                <a:lnTo>
                  <a:pt x="898311" y="1508696"/>
                </a:lnTo>
                <a:cubicBezTo>
                  <a:pt x="894529" y="1508696"/>
                  <a:pt x="891464" y="1505631"/>
                  <a:pt x="891464" y="1501849"/>
                </a:cubicBezTo>
                <a:lnTo>
                  <a:pt x="891464" y="1376896"/>
                </a:lnTo>
                <a:cubicBezTo>
                  <a:pt x="891464" y="1373863"/>
                  <a:pt x="893942" y="1371385"/>
                  <a:pt x="896975" y="1371385"/>
                </a:cubicBezTo>
                <a:lnTo>
                  <a:pt x="961734" y="1371385"/>
                </a:lnTo>
                <a:lnTo>
                  <a:pt x="961734" y="1305550"/>
                </a:lnTo>
                <a:cubicBezTo>
                  <a:pt x="961734" y="1304180"/>
                  <a:pt x="962842" y="1303072"/>
                  <a:pt x="964212" y="1303072"/>
                </a:cubicBezTo>
                <a:lnTo>
                  <a:pt x="1095426" y="1303072"/>
                </a:lnTo>
                <a:lnTo>
                  <a:pt x="1095426" y="1234563"/>
                </a:lnTo>
                <a:lnTo>
                  <a:pt x="1035851" y="1234563"/>
                </a:lnTo>
                <a:cubicBezTo>
                  <a:pt x="1032069" y="1234563"/>
                  <a:pt x="1029003" y="1231498"/>
                  <a:pt x="1029003" y="1227715"/>
                </a:cubicBezTo>
                <a:lnTo>
                  <a:pt x="1029003" y="1170847"/>
                </a:lnTo>
                <a:cubicBezTo>
                  <a:pt x="1029003" y="1167815"/>
                  <a:pt x="1031482" y="1165337"/>
                  <a:pt x="1034514" y="1165337"/>
                </a:cubicBezTo>
                <a:lnTo>
                  <a:pt x="1095426" y="1165337"/>
                </a:lnTo>
                <a:lnTo>
                  <a:pt x="1095426" y="1103741"/>
                </a:lnTo>
                <a:cubicBezTo>
                  <a:pt x="1095426" y="1100708"/>
                  <a:pt x="1097904" y="1098230"/>
                  <a:pt x="1100936" y="1098230"/>
                </a:cubicBezTo>
                <a:lnTo>
                  <a:pt x="1232020" y="1098230"/>
                </a:lnTo>
                <a:lnTo>
                  <a:pt x="1232020" y="1032069"/>
                </a:lnTo>
                <a:cubicBezTo>
                  <a:pt x="1232020" y="1029036"/>
                  <a:pt x="1234498" y="1026558"/>
                  <a:pt x="1237530" y="1026558"/>
                </a:cubicBezTo>
                <a:close/>
                <a:moveTo>
                  <a:pt x="210613" y="960821"/>
                </a:moveTo>
                <a:cubicBezTo>
                  <a:pt x="208689" y="960821"/>
                  <a:pt x="207124" y="962386"/>
                  <a:pt x="207124" y="964309"/>
                </a:cubicBezTo>
                <a:lnTo>
                  <a:pt x="207124" y="1029199"/>
                </a:lnTo>
                <a:lnTo>
                  <a:pt x="272013" y="1029199"/>
                </a:lnTo>
                <a:cubicBezTo>
                  <a:pt x="273937" y="1029199"/>
                  <a:pt x="275503" y="1027634"/>
                  <a:pt x="275503" y="1025710"/>
                </a:cubicBezTo>
                <a:lnTo>
                  <a:pt x="275535" y="1025710"/>
                </a:lnTo>
                <a:lnTo>
                  <a:pt x="275535" y="964309"/>
                </a:lnTo>
                <a:cubicBezTo>
                  <a:pt x="275535" y="962386"/>
                  <a:pt x="273970" y="960821"/>
                  <a:pt x="272046" y="960821"/>
                </a:cubicBezTo>
                <a:lnTo>
                  <a:pt x="271868" y="960821"/>
                </a:lnTo>
                <a:lnTo>
                  <a:pt x="272863" y="963918"/>
                </a:lnTo>
                <a:cubicBezTo>
                  <a:pt x="272895" y="984266"/>
                  <a:pt x="272895" y="1004646"/>
                  <a:pt x="272863" y="1024993"/>
                </a:cubicBezTo>
                <a:cubicBezTo>
                  <a:pt x="272830" y="1026232"/>
                  <a:pt x="273450" y="1027798"/>
                  <a:pt x="271721" y="1028548"/>
                </a:cubicBezTo>
                <a:lnTo>
                  <a:pt x="271721" y="960821"/>
                </a:lnTo>
                <a:close/>
                <a:moveTo>
                  <a:pt x="1444036" y="958799"/>
                </a:moveTo>
                <a:lnTo>
                  <a:pt x="1577271" y="958799"/>
                </a:lnTo>
                <a:cubicBezTo>
                  <a:pt x="1578086" y="958799"/>
                  <a:pt x="1578771" y="959484"/>
                  <a:pt x="1578771" y="960299"/>
                </a:cubicBezTo>
                <a:lnTo>
                  <a:pt x="1578771" y="1022515"/>
                </a:lnTo>
                <a:cubicBezTo>
                  <a:pt x="1578771" y="1025547"/>
                  <a:pt x="1576293" y="1028026"/>
                  <a:pt x="1573260" y="1028026"/>
                </a:cubicBezTo>
                <a:lnTo>
                  <a:pt x="1444851" y="1028026"/>
                </a:lnTo>
                <a:cubicBezTo>
                  <a:pt x="1441362" y="1028026"/>
                  <a:pt x="1438525" y="1025189"/>
                  <a:pt x="1438525" y="1021700"/>
                </a:cubicBezTo>
                <a:lnTo>
                  <a:pt x="1438525" y="964310"/>
                </a:lnTo>
                <a:cubicBezTo>
                  <a:pt x="1438525" y="961277"/>
                  <a:pt x="1441003" y="958799"/>
                  <a:pt x="1444036" y="958799"/>
                </a:cubicBezTo>
                <a:close/>
                <a:moveTo>
                  <a:pt x="897431" y="890127"/>
                </a:moveTo>
                <a:lnTo>
                  <a:pt x="955669" y="890127"/>
                </a:lnTo>
                <a:cubicBezTo>
                  <a:pt x="958767" y="890127"/>
                  <a:pt x="961277" y="892638"/>
                  <a:pt x="961277" y="895736"/>
                </a:cubicBezTo>
                <a:lnTo>
                  <a:pt x="961277" y="951300"/>
                </a:lnTo>
                <a:cubicBezTo>
                  <a:pt x="961277" y="954332"/>
                  <a:pt x="958799" y="956810"/>
                  <a:pt x="955767" y="956810"/>
                </a:cubicBezTo>
                <a:lnTo>
                  <a:pt x="898801" y="956810"/>
                </a:lnTo>
                <a:cubicBezTo>
                  <a:pt x="895018" y="956810"/>
                  <a:pt x="891953" y="953745"/>
                  <a:pt x="891953" y="949963"/>
                </a:cubicBezTo>
                <a:lnTo>
                  <a:pt x="891953" y="895670"/>
                </a:lnTo>
                <a:cubicBezTo>
                  <a:pt x="891888" y="892573"/>
                  <a:pt x="894366" y="890127"/>
                  <a:pt x="897431" y="890127"/>
                </a:cubicBezTo>
                <a:close/>
                <a:moveTo>
                  <a:pt x="1651291" y="822498"/>
                </a:moveTo>
                <a:lnTo>
                  <a:pt x="1709398" y="822498"/>
                </a:lnTo>
                <a:cubicBezTo>
                  <a:pt x="1712495" y="822498"/>
                  <a:pt x="1715006" y="825009"/>
                  <a:pt x="1715006" y="828107"/>
                </a:cubicBezTo>
                <a:lnTo>
                  <a:pt x="1715006" y="1021080"/>
                </a:lnTo>
                <a:cubicBezTo>
                  <a:pt x="1715006" y="1024112"/>
                  <a:pt x="1712528" y="1026591"/>
                  <a:pt x="1709496" y="1026591"/>
                </a:cubicBezTo>
                <a:lnTo>
                  <a:pt x="1645780" y="1026591"/>
                </a:lnTo>
                <a:lnTo>
                  <a:pt x="1645780" y="959843"/>
                </a:lnTo>
                <a:lnTo>
                  <a:pt x="1578966" y="959843"/>
                </a:lnTo>
                <a:lnTo>
                  <a:pt x="1578966" y="896127"/>
                </a:lnTo>
                <a:cubicBezTo>
                  <a:pt x="1578901" y="893094"/>
                  <a:pt x="1581379" y="890616"/>
                  <a:pt x="1584444" y="890616"/>
                </a:cubicBezTo>
                <a:lnTo>
                  <a:pt x="1645780" y="890616"/>
                </a:lnTo>
                <a:lnTo>
                  <a:pt x="1645780" y="828041"/>
                </a:lnTo>
                <a:cubicBezTo>
                  <a:pt x="1645780" y="824976"/>
                  <a:pt x="1648258" y="822498"/>
                  <a:pt x="1651291" y="822498"/>
                </a:cubicBezTo>
                <a:close/>
                <a:moveTo>
                  <a:pt x="758293" y="754804"/>
                </a:moveTo>
                <a:lnTo>
                  <a:pt x="820606" y="754804"/>
                </a:lnTo>
                <a:cubicBezTo>
                  <a:pt x="822562" y="754804"/>
                  <a:pt x="824160" y="756402"/>
                  <a:pt x="824160" y="758358"/>
                </a:cubicBezTo>
                <a:lnTo>
                  <a:pt x="824160" y="886605"/>
                </a:lnTo>
                <a:cubicBezTo>
                  <a:pt x="824160" y="888529"/>
                  <a:pt x="822595" y="890094"/>
                  <a:pt x="820671" y="890094"/>
                </a:cubicBezTo>
                <a:lnTo>
                  <a:pt x="756434" y="890094"/>
                </a:lnTo>
                <a:lnTo>
                  <a:pt x="756434" y="960690"/>
                </a:lnTo>
                <a:lnTo>
                  <a:pt x="756336" y="960788"/>
                </a:lnTo>
                <a:lnTo>
                  <a:pt x="817575" y="960788"/>
                </a:lnTo>
                <a:cubicBezTo>
                  <a:pt x="819499" y="960821"/>
                  <a:pt x="821064" y="962353"/>
                  <a:pt x="821064" y="964277"/>
                </a:cubicBezTo>
                <a:lnTo>
                  <a:pt x="821064" y="1025091"/>
                </a:lnTo>
                <a:cubicBezTo>
                  <a:pt x="821064" y="1027048"/>
                  <a:pt x="819466" y="1028645"/>
                  <a:pt x="817510" y="1028645"/>
                </a:cubicBezTo>
                <a:lnTo>
                  <a:pt x="620526" y="1028645"/>
                </a:lnTo>
                <a:cubicBezTo>
                  <a:pt x="618602" y="1028645"/>
                  <a:pt x="617037" y="1027080"/>
                  <a:pt x="617037" y="1025156"/>
                </a:cubicBezTo>
                <a:lnTo>
                  <a:pt x="617037" y="960788"/>
                </a:lnTo>
                <a:lnTo>
                  <a:pt x="687078" y="960788"/>
                </a:lnTo>
                <a:lnTo>
                  <a:pt x="687078" y="889768"/>
                </a:lnTo>
                <a:cubicBezTo>
                  <a:pt x="687111" y="887844"/>
                  <a:pt x="688643" y="886279"/>
                  <a:pt x="690567" y="886279"/>
                </a:cubicBezTo>
                <a:lnTo>
                  <a:pt x="752880" y="886279"/>
                </a:lnTo>
                <a:lnTo>
                  <a:pt x="754804" y="888204"/>
                </a:lnTo>
                <a:lnTo>
                  <a:pt x="754804" y="758293"/>
                </a:lnTo>
                <a:cubicBezTo>
                  <a:pt x="754804" y="756369"/>
                  <a:pt x="756369" y="754804"/>
                  <a:pt x="758293" y="754804"/>
                </a:cubicBezTo>
                <a:close/>
                <a:moveTo>
                  <a:pt x="343196" y="752522"/>
                </a:moveTo>
                <a:lnTo>
                  <a:pt x="343196" y="820216"/>
                </a:lnTo>
                <a:cubicBezTo>
                  <a:pt x="343196" y="822107"/>
                  <a:pt x="344729" y="823672"/>
                  <a:pt x="346652" y="823672"/>
                </a:cubicBezTo>
                <a:lnTo>
                  <a:pt x="477931" y="823672"/>
                </a:lnTo>
                <a:lnTo>
                  <a:pt x="477931" y="890159"/>
                </a:lnTo>
                <a:lnTo>
                  <a:pt x="413042" y="890159"/>
                </a:lnTo>
                <a:cubicBezTo>
                  <a:pt x="411118" y="890159"/>
                  <a:pt x="409553" y="891725"/>
                  <a:pt x="409553" y="893648"/>
                </a:cubicBezTo>
                <a:lnTo>
                  <a:pt x="409553" y="954984"/>
                </a:lnTo>
                <a:cubicBezTo>
                  <a:pt x="409553" y="956940"/>
                  <a:pt x="411151" y="958538"/>
                  <a:pt x="413107" y="958538"/>
                </a:cubicBezTo>
                <a:lnTo>
                  <a:pt x="474442" y="958538"/>
                </a:lnTo>
                <a:cubicBezTo>
                  <a:pt x="476366" y="958538"/>
                  <a:pt x="477931" y="956973"/>
                  <a:pt x="477931" y="955049"/>
                </a:cubicBezTo>
                <a:lnTo>
                  <a:pt x="477931" y="890616"/>
                </a:lnTo>
                <a:lnTo>
                  <a:pt x="543799" y="890616"/>
                </a:lnTo>
                <a:cubicBezTo>
                  <a:pt x="545723" y="890616"/>
                  <a:pt x="547288" y="889051"/>
                  <a:pt x="547288" y="887127"/>
                </a:cubicBezTo>
                <a:lnTo>
                  <a:pt x="547288" y="816270"/>
                </a:lnTo>
                <a:cubicBezTo>
                  <a:pt x="547288" y="816172"/>
                  <a:pt x="547223" y="816075"/>
                  <a:pt x="547223" y="815944"/>
                </a:cubicBezTo>
                <a:lnTo>
                  <a:pt x="547223" y="756011"/>
                </a:lnTo>
                <a:cubicBezTo>
                  <a:pt x="547223" y="754087"/>
                  <a:pt x="545658" y="752522"/>
                  <a:pt x="543734" y="752522"/>
                </a:cubicBezTo>
                <a:close/>
                <a:moveTo>
                  <a:pt x="141191" y="752359"/>
                </a:moveTo>
                <a:lnTo>
                  <a:pt x="205461" y="752359"/>
                </a:lnTo>
                <a:cubicBezTo>
                  <a:pt x="207385" y="752359"/>
                  <a:pt x="208950" y="753924"/>
                  <a:pt x="208950" y="755848"/>
                </a:cubicBezTo>
                <a:lnTo>
                  <a:pt x="208950" y="820118"/>
                </a:lnTo>
                <a:cubicBezTo>
                  <a:pt x="208950" y="822042"/>
                  <a:pt x="207418" y="823607"/>
                  <a:pt x="205494" y="823607"/>
                </a:cubicBezTo>
                <a:lnTo>
                  <a:pt x="141191" y="823607"/>
                </a:lnTo>
                <a:cubicBezTo>
                  <a:pt x="139267" y="823607"/>
                  <a:pt x="137702" y="822042"/>
                  <a:pt x="137702" y="820118"/>
                </a:cubicBezTo>
                <a:lnTo>
                  <a:pt x="137702" y="755848"/>
                </a:lnTo>
                <a:cubicBezTo>
                  <a:pt x="137702" y="753924"/>
                  <a:pt x="139267" y="752359"/>
                  <a:pt x="141191" y="752359"/>
                </a:cubicBezTo>
                <a:close/>
                <a:moveTo>
                  <a:pt x="1101230" y="687535"/>
                </a:moveTo>
                <a:cubicBezTo>
                  <a:pt x="1098198" y="687535"/>
                  <a:pt x="1095720" y="690013"/>
                  <a:pt x="1095720" y="693046"/>
                </a:cubicBezTo>
                <a:lnTo>
                  <a:pt x="1095720" y="754088"/>
                </a:lnTo>
                <a:cubicBezTo>
                  <a:pt x="1095720" y="754381"/>
                  <a:pt x="1095980" y="754642"/>
                  <a:pt x="1096274" y="754642"/>
                </a:cubicBezTo>
                <a:lnTo>
                  <a:pt x="1034547" y="754642"/>
                </a:lnTo>
                <a:cubicBezTo>
                  <a:pt x="1031515" y="754642"/>
                  <a:pt x="1029036" y="757120"/>
                  <a:pt x="1029036" y="760152"/>
                </a:cubicBezTo>
                <a:lnTo>
                  <a:pt x="1029036" y="820868"/>
                </a:lnTo>
                <a:cubicBezTo>
                  <a:pt x="1029036" y="821097"/>
                  <a:pt x="1029232" y="821292"/>
                  <a:pt x="1029461" y="821292"/>
                </a:cubicBezTo>
                <a:lnTo>
                  <a:pt x="1161489" y="821292"/>
                </a:lnTo>
                <a:cubicBezTo>
                  <a:pt x="1164522" y="821292"/>
                  <a:pt x="1167000" y="818814"/>
                  <a:pt x="1167000" y="815781"/>
                </a:cubicBezTo>
                <a:lnTo>
                  <a:pt x="1167000" y="755033"/>
                </a:lnTo>
                <a:cubicBezTo>
                  <a:pt x="1167000" y="754838"/>
                  <a:pt x="1166837" y="754642"/>
                  <a:pt x="1166609" y="754642"/>
                </a:cubicBezTo>
                <a:lnTo>
                  <a:pt x="1230552" y="754642"/>
                </a:lnTo>
                <a:cubicBezTo>
                  <a:pt x="1233585" y="754642"/>
                  <a:pt x="1236063" y="752164"/>
                  <a:pt x="1236063" y="749131"/>
                </a:cubicBezTo>
                <a:lnTo>
                  <a:pt x="1236063" y="693144"/>
                </a:lnTo>
                <a:cubicBezTo>
                  <a:pt x="1236063" y="690046"/>
                  <a:pt x="1233552" y="687535"/>
                  <a:pt x="1230455" y="687535"/>
                </a:cubicBezTo>
                <a:close/>
                <a:moveTo>
                  <a:pt x="1445829" y="619026"/>
                </a:moveTo>
                <a:lnTo>
                  <a:pt x="1509544" y="619026"/>
                </a:lnTo>
                <a:lnTo>
                  <a:pt x="1509544" y="686589"/>
                </a:lnTo>
                <a:lnTo>
                  <a:pt x="1578868" y="686589"/>
                </a:lnTo>
                <a:lnTo>
                  <a:pt x="1578868" y="753990"/>
                </a:lnTo>
                <a:lnTo>
                  <a:pt x="1509544" y="753990"/>
                </a:lnTo>
                <a:lnTo>
                  <a:pt x="1509544" y="815782"/>
                </a:lnTo>
                <a:cubicBezTo>
                  <a:pt x="1509544" y="818847"/>
                  <a:pt x="1507066" y="821325"/>
                  <a:pt x="1504034" y="821325"/>
                </a:cubicBezTo>
                <a:lnTo>
                  <a:pt x="1445927" y="821325"/>
                </a:lnTo>
                <a:cubicBezTo>
                  <a:pt x="1442829" y="821325"/>
                  <a:pt x="1440318" y="818815"/>
                  <a:pt x="1440318" y="815717"/>
                </a:cubicBezTo>
                <a:lnTo>
                  <a:pt x="1440318" y="624537"/>
                </a:lnTo>
                <a:cubicBezTo>
                  <a:pt x="1440318" y="621504"/>
                  <a:pt x="1442796" y="619026"/>
                  <a:pt x="1445829" y="619026"/>
                </a:cubicBezTo>
                <a:close/>
                <a:moveTo>
                  <a:pt x="412292" y="617526"/>
                </a:moveTo>
                <a:lnTo>
                  <a:pt x="412292" y="683850"/>
                </a:lnTo>
                <a:cubicBezTo>
                  <a:pt x="412292" y="685774"/>
                  <a:pt x="413857" y="687339"/>
                  <a:pt x="415781" y="687339"/>
                </a:cubicBezTo>
                <a:lnTo>
                  <a:pt x="478551" y="687339"/>
                </a:lnTo>
                <a:cubicBezTo>
                  <a:pt x="480508" y="687339"/>
                  <a:pt x="482105" y="685741"/>
                  <a:pt x="482105" y="683785"/>
                </a:cubicBezTo>
                <a:lnTo>
                  <a:pt x="482105" y="621015"/>
                </a:lnTo>
                <a:cubicBezTo>
                  <a:pt x="482105" y="619091"/>
                  <a:pt x="480540" y="617526"/>
                  <a:pt x="478616" y="617526"/>
                </a:cubicBezTo>
                <a:close/>
                <a:moveTo>
                  <a:pt x="1515153" y="549702"/>
                </a:moveTo>
                <a:lnTo>
                  <a:pt x="1572217" y="549702"/>
                </a:lnTo>
                <a:cubicBezTo>
                  <a:pt x="1575249" y="549702"/>
                  <a:pt x="1577727" y="552180"/>
                  <a:pt x="1577727" y="555213"/>
                </a:cubicBezTo>
                <a:lnTo>
                  <a:pt x="1577727" y="617950"/>
                </a:lnTo>
                <a:lnTo>
                  <a:pt x="1509544" y="617950"/>
                </a:lnTo>
                <a:lnTo>
                  <a:pt x="1509544" y="555311"/>
                </a:lnTo>
                <a:cubicBezTo>
                  <a:pt x="1509544" y="552213"/>
                  <a:pt x="1512055" y="549702"/>
                  <a:pt x="1515153" y="549702"/>
                </a:cubicBezTo>
                <a:close/>
                <a:moveTo>
                  <a:pt x="5576" y="549702"/>
                </a:moveTo>
                <a:lnTo>
                  <a:pt x="66813" y="549702"/>
                </a:lnTo>
                <a:cubicBezTo>
                  <a:pt x="68737" y="549702"/>
                  <a:pt x="70302" y="551267"/>
                  <a:pt x="70302" y="553191"/>
                </a:cubicBezTo>
                <a:lnTo>
                  <a:pt x="70302" y="614428"/>
                </a:lnTo>
                <a:cubicBezTo>
                  <a:pt x="70302" y="616352"/>
                  <a:pt x="68737" y="617918"/>
                  <a:pt x="66813" y="617918"/>
                </a:cubicBezTo>
                <a:lnTo>
                  <a:pt x="5576" y="617918"/>
                </a:lnTo>
                <a:cubicBezTo>
                  <a:pt x="3652" y="617918"/>
                  <a:pt x="2087" y="616352"/>
                  <a:pt x="2087" y="614428"/>
                </a:cubicBezTo>
                <a:lnTo>
                  <a:pt x="2087" y="553191"/>
                </a:lnTo>
                <a:cubicBezTo>
                  <a:pt x="2087" y="551267"/>
                  <a:pt x="3652" y="549702"/>
                  <a:pt x="5576" y="549702"/>
                </a:cubicBezTo>
                <a:close/>
                <a:moveTo>
                  <a:pt x="829966" y="549636"/>
                </a:moveTo>
                <a:lnTo>
                  <a:pt x="888496" y="549636"/>
                </a:lnTo>
                <a:cubicBezTo>
                  <a:pt x="891594" y="549636"/>
                  <a:pt x="894105" y="552147"/>
                  <a:pt x="894105" y="555245"/>
                </a:cubicBezTo>
                <a:lnTo>
                  <a:pt x="894105" y="613776"/>
                </a:lnTo>
                <a:cubicBezTo>
                  <a:pt x="894105" y="616808"/>
                  <a:pt x="891627" y="619286"/>
                  <a:pt x="888594" y="619286"/>
                </a:cubicBezTo>
                <a:lnTo>
                  <a:pt x="824455" y="619286"/>
                </a:lnTo>
                <a:lnTo>
                  <a:pt x="824455" y="555147"/>
                </a:lnTo>
                <a:cubicBezTo>
                  <a:pt x="824455" y="552114"/>
                  <a:pt x="826933" y="549636"/>
                  <a:pt x="829966" y="549636"/>
                </a:cubicBezTo>
                <a:close/>
                <a:moveTo>
                  <a:pt x="1651291" y="549343"/>
                </a:moveTo>
                <a:lnTo>
                  <a:pt x="1709398" y="549343"/>
                </a:lnTo>
                <a:cubicBezTo>
                  <a:pt x="1712495" y="549343"/>
                  <a:pt x="1715006" y="551854"/>
                  <a:pt x="1715006" y="554952"/>
                </a:cubicBezTo>
                <a:lnTo>
                  <a:pt x="1715006" y="747925"/>
                </a:lnTo>
                <a:cubicBezTo>
                  <a:pt x="1715006" y="750957"/>
                  <a:pt x="1712528" y="753436"/>
                  <a:pt x="1709496" y="753436"/>
                </a:cubicBezTo>
                <a:lnTo>
                  <a:pt x="1645780" y="753436"/>
                </a:lnTo>
                <a:lnTo>
                  <a:pt x="1645780" y="686623"/>
                </a:lnTo>
                <a:lnTo>
                  <a:pt x="1578934" y="686623"/>
                </a:lnTo>
                <a:lnTo>
                  <a:pt x="1578934" y="618439"/>
                </a:lnTo>
                <a:lnTo>
                  <a:pt x="1645780" y="618439"/>
                </a:lnTo>
                <a:lnTo>
                  <a:pt x="1645780" y="554886"/>
                </a:lnTo>
                <a:cubicBezTo>
                  <a:pt x="1645780" y="551821"/>
                  <a:pt x="1648258" y="549343"/>
                  <a:pt x="1651291" y="549343"/>
                </a:cubicBezTo>
                <a:close/>
                <a:moveTo>
                  <a:pt x="417803" y="548071"/>
                </a:moveTo>
                <a:lnTo>
                  <a:pt x="545495" y="548071"/>
                </a:lnTo>
                <a:cubicBezTo>
                  <a:pt x="548527" y="548071"/>
                  <a:pt x="551005" y="550549"/>
                  <a:pt x="551005" y="553582"/>
                </a:cubicBezTo>
                <a:lnTo>
                  <a:pt x="551005" y="685089"/>
                </a:lnTo>
                <a:lnTo>
                  <a:pt x="613514" y="685089"/>
                </a:lnTo>
                <a:cubicBezTo>
                  <a:pt x="616547" y="685089"/>
                  <a:pt x="619025" y="687567"/>
                  <a:pt x="619025" y="690600"/>
                </a:cubicBezTo>
                <a:lnTo>
                  <a:pt x="619025" y="960266"/>
                </a:lnTo>
                <a:lnTo>
                  <a:pt x="549310" y="960266"/>
                </a:lnTo>
                <a:lnTo>
                  <a:pt x="549310" y="1027699"/>
                </a:lnTo>
                <a:lnTo>
                  <a:pt x="413107" y="1027699"/>
                </a:lnTo>
                <a:cubicBezTo>
                  <a:pt x="411151" y="1027699"/>
                  <a:pt x="409553" y="1029297"/>
                  <a:pt x="409553" y="1031253"/>
                </a:cubicBezTo>
                <a:lnTo>
                  <a:pt x="409553" y="1095393"/>
                </a:lnTo>
                <a:cubicBezTo>
                  <a:pt x="409553" y="1097316"/>
                  <a:pt x="411118" y="1098882"/>
                  <a:pt x="413042" y="1098882"/>
                </a:cubicBezTo>
                <a:lnTo>
                  <a:pt x="549636" y="1098882"/>
                </a:lnTo>
                <a:lnTo>
                  <a:pt x="549636" y="1028644"/>
                </a:lnTo>
                <a:lnTo>
                  <a:pt x="619025" y="1028644"/>
                </a:lnTo>
                <a:lnTo>
                  <a:pt x="619025" y="1094838"/>
                </a:lnTo>
                <a:cubicBezTo>
                  <a:pt x="619025" y="1097871"/>
                  <a:pt x="616547" y="1100349"/>
                  <a:pt x="613514" y="1100349"/>
                </a:cubicBezTo>
                <a:lnTo>
                  <a:pt x="549603" y="1100349"/>
                </a:lnTo>
                <a:lnTo>
                  <a:pt x="549603" y="1160641"/>
                </a:lnTo>
                <a:cubicBezTo>
                  <a:pt x="549603" y="1163673"/>
                  <a:pt x="547125" y="1166152"/>
                  <a:pt x="544093" y="1166152"/>
                </a:cubicBezTo>
                <a:lnTo>
                  <a:pt x="212635" y="1166152"/>
                </a:lnTo>
                <a:cubicBezTo>
                  <a:pt x="209602" y="1166152"/>
                  <a:pt x="207124" y="1163673"/>
                  <a:pt x="207124" y="1160641"/>
                </a:cubicBezTo>
                <a:lnTo>
                  <a:pt x="207124" y="1032558"/>
                </a:lnTo>
                <a:lnTo>
                  <a:pt x="143702" y="1032558"/>
                </a:lnTo>
                <a:cubicBezTo>
                  <a:pt x="140669" y="1032558"/>
                  <a:pt x="138191" y="1030079"/>
                  <a:pt x="138191" y="1027047"/>
                </a:cubicBezTo>
                <a:lnTo>
                  <a:pt x="138191" y="960788"/>
                </a:lnTo>
                <a:lnTo>
                  <a:pt x="5967" y="960788"/>
                </a:lnTo>
                <a:cubicBezTo>
                  <a:pt x="2934" y="960788"/>
                  <a:pt x="456" y="958309"/>
                  <a:pt x="456" y="955277"/>
                </a:cubicBezTo>
                <a:lnTo>
                  <a:pt x="456" y="894790"/>
                </a:lnTo>
                <a:cubicBezTo>
                  <a:pt x="456" y="891757"/>
                  <a:pt x="2934" y="889279"/>
                  <a:pt x="5967" y="889279"/>
                </a:cubicBezTo>
                <a:lnTo>
                  <a:pt x="207124" y="889279"/>
                </a:lnTo>
                <a:lnTo>
                  <a:pt x="207124" y="829183"/>
                </a:lnTo>
                <a:cubicBezTo>
                  <a:pt x="207124" y="826150"/>
                  <a:pt x="209602" y="823672"/>
                  <a:pt x="212635" y="823672"/>
                </a:cubicBezTo>
                <a:lnTo>
                  <a:pt x="273350" y="823672"/>
                </a:lnTo>
                <a:lnTo>
                  <a:pt x="273350" y="758000"/>
                </a:lnTo>
                <a:cubicBezTo>
                  <a:pt x="273350" y="754967"/>
                  <a:pt x="275828" y="752489"/>
                  <a:pt x="278861" y="752489"/>
                </a:cubicBezTo>
                <a:lnTo>
                  <a:pt x="343196" y="752489"/>
                </a:lnTo>
                <a:lnTo>
                  <a:pt x="343196" y="690600"/>
                </a:lnTo>
                <a:cubicBezTo>
                  <a:pt x="343196" y="689719"/>
                  <a:pt x="343425" y="688904"/>
                  <a:pt x="343783" y="688187"/>
                </a:cubicBezTo>
                <a:lnTo>
                  <a:pt x="278861" y="688187"/>
                </a:lnTo>
                <a:cubicBezTo>
                  <a:pt x="275828" y="688187"/>
                  <a:pt x="273350" y="685709"/>
                  <a:pt x="273350" y="682676"/>
                </a:cubicBezTo>
                <a:lnTo>
                  <a:pt x="273350" y="622189"/>
                </a:lnTo>
                <a:cubicBezTo>
                  <a:pt x="273350" y="619156"/>
                  <a:pt x="275828" y="616678"/>
                  <a:pt x="278861" y="616678"/>
                </a:cubicBezTo>
                <a:lnTo>
                  <a:pt x="412292" y="616678"/>
                </a:lnTo>
                <a:lnTo>
                  <a:pt x="412292" y="553582"/>
                </a:lnTo>
                <a:cubicBezTo>
                  <a:pt x="412292" y="550549"/>
                  <a:pt x="414770" y="548071"/>
                  <a:pt x="417803" y="548071"/>
                </a:cubicBezTo>
                <a:close/>
                <a:moveTo>
                  <a:pt x="142985" y="547288"/>
                </a:moveTo>
                <a:lnTo>
                  <a:pt x="203472" y="547288"/>
                </a:lnTo>
                <a:cubicBezTo>
                  <a:pt x="206505" y="547288"/>
                  <a:pt x="208983" y="549766"/>
                  <a:pt x="208983" y="552799"/>
                </a:cubicBezTo>
                <a:lnTo>
                  <a:pt x="208983" y="681567"/>
                </a:lnTo>
                <a:cubicBezTo>
                  <a:pt x="208983" y="684599"/>
                  <a:pt x="206538" y="687078"/>
                  <a:pt x="203472" y="687078"/>
                </a:cubicBezTo>
                <a:lnTo>
                  <a:pt x="142985" y="687078"/>
                </a:lnTo>
                <a:cubicBezTo>
                  <a:pt x="139952" y="687078"/>
                  <a:pt x="137474" y="684599"/>
                  <a:pt x="137474" y="681567"/>
                </a:cubicBezTo>
                <a:lnTo>
                  <a:pt x="137474" y="552799"/>
                </a:lnTo>
                <a:cubicBezTo>
                  <a:pt x="137474" y="549766"/>
                  <a:pt x="139952" y="547288"/>
                  <a:pt x="142985" y="547288"/>
                </a:cubicBezTo>
                <a:close/>
                <a:moveTo>
                  <a:pt x="691383" y="413010"/>
                </a:moveTo>
                <a:lnTo>
                  <a:pt x="749196" y="413010"/>
                </a:lnTo>
                <a:cubicBezTo>
                  <a:pt x="752294" y="413010"/>
                  <a:pt x="754805" y="415520"/>
                  <a:pt x="754805" y="418618"/>
                </a:cubicBezTo>
                <a:lnTo>
                  <a:pt x="754805" y="617526"/>
                </a:lnTo>
                <a:lnTo>
                  <a:pt x="824454" y="617526"/>
                </a:lnTo>
                <a:lnTo>
                  <a:pt x="824454" y="681666"/>
                </a:lnTo>
                <a:cubicBezTo>
                  <a:pt x="824454" y="684698"/>
                  <a:pt x="821976" y="687176"/>
                  <a:pt x="818943" y="687176"/>
                </a:cubicBezTo>
                <a:lnTo>
                  <a:pt x="761652" y="687176"/>
                </a:lnTo>
                <a:cubicBezTo>
                  <a:pt x="757869" y="687176"/>
                  <a:pt x="754804" y="684111"/>
                  <a:pt x="754804" y="680328"/>
                </a:cubicBezTo>
                <a:lnTo>
                  <a:pt x="754804" y="617592"/>
                </a:lnTo>
                <a:lnTo>
                  <a:pt x="754349" y="618048"/>
                </a:lnTo>
                <a:lnTo>
                  <a:pt x="692720" y="618048"/>
                </a:lnTo>
                <a:cubicBezTo>
                  <a:pt x="688937" y="618048"/>
                  <a:pt x="685872" y="614983"/>
                  <a:pt x="685872" y="611200"/>
                </a:cubicBezTo>
                <a:lnTo>
                  <a:pt x="685872" y="418553"/>
                </a:lnTo>
                <a:cubicBezTo>
                  <a:pt x="685872" y="415455"/>
                  <a:pt x="688318" y="413010"/>
                  <a:pt x="691383" y="413010"/>
                </a:cubicBezTo>
                <a:close/>
                <a:moveTo>
                  <a:pt x="1103186" y="408543"/>
                </a:moveTo>
                <a:lnTo>
                  <a:pt x="1160152" y="408543"/>
                </a:lnTo>
                <a:cubicBezTo>
                  <a:pt x="1163934" y="408543"/>
                  <a:pt x="1166999" y="411608"/>
                  <a:pt x="1166999" y="415390"/>
                </a:cubicBezTo>
                <a:lnTo>
                  <a:pt x="1166999" y="475128"/>
                </a:lnTo>
                <a:cubicBezTo>
                  <a:pt x="1166999" y="478193"/>
                  <a:pt x="1164521" y="480639"/>
                  <a:pt x="1161488" y="480639"/>
                </a:cubicBezTo>
                <a:lnTo>
                  <a:pt x="1098328" y="480639"/>
                </a:lnTo>
                <a:lnTo>
                  <a:pt x="1098328" y="549702"/>
                </a:lnTo>
                <a:lnTo>
                  <a:pt x="1161359" y="549702"/>
                </a:lnTo>
                <a:cubicBezTo>
                  <a:pt x="1164457" y="549702"/>
                  <a:pt x="1166967" y="552213"/>
                  <a:pt x="1166967" y="555311"/>
                </a:cubicBezTo>
                <a:lnTo>
                  <a:pt x="1166967" y="619124"/>
                </a:lnTo>
                <a:lnTo>
                  <a:pt x="1302420" y="619124"/>
                </a:lnTo>
                <a:lnTo>
                  <a:pt x="1302420" y="554854"/>
                </a:lnTo>
                <a:cubicBezTo>
                  <a:pt x="1302420" y="551822"/>
                  <a:pt x="1304898" y="549343"/>
                  <a:pt x="1307931" y="549343"/>
                </a:cubicBezTo>
                <a:lnTo>
                  <a:pt x="1366168" y="549343"/>
                </a:lnTo>
                <a:cubicBezTo>
                  <a:pt x="1369266" y="549343"/>
                  <a:pt x="1371777" y="551854"/>
                  <a:pt x="1371777" y="554952"/>
                </a:cubicBezTo>
                <a:lnTo>
                  <a:pt x="1371777" y="681112"/>
                </a:lnTo>
                <a:cubicBezTo>
                  <a:pt x="1371777" y="684144"/>
                  <a:pt x="1369298" y="686622"/>
                  <a:pt x="1366266" y="686622"/>
                </a:cubicBezTo>
                <a:lnTo>
                  <a:pt x="1304540" y="686622"/>
                </a:lnTo>
                <a:lnTo>
                  <a:pt x="1304540" y="754642"/>
                </a:lnTo>
                <a:lnTo>
                  <a:pt x="1368287" y="754642"/>
                </a:lnTo>
                <a:cubicBezTo>
                  <a:pt x="1371385" y="754642"/>
                  <a:pt x="1373896" y="757153"/>
                  <a:pt x="1373896" y="760250"/>
                </a:cubicBezTo>
                <a:lnTo>
                  <a:pt x="1373896" y="815814"/>
                </a:lnTo>
                <a:cubicBezTo>
                  <a:pt x="1373896" y="818846"/>
                  <a:pt x="1371418" y="821325"/>
                  <a:pt x="1368385" y="821325"/>
                </a:cubicBezTo>
                <a:lnTo>
                  <a:pt x="1368385" y="821260"/>
                </a:lnTo>
                <a:lnTo>
                  <a:pt x="1304507" y="821260"/>
                </a:lnTo>
                <a:lnTo>
                  <a:pt x="1304507" y="890062"/>
                </a:lnTo>
                <a:lnTo>
                  <a:pt x="1368255" y="890062"/>
                </a:lnTo>
                <a:cubicBezTo>
                  <a:pt x="1371353" y="890062"/>
                  <a:pt x="1373863" y="892573"/>
                  <a:pt x="1373863" y="895671"/>
                </a:cubicBezTo>
                <a:lnTo>
                  <a:pt x="1373863" y="953027"/>
                </a:lnTo>
                <a:cubicBezTo>
                  <a:pt x="1373863" y="956060"/>
                  <a:pt x="1371385" y="958538"/>
                  <a:pt x="1368353" y="958538"/>
                </a:cubicBezTo>
                <a:lnTo>
                  <a:pt x="1242878" y="958538"/>
                </a:lnTo>
                <a:cubicBezTo>
                  <a:pt x="1239096" y="958538"/>
                  <a:pt x="1236030" y="955473"/>
                  <a:pt x="1236030" y="951691"/>
                </a:cubicBezTo>
                <a:lnTo>
                  <a:pt x="1236030" y="891203"/>
                </a:lnTo>
                <a:cubicBezTo>
                  <a:pt x="1236030" y="890584"/>
                  <a:pt x="1236520" y="890095"/>
                  <a:pt x="1237139" y="890095"/>
                </a:cubicBezTo>
                <a:lnTo>
                  <a:pt x="1166967" y="890095"/>
                </a:lnTo>
                <a:lnTo>
                  <a:pt x="1166967" y="1008558"/>
                </a:lnTo>
                <a:cubicBezTo>
                  <a:pt x="1166967" y="1019319"/>
                  <a:pt x="1158229" y="1028025"/>
                  <a:pt x="1147501" y="1028025"/>
                </a:cubicBezTo>
                <a:lnTo>
                  <a:pt x="1035852" y="1028025"/>
                </a:lnTo>
                <a:cubicBezTo>
                  <a:pt x="1032069" y="1028025"/>
                  <a:pt x="1029004" y="1024960"/>
                  <a:pt x="1029004" y="1021178"/>
                </a:cubicBezTo>
                <a:lnTo>
                  <a:pt x="1029004" y="823020"/>
                </a:lnTo>
                <a:lnTo>
                  <a:pt x="965680" y="823020"/>
                </a:lnTo>
                <a:cubicBezTo>
                  <a:pt x="961897" y="823020"/>
                  <a:pt x="958832" y="819955"/>
                  <a:pt x="958832" y="816173"/>
                </a:cubicBezTo>
                <a:lnTo>
                  <a:pt x="958832" y="692133"/>
                </a:lnTo>
                <a:cubicBezTo>
                  <a:pt x="958832" y="689100"/>
                  <a:pt x="961310" y="686622"/>
                  <a:pt x="964343" y="686622"/>
                </a:cubicBezTo>
                <a:lnTo>
                  <a:pt x="1029004" y="686622"/>
                </a:lnTo>
                <a:lnTo>
                  <a:pt x="1029004" y="594570"/>
                </a:lnTo>
                <a:lnTo>
                  <a:pt x="1029004" y="555246"/>
                </a:lnTo>
                <a:lnTo>
                  <a:pt x="1029004" y="478617"/>
                </a:lnTo>
                <a:lnTo>
                  <a:pt x="1097675" y="478617"/>
                </a:lnTo>
                <a:lnTo>
                  <a:pt x="1097675" y="414053"/>
                </a:lnTo>
                <a:cubicBezTo>
                  <a:pt x="1097675" y="411021"/>
                  <a:pt x="1100153" y="408543"/>
                  <a:pt x="1103186" y="408543"/>
                </a:cubicBezTo>
                <a:close/>
                <a:moveTo>
                  <a:pt x="554886" y="343294"/>
                </a:moveTo>
                <a:lnTo>
                  <a:pt x="613416" y="343294"/>
                </a:lnTo>
                <a:cubicBezTo>
                  <a:pt x="616514" y="343294"/>
                  <a:pt x="619025" y="345804"/>
                  <a:pt x="619025" y="348902"/>
                </a:cubicBezTo>
                <a:lnTo>
                  <a:pt x="619025" y="474181"/>
                </a:lnTo>
                <a:cubicBezTo>
                  <a:pt x="619025" y="477214"/>
                  <a:pt x="616547" y="479692"/>
                  <a:pt x="613514" y="479692"/>
                </a:cubicBezTo>
                <a:lnTo>
                  <a:pt x="556223" y="479692"/>
                </a:lnTo>
                <a:cubicBezTo>
                  <a:pt x="552440" y="479692"/>
                  <a:pt x="549375" y="476627"/>
                  <a:pt x="549375" y="472844"/>
                </a:cubicBezTo>
                <a:lnTo>
                  <a:pt x="549375" y="348804"/>
                </a:lnTo>
                <a:cubicBezTo>
                  <a:pt x="549375" y="345739"/>
                  <a:pt x="551853" y="343294"/>
                  <a:pt x="554886" y="343294"/>
                </a:cubicBezTo>
                <a:close/>
                <a:moveTo>
                  <a:pt x="963430" y="272894"/>
                </a:moveTo>
                <a:lnTo>
                  <a:pt x="1025026" y="272894"/>
                </a:lnTo>
                <a:cubicBezTo>
                  <a:pt x="1026982" y="272894"/>
                  <a:pt x="1028580" y="274491"/>
                  <a:pt x="1028580" y="276448"/>
                </a:cubicBezTo>
                <a:lnTo>
                  <a:pt x="1028580" y="478616"/>
                </a:lnTo>
                <a:lnTo>
                  <a:pt x="964343" y="478616"/>
                </a:lnTo>
                <a:cubicBezTo>
                  <a:pt x="962354" y="478616"/>
                  <a:pt x="960723" y="476986"/>
                  <a:pt x="960723" y="474996"/>
                </a:cubicBezTo>
                <a:lnTo>
                  <a:pt x="960723" y="275600"/>
                </a:lnTo>
                <a:cubicBezTo>
                  <a:pt x="960756" y="274100"/>
                  <a:pt x="961962" y="272894"/>
                  <a:pt x="963430" y="272894"/>
                </a:cubicBezTo>
                <a:close/>
                <a:moveTo>
                  <a:pt x="1374353" y="138517"/>
                </a:moveTo>
                <a:cubicBezTo>
                  <a:pt x="1439079" y="138647"/>
                  <a:pt x="1503773" y="138647"/>
                  <a:pt x="1568499" y="138517"/>
                </a:cubicBezTo>
                <a:cubicBezTo>
                  <a:pt x="1572771" y="138517"/>
                  <a:pt x="1574173" y="139462"/>
                  <a:pt x="1574173" y="143995"/>
                </a:cubicBezTo>
                <a:cubicBezTo>
                  <a:pt x="1574010" y="208917"/>
                  <a:pt x="1574010" y="273839"/>
                  <a:pt x="1574140" y="338761"/>
                </a:cubicBezTo>
                <a:cubicBezTo>
                  <a:pt x="1574140" y="342935"/>
                  <a:pt x="1572934" y="343946"/>
                  <a:pt x="1568891" y="343913"/>
                </a:cubicBezTo>
                <a:cubicBezTo>
                  <a:pt x="1536348" y="343717"/>
                  <a:pt x="1503806" y="343783"/>
                  <a:pt x="1471230" y="343815"/>
                </a:cubicBezTo>
                <a:cubicBezTo>
                  <a:pt x="1439275" y="343815"/>
                  <a:pt x="1407286" y="343717"/>
                  <a:pt x="1375331" y="343913"/>
                </a:cubicBezTo>
                <a:cubicBezTo>
                  <a:pt x="1370505" y="343946"/>
                  <a:pt x="1368679" y="343130"/>
                  <a:pt x="1368711" y="337620"/>
                </a:cubicBezTo>
                <a:cubicBezTo>
                  <a:pt x="1368940" y="273089"/>
                  <a:pt x="1368907" y="208558"/>
                  <a:pt x="1368777" y="144060"/>
                </a:cubicBezTo>
                <a:cubicBezTo>
                  <a:pt x="1368777" y="139626"/>
                  <a:pt x="1369983" y="138517"/>
                  <a:pt x="1374353" y="138517"/>
                </a:cubicBezTo>
                <a:close/>
                <a:moveTo>
                  <a:pt x="141843" y="138517"/>
                </a:moveTo>
                <a:cubicBezTo>
                  <a:pt x="206570" y="138647"/>
                  <a:pt x="271264" y="138647"/>
                  <a:pt x="335990" y="138517"/>
                </a:cubicBezTo>
                <a:cubicBezTo>
                  <a:pt x="340262" y="138517"/>
                  <a:pt x="341664" y="139462"/>
                  <a:pt x="341664" y="143995"/>
                </a:cubicBezTo>
                <a:cubicBezTo>
                  <a:pt x="341501" y="208917"/>
                  <a:pt x="341501" y="273839"/>
                  <a:pt x="341631" y="338761"/>
                </a:cubicBezTo>
                <a:cubicBezTo>
                  <a:pt x="341631" y="342935"/>
                  <a:pt x="340425" y="343946"/>
                  <a:pt x="336382" y="343913"/>
                </a:cubicBezTo>
                <a:cubicBezTo>
                  <a:pt x="303839" y="343717"/>
                  <a:pt x="271297" y="343783"/>
                  <a:pt x="238721" y="343815"/>
                </a:cubicBezTo>
                <a:cubicBezTo>
                  <a:pt x="206766" y="343815"/>
                  <a:pt x="174777" y="343717"/>
                  <a:pt x="142822" y="343913"/>
                </a:cubicBezTo>
                <a:cubicBezTo>
                  <a:pt x="137996" y="343946"/>
                  <a:pt x="136170" y="343130"/>
                  <a:pt x="136202" y="337620"/>
                </a:cubicBezTo>
                <a:cubicBezTo>
                  <a:pt x="136431" y="273089"/>
                  <a:pt x="136398" y="208558"/>
                  <a:pt x="136268" y="144060"/>
                </a:cubicBezTo>
                <a:cubicBezTo>
                  <a:pt x="136268" y="139626"/>
                  <a:pt x="137474" y="138517"/>
                  <a:pt x="141843" y="138517"/>
                </a:cubicBezTo>
                <a:close/>
                <a:moveTo>
                  <a:pt x="754218" y="135518"/>
                </a:moveTo>
                <a:lnTo>
                  <a:pt x="953419" y="135518"/>
                </a:lnTo>
                <a:cubicBezTo>
                  <a:pt x="956516" y="135518"/>
                  <a:pt x="959027" y="138028"/>
                  <a:pt x="959027" y="141126"/>
                </a:cubicBezTo>
                <a:lnTo>
                  <a:pt x="959027" y="274199"/>
                </a:lnTo>
                <a:lnTo>
                  <a:pt x="894073" y="274199"/>
                </a:lnTo>
                <a:lnTo>
                  <a:pt x="894073" y="475128"/>
                </a:lnTo>
                <a:cubicBezTo>
                  <a:pt x="894073" y="477052"/>
                  <a:pt x="892508" y="478617"/>
                  <a:pt x="890584" y="478617"/>
                </a:cubicBezTo>
                <a:lnTo>
                  <a:pt x="829868" y="478617"/>
                </a:lnTo>
                <a:cubicBezTo>
                  <a:pt x="827879" y="478617"/>
                  <a:pt x="826248" y="476987"/>
                  <a:pt x="826248" y="474998"/>
                </a:cubicBezTo>
                <a:lnTo>
                  <a:pt x="826248" y="408574"/>
                </a:lnTo>
                <a:lnTo>
                  <a:pt x="755196" y="408574"/>
                </a:lnTo>
                <a:cubicBezTo>
                  <a:pt x="753272" y="408574"/>
                  <a:pt x="751707" y="407009"/>
                  <a:pt x="751707" y="405085"/>
                </a:cubicBezTo>
                <a:lnTo>
                  <a:pt x="751707" y="342772"/>
                </a:lnTo>
                <a:cubicBezTo>
                  <a:pt x="751707" y="340815"/>
                  <a:pt x="753305" y="339218"/>
                  <a:pt x="755261" y="339218"/>
                </a:cubicBezTo>
                <a:lnTo>
                  <a:pt x="826248" y="339218"/>
                </a:lnTo>
                <a:lnTo>
                  <a:pt x="826248" y="274199"/>
                </a:lnTo>
                <a:lnTo>
                  <a:pt x="761065" y="274199"/>
                </a:lnTo>
                <a:cubicBezTo>
                  <a:pt x="757283" y="274199"/>
                  <a:pt x="754218" y="271134"/>
                  <a:pt x="754218" y="267351"/>
                </a:cubicBezTo>
                <a:close/>
                <a:moveTo>
                  <a:pt x="1106610" y="71280"/>
                </a:moveTo>
                <a:lnTo>
                  <a:pt x="1167424" y="71280"/>
                </a:lnTo>
                <a:cubicBezTo>
                  <a:pt x="1169380" y="71280"/>
                  <a:pt x="1170978" y="72877"/>
                  <a:pt x="1170978" y="74834"/>
                </a:cubicBezTo>
                <a:lnTo>
                  <a:pt x="1170978" y="201352"/>
                </a:lnTo>
                <a:cubicBezTo>
                  <a:pt x="1170978" y="203276"/>
                  <a:pt x="1169413" y="204841"/>
                  <a:pt x="1167489" y="204841"/>
                </a:cubicBezTo>
                <a:lnTo>
                  <a:pt x="1117468" y="204841"/>
                </a:lnTo>
                <a:lnTo>
                  <a:pt x="1117468" y="204842"/>
                </a:lnTo>
                <a:lnTo>
                  <a:pt x="1032068" y="204842"/>
                </a:lnTo>
                <a:cubicBezTo>
                  <a:pt x="1030177" y="204842"/>
                  <a:pt x="1028612" y="203277"/>
                  <a:pt x="1028612" y="201353"/>
                </a:cubicBezTo>
                <a:lnTo>
                  <a:pt x="1028612" y="139072"/>
                </a:lnTo>
                <a:cubicBezTo>
                  <a:pt x="1028612" y="137115"/>
                  <a:pt x="1030210" y="135518"/>
                  <a:pt x="1032166" y="135518"/>
                </a:cubicBezTo>
                <a:lnTo>
                  <a:pt x="1103121" y="135518"/>
                </a:lnTo>
                <a:lnTo>
                  <a:pt x="1103121" y="74769"/>
                </a:lnTo>
                <a:cubicBezTo>
                  <a:pt x="1103121" y="72845"/>
                  <a:pt x="1104686" y="71280"/>
                  <a:pt x="1106610" y="71280"/>
                </a:cubicBezTo>
                <a:close/>
                <a:moveTo>
                  <a:pt x="1636029" y="69324"/>
                </a:moveTo>
                <a:cubicBezTo>
                  <a:pt x="1526011" y="69552"/>
                  <a:pt x="1415959" y="69520"/>
                  <a:pt x="1305941" y="69357"/>
                </a:cubicBezTo>
                <a:cubicBezTo>
                  <a:pt x="1300397" y="69357"/>
                  <a:pt x="1299680" y="71248"/>
                  <a:pt x="1299680" y="76106"/>
                </a:cubicBezTo>
                <a:cubicBezTo>
                  <a:pt x="1299811" y="186158"/>
                  <a:pt x="1299811" y="296176"/>
                  <a:pt x="1299647" y="406227"/>
                </a:cubicBezTo>
                <a:cubicBezTo>
                  <a:pt x="1299647" y="411510"/>
                  <a:pt x="1300821" y="413075"/>
                  <a:pt x="1306332" y="413075"/>
                </a:cubicBezTo>
                <a:cubicBezTo>
                  <a:pt x="1416351" y="412879"/>
                  <a:pt x="1526402" y="412912"/>
                  <a:pt x="1636420" y="413042"/>
                </a:cubicBezTo>
                <a:cubicBezTo>
                  <a:pt x="1641605" y="413042"/>
                  <a:pt x="1643333" y="411966"/>
                  <a:pt x="1643268" y="406390"/>
                </a:cubicBezTo>
                <a:cubicBezTo>
                  <a:pt x="1643040" y="351479"/>
                  <a:pt x="1643138" y="296535"/>
                  <a:pt x="1643138" y="241623"/>
                </a:cubicBezTo>
                <a:cubicBezTo>
                  <a:pt x="1643138" y="186712"/>
                  <a:pt x="1643073" y="131768"/>
                  <a:pt x="1643268" y="76857"/>
                </a:cubicBezTo>
                <a:cubicBezTo>
                  <a:pt x="1643301" y="71183"/>
                  <a:pt x="1642290" y="69324"/>
                  <a:pt x="1636029" y="69324"/>
                </a:cubicBezTo>
                <a:close/>
                <a:moveTo>
                  <a:pt x="403521" y="69324"/>
                </a:moveTo>
                <a:cubicBezTo>
                  <a:pt x="293503" y="69552"/>
                  <a:pt x="183451" y="69520"/>
                  <a:pt x="73433" y="69357"/>
                </a:cubicBezTo>
                <a:cubicBezTo>
                  <a:pt x="67889" y="69357"/>
                  <a:pt x="67172" y="71248"/>
                  <a:pt x="67172" y="76106"/>
                </a:cubicBezTo>
                <a:cubicBezTo>
                  <a:pt x="67303" y="186158"/>
                  <a:pt x="67303" y="296176"/>
                  <a:pt x="67139" y="406227"/>
                </a:cubicBezTo>
                <a:cubicBezTo>
                  <a:pt x="67139" y="411510"/>
                  <a:pt x="68313" y="413075"/>
                  <a:pt x="73824" y="413075"/>
                </a:cubicBezTo>
                <a:cubicBezTo>
                  <a:pt x="183843" y="412879"/>
                  <a:pt x="293894" y="412912"/>
                  <a:pt x="403912" y="413042"/>
                </a:cubicBezTo>
                <a:cubicBezTo>
                  <a:pt x="409097" y="413042"/>
                  <a:pt x="410825" y="411966"/>
                  <a:pt x="410760" y="406390"/>
                </a:cubicBezTo>
                <a:cubicBezTo>
                  <a:pt x="410532" y="351479"/>
                  <a:pt x="410630" y="296535"/>
                  <a:pt x="410630" y="241623"/>
                </a:cubicBezTo>
                <a:cubicBezTo>
                  <a:pt x="410630" y="186712"/>
                  <a:pt x="410564" y="131768"/>
                  <a:pt x="410760" y="76857"/>
                </a:cubicBezTo>
                <a:cubicBezTo>
                  <a:pt x="410793" y="71183"/>
                  <a:pt x="409782" y="69324"/>
                  <a:pt x="403521" y="69324"/>
                </a:cubicBezTo>
                <a:close/>
                <a:moveTo>
                  <a:pt x="1239291" y="1924"/>
                </a:moveTo>
                <a:lnTo>
                  <a:pt x="1712136" y="1924"/>
                </a:lnTo>
                <a:lnTo>
                  <a:pt x="1712861" y="2656"/>
                </a:lnTo>
                <a:lnTo>
                  <a:pt x="1715006" y="3782"/>
                </a:lnTo>
                <a:lnTo>
                  <a:pt x="1715028" y="4846"/>
                </a:lnTo>
                <a:lnTo>
                  <a:pt x="1715331" y="5152"/>
                </a:lnTo>
                <a:lnTo>
                  <a:pt x="1715331" y="477964"/>
                </a:lnTo>
                <a:cubicBezTo>
                  <a:pt x="1715331" y="479725"/>
                  <a:pt x="1713896" y="481160"/>
                  <a:pt x="1712136" y="481160"/>
                </a:cubicBezTo>
                <a:lnTo>
                  <a:pt x="1239291" y="481160"/>
                </a:lnTo>
                <a:lnTo>
                  <a:pt x="1238731" y="480600"/>
                </a:lnTo>
                <a:lnTo>
                  <a:pt x="1238349" y="480655"/>
                </a:lnTo>
                <a:lnTo>
                  <a:pt x="1237431" y="479300"/>
                </a:lnTo>
                <a:lnTo>
                  <a:pt x="1236095" y="477964"/>
                </a:lnTo>
                <a:lnTo>
                  <a:pt x="1236095" y="5119"/>
                </a:lnTo>
                <a:cubicBezTo>
                  <a:pt x="1236095" y="3358"/>
                  <a:pt x="1237530" y="1924"/>
                  <a:pt x="1239291" y="1924"/>
                </a:cubicBezTo>
                <a:close/>
                <a:moveTo>
                  <a:pt x="662884" y="1924"/>
                </a:moveTo>
                <a:lnTo>
                  <a:pt x="748609" y="1924"/>
                </a:lnTo>
                <a:cubicBezTo>
                  <a:pt x="751707" y="1924"/>
                  <a:pt x="754218" y="4434"/>
                  <a:pt x="754218" y="7532"/>
                </a:cubicBezTo>
                <a:lnTo>
                  <a:pt x="754218" y="134735"/>
                </a:lnTo>
                <a:lnTo>
                  <a:pt x="686198" y="134735"/>
                </a:lnTo>
                <a:lnTo>
                  <a:pt x="686198" y="271427"/>
                </a:lnTo>
                <a:cubicBezTo>
                  <a:pt x="686198" y="273351"/>
                  <a:pt x="684633" y="274916"/>
                  <a:pt x="682709" y="274916"/>
                </a:cubicBezTo>
                <a:lnTo>
                  <a:pt x="621961" y="274916"/>
                </a:lnTo>
                <a:cubicBezTo>
                  <a:pt x="619972" y="274916"/>
                  <a:pt x="618341" y="273286"/>
                  <a:pt x="618341" y="271297"/>
                </a:cubicBezTo>
                <a:lnTo>
                  <a:pt x="618341" y="204874"/>
                </a:lnTo>
                <a:lnTo>
                  <a:pt x="552473" y="204874"/>
                </a:lnTo>
                <a:cubicBezTo>
                  <a:pt x="550582" y="204841"/>
                  <a:pt x="549017" y="203276"/>
                  <a:pt x="549017" y="201385"/>
                </a:cubicBezTo>
                <a:lnTo>
                  <a:pt x="549017" y="139072"/>
                </a:lnTo>
                <a:cubicBezTo>
                  <a:pt x="549017" y="137115"/>
                  <a:pt x="550615" y="135518"/>
                  <a:pt x="552571" y="135518"/>
                </a:cubicBezTo>
                <a:lnTo>
                  <a:pt x="618341" y="135518"/>
                </a:lnTo>
                <a:lnTo>
                  <a:pt x="618341" y="71312"/>
                </a:lnTo>
                <a:lnTo>
                  <a:pt x="552506" y="71312"/>
                </a:lnTo>
                <a:cubicBezTo>
                  <a:pt x="550582" y="71280"/>
                  <a:pt x="549017" y="69714"/>
                  <a:pt x="549017" y="67790"/>
                </a:cubicBezTo>
                <a:lnTo>
                  <a:pt x="549017" y="5510"/>
                </a:lnTo>
                <a:cubicBezTo>
                  <a:pt x="549017" y="3553"/>
                  <a:pt x="550615" y="1956"/>
                  <a:pt x="552571" y="1956"/>
                </a:cubicBezTo>
                <a:lnTo>
                  <a:pt x="662852" y="1956"/>
                </a:lnTo>
                <a:close/>
                <a:moveTo>
                  <a:pt x="6782" y="1924"/>
                </a:moveTo>
                <a:lnTo>
                  <a:pt x="479628" y="1924"/>
                </a:lnTo>
                <a:lnTo>
                  <a:pt x="480379" y="2683"/>
                </a:lnTo>
                <a:lnTo>
                  <a:pt x="481551" y="3456"/>
                </a:lnTo>
                <a:lnTo>
                  <a:pt x="481571" y="3887"/>
                </a:lnTo>
                <a:lnTo>
                  <a:pt x="482823" y="5152"/>
                </a:lnTo>
                <a:lnTo>
                  <a:pt x="482823" y="477964"/>
                </a:lnTo>
                <a:lnTo>
                  <a:pt x="481272" y="479515"/>
                </a:lnTo>
                <a:lnTo>
                  <a:pt x="481258" y="479693"/>
                </a:lnTo>
                <a:lnTo>
                  <a:pt x="481081" y="479707"/>
                </a:lnTo>
                <a:lnTo>
                  <a:pt x="479628" y="481160"/>
                </a:lnTo>
                <a:lnTo>
                  <a:pt x="6782" y="481160"/>
                </a:lnTo>
                <a:lnTo>
                  <a:pt x="5416" y="479794"/>
                </a:lnTo>
                <a:lnTo>
                  <a:pt x="4467" y="479726"/>
                </a:lnTo>
                <a:lnTo>
                  <a:pt x="4473" y="478850"/>
                </a:lnTo>
                <a:lnTo>
                  <a:pt x="3587" y="477964"/>
                </a:lnTo>
                <a:lnTo>
                  <a:pt x="3587" y="5119"/>
                </a:lnTo>
                <a:cubicBezTo>
                  <a:pt x="3587" y="3358"/>
                  <a:pt x="5022" y="1924"/>
                  <a:pt x="6782" y="1924"/>
                </a:cubicBezTo>
                <a:close/>
                <a:moveTo>
                  <a:pt x="832509" y="0"/>
                </a:moveTo>
                <a:lnTo>
                  <a:pt x="885790" y="0"/>
                </a:lnTo>
                <a:cubicBezTo>
                  <a:pt x="890192" y="0"/>
                  <a:pt x="893779" y="3587"/>
                  <a:pt x="893779" y="7989"/>
                </a:cubicBezTo>
                <a:lnTo>
                  <a:pt x="893779" y="62085"/>
                </a:lnTo>
                <a:cubicBezTo>
                  <a:pt x="893779" y="66095"/>
                  <a:pt x="890519" y="69356"/>
                  <a:pt x="886508" y="69356"/>
                </a:cubicBezTo>
                <a:lnTo>
                  <a:pt x="832411" y="69356"/>
                </a:lnTo>
                <a:cubicBezTo>
                  <a:pt x="828042" y="69324"/>
                  <a:pt x="824455" y="65769"/>
                  <a:pt x="824455" y="61367"/>
                </a:cubicBezTo>
                <a:lnTo>
                  <a:pt x="824455" y="8054"/>
                </a:lnTo>
                <a:cubicBezTo>
                  <a:pt x="824455" y="3587"/>
                  <a:pt x="828075" y="0"/>
                  <a:pt x="832509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scene3d>
            <a:camera prst="perspectiveRelaxed"/>
            <a:lightRig rig="balanced" dir="t"/>
          </a:scene3d>
          <a:sp3d extrusionH="177800" prstMaterial="matte">
            <a:extrusionClr>
              <a:schemeClr val="accent1">
                <a:lumMod val="50000"/>
              </a:schemeClr>
            </a:extrusionClr>
            <a:contourClr>
              <a:schemeClr val="bg1"/>
            </a:contourClr>
          </a:sp3d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29C461C-F0D0-4595-AD0A-ED88D228EA2A}"/>
              </a:ext>
            </a:extLst>
          </p:cNvPr>
          <p:cNvGrpSpPr/>
          <p:nvPr/>
        </p:nvGrpSpPr>
        <p:grpSpPr>
          <a:xfrm>
            <a:off x="5934082" y="2882002"/>
            <a:ext cx="2509359" cy="3661520"/>
            <a:chOff x="7634131" y="3075785"/>
            <a:chExt cx="2509359" cy="366152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1E78ED3-7A72-49E3-9C4E-92377ACD41F9}"/>
                </a:ext>
              </a:extLst>
            </p:cNvPr>
            <p:cNvGrpSpPr/>
            <p:nvPr/>
          </p:nvGrpSpPr>
          <p:grpSpPr>
            <a:xfrm rot="21344502">
              <a:off x="7758966" y="3075785"/>
              <a:ext cx="1208221" cy="2411398"/>
              <a:chOff x="8767903" y="321074"/>
              <a:chExt cx="1576880" cy="3147176"/>
            </a:xfrm>
          </p:grpSpPr>
          <p:sp>
            <p:nvSpPr>
              <p:cNvPr id="99" name="Graphic 2">
                <a:extLst>
                  <a:ext uri="{FF2B5EF4-FFF2-40B4-BE49-F238E27FC236}">
                    <a16:creationId xmlns:a16="http://schemas.microsoft.com/office/drawing/2014/main" id="{597866E9-8E00-4286-9D54-CFC989456238}"/>
                  </a:ext>
                </a:extLst>
              </p:cNvPr>
              <p:cNvSpPr/>
              <p:nvPr/>
            </p:nvSpPr>
            <p:spPr>
              <a:xfrm>
                <a:off x="8770344" y="321074"/>
                <a:ext cx="1572693" cy="3147176"/>
              </a:xfrm>
              <a:custGeom>
                <a:avLst/>
                <a:gdLst>
                  <a:gd name="connsiteX0" fmla="*/ 2940654 w 3387838"/>
                  <a:gd name="connsiteY0" fmla="*/ 6858876 h 6858875"/>
                  <a:gd name="connsiteX1" fmla="*/ 447185 w 3387838"/>
                  <a:gd name="connsiteY1" fmla="*/ 6858876 h 6858875"/>
                  <a:gd name="connsiteX2" fmla="*/ 0 w 3387838"/>
                  <a:gd name="connsiteY2" fmla="*/ 6411691 h 6858875"/>
                  <a:gd name="connsiteX3" fmla="*/ 0 w 3387838"/>
                  <a:gd name="connsiteY3" fmla="*/ 447185 h 6858875"/>
                  <a:gd name="connsiteX4" fmla="*/ 447185 w 3387838"/>
                  <a:gd name="connsiteY4" fmla="*/ 0 h 6858875"/>
                  <a:gd name="connsiteX5" fmla="*/ 2940654 w 3387838"/>
                  <a:gd name="connsiteY5" fmla="*/ 0 h 6858875"/>
                  <a:gd name="connsiteX6" fmla="*/ 3387838 w 3387838"/>
                  <a:gd name="connsiteY6" fmla="*/ 447185 h 6858875"/>
                  <a:gd name="connsiteX7" fmla="*/ 3387838 w 3387838"/>
                  <a:gd name="connsiteY7" fmla="*/ 6411759 h 6858875"/>
                  <a:gd name="connsiteX8" fmla="*/ 2940654 w 3387838"/>
                  <a:gd name="connsiteY8" fmla="*/ 6858876 h 6858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7838" h="6858875">
                    <a:moveTo>
                      <a:pt x="2940654" y="6858876"/>
                    </a:moveTo>
                    <a:lnTo>
                      <a:pt x="447185" y="6858876"/>
                    </a:lnTo>
                    <a:cubicBezTo>
                      <a:pt x="200216" y="6858876"/>
                      <a:pt x="0" y="6658660"/>
                      <a:pt x="0" y="6411691"/>
                    </a:cubicBezTo>
                    <a:lnTo>
                      <a:pt x="0" y="447185"/>
                    </a:lnTo>
                    <a:cubicBezTo>
                      <a:pt x="67" y="200216"/>
                      <a:pt x="200216" y="0"/>
                      <a:pt x="447185" y="0"/>
                    </a:cubicBezTo>
                    <a:lnTo>
                      <a:pt x="2940654" y="0"/>
                    </a:lnTo>
                    <a:cubicBezTo>
                      <a:pt x="3187622" y="0"/>
                      <a:pt x="3387838" y="200216"/>
                      <a:pt x="3387838" y="447185"/>
                    </a:cubicBezTo>
                    <a:lnTo>
                      <a:pt x="3387838" y="6411759"/>
                    </a:lnTo>
                    <a:cubicBezTo>
                      <a:pt x="3387771" y="6658660"/>
                      <a:pt x="3187555" y="6858876"/>
                      <a:pt x="2940654" y="6858876"/>
                    </a:cubicBezTo>
                    <a:close/>
                  </a:path>
                </a:pathLst>
              </a:custGeom>
              <a:solidFill>
                <a:srgbClr val="D0D4D8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Graphic 2">
                <a:extLst>
                  <a:ext uri="{FF2B5EF4-FFF2-40B4-BE49-F238E27FC236}">
                    <a16:creationId xmlns:a16="http://schemas.microsoft.com/office/drawing/2014/main" id="{80598D13-DA51-4A8F-8B8F-A5C0521BF2B0}"/>
                  </a:ext>
                </a:extLst>
              </p:cNvPr>
              <p:cNvSpPr/>
              <p:nvPr/>
            </p:nvSpPr>
            <p:spPr>
              <a:xfrm>
                <a:off x="8791415" y="337581"/>
                <a:ext cx="1530550" cy="3114132"/>
              </a:xfrm>
              <a:custGeom>
                <a:avLst/>
                <a:gdLst>
                  <a:gd name="connsiteX0" fmla="*/ 2858870 w 3305986"/>
                  <a:gd name="connsiteY0" fmla="*/ 6786860 h 6786860"/>
                  <a:gd name="connsiteX1" fmla="*/ 447185 w 3305986"/>
                  <a:gd name="connsiteY1" fmla="*/ 6786860 h 6786860"/>
                  <a:gd name="connsiteX2" fmla="*/ 0 w 3305986"/>
                  <a:gd name="connsiteY2" fmla="*/ 6339676 h 6786860"/>
                  <a:gd name="connsiteX3" fmla="*/ 0 w 3305986"/>
                  <a:gd name="connsiteY3" fmla="*/ 447185 h 6786860"/>
                  <a:gd name="connsiteX4" fmla="*/ 447185 w 3305986"/>
                  <a:gd name="connsiteY4" fmla="*/ 0 h 6786860"/>
                  <a:gd name="connsiteX5" fmla="*/ 2858802 w 3305986"/>
                  <a:gd name="connsiteY5" fmla="*/ 0 h 6786860"/>
                  <a:gd name="connsiteX6" fmla="*/ 3305987 w 3305986"/>
                  <a:gd name="connsiteY6" fmla="*/ 447185 h 6786860"/>
                  <a:gd name="connsiteX7" fmla="*/ 3305987 w 3305986"/>
                  <a:gd name="connsiteY7" fmla="*/ 6339743 h 6786860"/>
                  <a:gd name="connsiteX8" fmla="*/ 2858870 w 3305986"/>
                  <a:gd name="connsiteY8" fmla="*/ 6786860 h 678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5986" h="6786860">
                    <a:moveTo>
                      <a:pt x="2858870" y="6786860"/>
                    </a:moveTo>
                    <a:lnTo>
                      <a:pt x="447185" y="6786860"/>
                    </a:lnTo>
                    <a:cubicBezTo>
                      <a:pt x="200216" y="6786860"/>
                      <a:pt x="0" y="6586644"/>
                      <a:pt x="0" y="6339676"/>
                    </a:cubicBezTo>
                    <a:lnTo>
                      <a:pt x="0" y="447185"/>
                    </a:lnTo>
                    <a:cubicBezTo>
                      <a:pt x="0" y="200216"/>
                      <a:pt x="200216" y="0"/>
                      <a:pt x="447185" y="0"/>
                    </a:cubicBezTo>
                    <a:lnTo>
                      <a:pt x="2858802" y="0"/>
                    </a:lnTo>
                    <a:cubicBezTo>
                      <a:pt x="3105771" y="0"/>
                      <a:pt x="3305987" y="200216"/>
                      <a:pt x="3305987" y="447185"/>
                    </a:cubicBezTo>
                    <a:lnTo>
                      <a:pt x="3305987" y="6339743"/>
                    </a:lnTo>
                    <a:cubicBezTo>
                      <a:pt x="3305987" y="6586644"/>
                      <a:pt x="3105771" y="6786860"/>
                      <a:pt x="2858870" y="6786860"/>
                    </a:cubicBezTo>
                    <a:close/>
                  </a:path>
                </a:pathLst>
              </a:custGeom>
              <a:solidFill>
                <a:srgbClr val="070808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Graphic 2">
                <a:extLst>
                  <a:ext uri="{FF2B5EF4-FFF2-40B4-BE49-F238E27FC236}">
                    <a16:creationId xmlns:a16="http://schemas.microsoft.com/office/drawing/2014/main" id="{38031284-4D0B-4CFC-81AD-BB3AD255217D}"/>
                  </a:ext>
                </a:extLst>
              </p:cNvPr>
              <p:cNvSpPr/>
              <p:nvPr/>
            </p:nvSpPr>
            <p:spPr>
              <a:xfrm>
                <a:off x="8828208" y="391212"/>
                <a:ext cx="1456965" cy="3006900"/>
              </a:xfrm>
              <a:custGeom>
                <a:avLst/>
                <a:gdLst>
                  <a:gd name="connsiteX0" fmla="*/ 2682906 w 3006269"/>
                  <a:gd name="connsiteY0" fmla="*/ 0 h 6553162"/>
                  <a:gd name="connsiteX1" fmla="*/ 2383121 w 3006269"/>
                  <a:gd name="connsiteY1" fmla="*/ 0 h 6553162"/>
                  <a:gd name="connsiteX2" fmla="*/ 2355366 w 3006269"/>
                  <a:gd name="connsiteY2" fmla="*/ 27755 h 6553162"/>
                  <a:gd name="connsiteX3" fmla="*/ 2355366 w 3006269"/>
                  <a:gd name="connsiteY3" fmla="*/ 27755 h 6553162"/>
                  <a:gd name="connsiteX4" fmla="*/ 2140599 w 3006269"/>
                  <a:gd name="connsiteY4" fmla="*/ 242523 h 6553162"/>
                  <a:gd name="connsiteX5" fmla="*/ 852197 w 3006269"/>
                  <a:gd name="connsiteY5" fmla="*/ 242523 h 6553162"/>
                  <a:gd name="connsiteX6" fmla="*/ 637430 w 3006269"/>
                  <a:gd name="connsiteY6" fmla="*/ 27755 h 6553162"/>
                  <a:gd name="connsiteX7" fmla="*/ 637430 w 3006269"/>
                  <a:gd name="connsiteY7" fmla="*/ 27755 h 6553162"/>
                  <a:gd name="connsiteX8" fmla="*/ 609675 w 3006269"/>
                  <a:gd name="connsiteY8" fmla="*/ 0 h 6553162"/>
                  <a:gd name="connsiteX9" fmla="*/ 323363 w 3006269"/>
                  <a:gd name="connsiteY9" fmla="*/ 0 h 6553162"/>
                  <a:gd name="connsiteX10" fmla="*/ 0 w 3006269"/>
                  <a:gd name="connsiteY10" fmla="*/ 323363 h 6553162"/>
                  <a:gd name="connsiteX11" fmla="*/ 0 w 3006269"/>
                  <a:gd name="connsiteY11" fmla="*/ 6229799 h 6553162"/>
                  <a:gd name="connsiteX12" fmla="*/ 323363 w 3006269"/>
                  <a:gd name="connsiteY12" fmla="*/ 6553163 h 6553162"/>
                  <a:gd name="connsiteX13" fmla="*/ 2682906 w 3006269"/>
                  <a:gd name="connsiteY13" fmla="*/ 6553163 h 6553162"/>
                  <a:gd name="connsiteX14" fmla="*/ 3006269 w 3006269"/>
                  <a:gd name="connsiteY14" fmla="*/ 6229799 h 6553162"/>
                  <a:gd name="connsiteX15" fmla="*/ 3006269 w 3006269"/>
                  <a:gd name="connsiteY15" fmla="*/ 323363 h 6553162"/>
                  <a:gd name="connsiteX16" fmla="*/ 2682906 w 3006269"/>
                  <a:gd name="connsiteY16" fmla="*/ 0 h 6553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006269" h="6553162">
                    <a:moveTo>
                      <a:pt x="2682906" y="0"/>
                    </a:moveTo>
                    <a:lnTo>
                      <a:pt x="2383121" y="0"/>
                    </a:lnTo>
                    <a:cubicBezTo>
                      <a:pt x="2367761" y="0"/>
                      <a:pt x="2355366" y="12463"/>
                      <a:pt x="2355366" y="27755"/>
                    </a:cubicBezTo>
                    <a:lnTo>
                      <a:pt x="2355366" y="27755"/>
                    </a:lnTo>
                    <a:cubicBezTo>
                      <a:pt x="2355366" y="146322"/>
                      <a:pt x="2259233" y="242523"/>
                      <a:pt x="2140599" y="242523"/>
                    </a:cubicBezTo>
                    <a:lnTo>
                      <a:pt x="852197" y="242523"/>
                    </a:lnTo>
                    <a:cubicBezTo>
                      <a:pt x="733631" y="242523"/>
                      <a:pt x="637430" y="146389"/>
                      <a:pt x="637430" y="27755"/>
                    </a:cubicBezTo>
                    <a:lnTo>
                      <a:pt x="637430" y="27755"/>
                    </a:lnTo>
                    <a:cubicBezTo>
                      <a:pt x="637430" y="12396"/>
                      <a:pt x="624967" y="0"/>
                      <a:pt x="609675" y="0"/>
                    </a:cubicBezTo>
                    <a:lnTo>
                      <a:pt x="323363" y="0"/>
                    </a:lnTo>
                    <a:cubicBezTo>
                      <a:pt x="144772" y="0"/>
                      <a:pt x="0" y="144773"/>
                      <a:pt x="0" y="323363"/>
                    </a:cubicBezTo>
                    <a:lnTo>
                      <a:pt x="0" y="6229799"/>
                    </a:lnTo>
                    <a:cubicBezTo>
                      <a:pt x="0" y="6408390"/>
                      <a:pt x="144772" y="6553163"/>
                      <a:pt x="323363" y="6553163"/>
                    </a:cubicBezTo>
                    <a:lnTo>
                      <a:pt x="2682906" y="6553163"/>
                    </a:lnTo>
                    <a:cubicBezTo>
                      <a:pt x="2861497" y="6553163"/>
                      <a:pt x="3006269" y="6408390"/>
                      <a:pt x="3006269" y="6229799"/>
                    </a:cubicBezTo>
                    <a:lnTo>
                      <a:pt x="3006269" y="323363"/>
                    </a:lnTo>
                    <a:cubicBezTo>
                      <a:pt x="3006269" y="144773"/>
                      <a:pt x="2861497" y="0"/>
                      <a:pt x="268290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Graphic 2">
                <a:extLst>
                  <a:ext uri="{FF2B5EF4-FFF2-40B4-BE49-F238E27FC236}">
                    <a16:creationId xmlns:a16="http://schemas.microsoft.com/office/drawing/2014/main" id="{8E61B528-DBED-41A0-9B27-4362E55786A3}"/>
                  </a:ext>
                </a:extLst>
              </p:cNvPr>
              <p:cNvSpPr/>
              <p:nvPr/>
            </p:nvSpPr>
            <p:spPr>
              <a:xfrm>
                <a:off x="8768181" y="768762"/>
                <a:ext cx="11004" cy="107231"/>
              </a:xfrm>
              <a:custGeom>
                <a:avLst/>
                <a:gdLst>
                  <a:gd name="connsiteX0" fmla="*/ 15158 w 23982"/>
                  <a:gd name="connsiteY0" fmla="*/ 233697 h 233697"/>
                  <a:gd name="connsiteX1" fmla="*/ 0 w 23982"/>
                  <a:gd name="connsiteY1" fmla="*/ 233697 h 233697"/>
                  <a:gd name="connsiteX2" fmla="*/ 0 w 23982"/>
                  <a:gd name="connsiteY2" fmla="*/ 0 h 233697"/>
                  <a:gd name="connsiteX3" fmla="*/ 15158 w 23982"/>
                  <a:gd name="connsiteY3" fmla="*/ 0 h 233697"/>
                  <a:gd name="connsiteX4" fmla="*/ 23983 w 23982"/>
                  <a:gd name="connsiteY4" fmla="*/ 8825 h 233697"/>
                  <a:gd name="connsiteX5" fmla="*/ 23983 w 23982"/>
                  <a:gd name="connsiteY5" fmla="*/ 224805 h 233697"/>
                  <a:gd name="connsiteX6" fmla="*/ 15158 w 23982"/>
                  <a:gd name="connsiteY6" fmla="*/ 233697 h 23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2" h="233697">
                    <a:moveTo>
                      <a:pt x="15158" y="233697"/>
                    </a:moveTo>
                    <a:lnTo>
                      <a:pt x="0" y="233697"/>
                    </a:lnTo>
                    <a:lnTo>
                      <a:pt x="0" y="0"/>
                    </a:lnTo>
                    <a:lnTo>
                      <a:pt x="15158" y="0"/>
                    </a:lnTo>
                    <a:cubicBezTo>
                      <a:pt x="20008" y="0"/>
                      <a:pt x="23983" y="3975"/>
                      <a:pt x="23983" y="8825"/>
                    </a:cubicBezTo>
                    <a:lnTo>
                      <a:pt x="23983" y="224805"/>
                    </a:lnTo>
                    <a:cubicBezTo>
                      <a:pt x="23983" y="229723"/>
                      <a:pt x="20008" y="233697"/>
                      <a:pt x="15158" y="233697"/>
                    </a:cubicBezTo>
                    <a:close/>
                  </a:path>
                </a:pathLst>
              </a:custGeom>
              <a:solidFill>
                <a:srgbClr val="364551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Graphic 2">
                <a:extLst>
                  <a:ext uri="{FF2B5EF4-FFF2-40B4-BE49-F238E27FC236}">
                    <a16:creationId xmlns:a16="http://schemas.microsoft.com/office/drawing/2014/main" id="{D46E4284-DFAA-44AC-824B-A48030E87066}"/>
                  </a:ext>
                </a:extLst>
              </p:cNvPr>
              <p:cNvSpPr/>
              <p:nvPr/>
            </p:nvSpPr>
            <p:spPr>
              <a:xfrm>
                <a:off x="8768181" y="998836"/>
                <a:ext cx="15362" cy="213875"/>
              </a:xfrm>
              <a:custGeom>
                <a:avLst/>
                <a:gdLst>
                  <a:gd name="connsiteX0" fmla="*/ 24656 w 33481"/>
                  <a:gd name="connsiteY0" fmla="*/ 466115 h 466115"/>
                  <a:gd name="connsiteX1" fmla="*/ 10105 w 33481"/>
                  <a:gd name="connsiteY1" fmla="*/ 466115 h 466115"/>
                  <a:gd name="connsiteX2" fmla="*/ 0 w 33481"/>
                  <a:gd name="connsiteY2" fmla="*/ 456010 h 466115"/>
                  <a:gd name="connsiteX3" fmla="*/ 0 w 33481"/>
                  <a:gd name="connsiteY3" fmla="*/ 10105 h 466115"/>
                  <a:gd name="connsiteX4" fmla="*/ 10105 w 33481"/>
                  <a:gd name="connsiteY4" fmla="*/ 0 h 466115"/>
                  <a:gd name="connsiteX5" fmla="*/ 24656 w 33481"/>
                  <a:gd name="connsiteY5" fmla="*/ 0 h 466115"/>
                  <a:gd name="connsiteX6" fmla="*/ 33482 w 33481"/>
                  <a:gd name="connsiteY6" fmla="*/ 8825 h 466115"/>
                  <a:gd name="connsiteX7" fmla="*/ 33482 w 33481"/>
                  <a:gd name="connsiteY7" fmla="*/ 457223 h 466115"/>
                  <a:gd name="connsiteX8" fmla="*/ 24656 w 33481"/>
                  <a:gd name="connsiteY8" fmla="*/ 466115 h 46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81" h="466115">
                    <a:moveTo>
                      <a:pt x="24656" y="466115"/>
                    </a:moveTo>
                    <a:lnTo>
                      <a:pt x="10105" y="466115"/>
                    </a:lnTo>
                    <a:cubicBezTo>
                      <a:pt x="4514" y="466115"/>
                      <a:pt x="0" y="461601"/>
                      <a:pt x="0" y="456010"/>
                    </a:cubicBezTo>
                    <a:lnTo>
                      <a:pt x="0" y="10105"/>
                    </a:lnTo>
                    <a:cubicBezTo>
                      <a:pt x="0" y="4514"/>
                      <a:pt x="4514" y="0"/>
                      <a:pt x="10105" y="0"/>
                    </a:cubicBezTo>
                    <a:lnTo>
                      <a:pt x="24656" y="0"/>
                    </a:lnTo>
                    <a:cubicBezTo>
                      <a:pt x="29507" y="0"/>
                      <a:pt x="33482" y="3975"/>
                      <a:pt x="33482" y="8825"/>
                    </a:cubicBezTo>
                    <a:lnTo>
                      <a:pt x="33482" y="457223"/>
                    </a:lnTo>
                    <a:cubicBezTo>
                      <a:pt x="33482" y="462140"/>
                      <a:pt x="29507" y="466115"/>
                      <a:pt x="24656" y="466115"/>
                    </a:cubicBezTo>
                    <a:close/>
                  </a:path>
                </a:pathLst>
              </a:custGeom>
              <a:solidFill>
                <a:srgbClr val="364551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Graphic 2">
                <a:extLst>
                  <a:ext uri="{FF2B5EF4-FFF2-40B4-BE49-F238E27FC236}">
                    <a16:creationId xmlns:a16="http://schemas.microsoft.com/office/drawing/2014/main" id="{FCDA09C6-9991-47AC-B061-81E6CD0A1A91}"/>
                  </a:ext>
                </a:extLst>
              </p:cNvPr>
              <p:cNvSpPr/>
              <p:nvPr/>
            </p:nvSpPr>
            <p:spPr>
              <a:xfrm>
                <a:off x="8768212" y="1014199"/>
                <a:ext cx="8686" cy="179100"/>
              </a:xfrm>
              <a:custGeom>
                <a:avLst/>
                <a:gdLst>
                  <a:gd name="connsiteX0" fmla="*/ 17650 w 18930"/>
                  <a:gd name="connsiteY0" fmla="*/ 390327 h 390326"/>
                  <a:gd name="connsiteX1" fmla="*/ 1886 w 18930"/>
                  <a:gd name="connsiteY1" fmla="*/ 390327 h 390326"/>
                  <a:gd name="connsiteX2" fmla="*/ 0 w 18930"/>
                  <a:gd name="connsiteY2" fmla="*/ 388440 h 390326"/>
                  <a:gd name="connsiteX3" fmla="*/ 0 w 18930"/>
                  <a:gd name="connsiteY3" fmla="*/ 1886 h 390326"/>
                  <a:gd name="connsiteX4" fmla="*/ 1886 w 18930"/>
                  <a:gd name="connsiteY4" fmla="*/ 0 h 390326"/>
                  <a:gd name="connsiteX5" fmla="*/ 17650 w 18930"/>
                  <a:gd name="connsiteY5" fmla="*/ 0 h 390326"/>
                  <a:gd name="connsiteX6" fmla="*/ 18930 w 18930"/>
                  <a:gd name="connsiteY6" fmla="*/ 1280 h 390326"/>
                  <a:gd name="connsiteX7" fmla="*/ 18930 w 18930"/>
                  <a:gd name="connsiteY7" fmla="*/ 389047 h 390326"/>
                  <a:gd name="connsiteX8" fmla="*/ 17650 w 18930"/>
                  <a:gd name="connsiteY8" fmla="*/ 390327 h 390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30" h="390326">
                    <a:moveTo>
                      <a:pt x="17650" y="390327"/>
                    </a:moveTo>
                    <a:lnTo>
                      <a:pt x="1886" y="390327"/>
                    </a:lnTo>
                    <a:cubicBezTo>
                      <a:pt x="808" y="390327"/>
                      <a:pt x="0" y="389451"/>
                      <a:pt x="0" y="388440"/>
                    </a:cubicBezTo>
                    <a:lnTo>
                      <a:pt x="0" y="1886"/>
                    </a:lnTo>
                    <a:cubicBezTo>
                      <a:pt x="0" y="808"/>
                      <a:pt x="876" y="0"/>
                      <a:pt x="1886" y="0"/>
                    </a:cubicBezTo>
                    <a:lnTo>
                      <a:pt x="17650" y="0"/>
                    </a:lnTo>
                    <a:cubicBezTo>
                      <a:pt x="18324" y="0"/>
                      <a:pt x="18930" y="539"/>
                      <a:pt x="18930" y="1280"/>
                    </a:cubicBezTo>
                    <a:lnTo>
                      <a:pt x="18930" y="389047"/>
                    </a:lnTo>
                    <a:cubicBezTo>
                      <a:pt x="18930" y="389788"/>
                      <a:pt x="18324" y="390327"/>
                      <a:pt x="17650" y="390327"/>
                    </a:cubicBezTo>
                    <a:close/>
                  </a:path>
                </a:pathLst>
              </a:custGeom>
              <a:solidFill>
                <a:srgbClr val="FAFDFF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Graphic 2">
                <a:extLst>
                  <a:ext uri="{FF2B5EF4-FFF2-40B4-BE49-F238E27FC236}">
                    <a16:creationId xmlns:a16="http://schemas.microsoft.com/office/drawing/2014/main" id="{A92B4D03-A8A1-4D92-AA47-D8D4725A3FD0}"/>
                  </a:ext>
                </a:extLst>
              </p:cNvPr>
              <p:cNvSpPr/>
              <p:nvPr/>
            </p:nvSpPr>
            <p:spPr>
              <a:xfrm>
                <a:off x="8767903" y="1284426"/>
                <a:ext cx="15362" cy="213875"/>
              </a:xfrm>
              <a:custGeom>
                <a:avLst/>
                <a:gdLst>
                  <a:gd name="connsiteX0" fmla="*/ 24656 w 33481"/>
                  <a:gd name="connsiteY0" fmla="*/ 466115 h 466114"/>
                  <a:gd name="connsiteX1" fmla="*/ 10105 w 33481"/>
                  <a:gd name="connsiteY1" fmla="*/ 466115 h 466114"/>
                  <a:gd name="connsiteX2" fmla="*/ 0 w 33481"/>
                  <a:gd name="connsiteY2" fmla="*/ 456010 h 466114"/>
                  <a:gd name="connsiteX3" fmla="*/ 0 w 33481"/>
                  <a:gd name="connsiteY3" fmla="*/ 10105 h 466114"/>
                  <a:gd name="connsiteX4" fmla="*/ 10105 w 33481"/>
                  <a:gd name="connsiteY4" fmla="*/ 0 h 466114"/>
                  <a:gd name="connsiteX5" fmla="*/ 24656 w 33481"/>
                  <a:gd name="connsiteY5" fmla="*/ 0 h 466114"/>
                  <a:gd name="connsiteX6" fmla="*/ 33482 w 33481"/>
                  <a:gd name="connsiteY6" fmla="*/ 8825 h 466114"/>
                  <a:gd name="connsiteX7" fmla="*/ 33482 w 33481"/>
                  <a:gd name="connsiteY7" fmla="*/ 457222 h 466114"/>
                  <a:gd name="connsiteX8" fmla="*/ 24656 w 33481"/>
                  <a:gd name="connsiteY8" fmla="*/ 466115 h 466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81" h="466114">
                    <a:moveTo>
                      <a:pt x="24656" y="466115"/>
                    </a:moveTo>
                    <a:lnTo>
                      <a:pt x="10105" y="466115"/>
                    </a:lnTo>
                    <a:cubicBezTo>
                      <a:pt x="4514" y="466115"/>
                      <a:pt x="0" y="461601"/>
                      <a:pt x="0" y="456010"/>
                    </a:cubicBezTo>
                    <a:lnTo>
                      <a:pt x="0" y="10105"/>
                    </a:lnTo>
                    <a:cubicBezTo>
                      <a:pt x="0" y="4514"/>
                      <a:pt x="4514" y="0"/>
                      <a:pt x="10105" y="0"/>
                    </a:cubicBezTo>
                    <a:lnTo>
                      <a:pt x="24656" y="0"/>
                    </a:lnTo>
                    <a:cubicBezTo>
                      <a:pt x="29507" y="0"/>
                      <a:pt x="33482" y="3975"/>
                      <a:pt x="33482" y="8825"/>
                    </a:cubicBezTo>
                    <a:lnTo>
                      <a:pt x="33482" y="457222"/>
                    </a:lnTo>
                    <a:cubicBezTo>
                      <a:pt x="33482" y="462208"/>
                      <a:pt x="29507" y="466115"/>
                      <a:pt x="24656" y="466115"/>
                    </a:cubicBezTo>
                    <a:close/>
                  </a:path>
                </a:pathLst>
              </a:custGeom>
              <a:solidFill>
                <a:srgbClr val="364551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Graphic 2">
                <a:extLst>
                  <a:ext uri="{FF2B5EF4-FFF2-40B4-BE49-F238E27FC236}">
                    <a16:creationId xmlns:a16="http://schemas.microsoft.com/office/drawing/2014/main" id="{69041B15-B5D7-443C-98E9-1F46ADA14184}"/>
                  </a:ext>
                </a:extLst>
              </p:cNvPr>
              <p:cNvSpPr/>
              <p:nvPr/>
            </p:nvSpPr>
            <p:spPr>
              <a:xfrm>
                <a:off x="8767903" y="1299789"/>
                <a:ext cx="8686" cy="179100"/>
              </a:xfrm>
              <a:custGeom>
                <a:avLst/>
                <a:gdLst>
                  <a:gd name="connsiteX0" fmla="*/ 17718 w 18930"/>
                  <a:gd name="connsiteY0" fmla="*/ 390327 h 390326"/>
                  <a:gd name="connsiteX1" fmla="*/ 1886 w 18930"/>
                  <a:gd name="connsiteY1" fmla="*/ 390327 h 390326"/>
                  <a:gd name="connsiteX2" fmla="*/ 0 w 18930"/>
                  <a:gd name="connsiteY2" fmla="*/ 388440 h 390326"/>
                  <a:gd name="connsiteX3" fmla="*/ 0 w 18930"/>
                  <a:gd name="connsiteY3" fmla="*/ 1886 h 390326"/>
                  <a:gd name="connsiteX4" fmla="*/ 1886 w 18930"/>
                  <a:gd name="connsiteY4" fmla="*/ 0 h 390326"/>
                  <a:gd name="connsiteX5" fmla="*/ 17650 w 18930"/>
                  <a:gd name="connsiteY5" fmla="*/ 0 h 390326"/>
                  <a:gd name="connsiteX6" fmla="*/ 18930 w 18930"/>
                  <a:gd name="connsiteY6" fmla="*/ 1280 h 390326"/>
                  <a:gd name="connsiteX7" fmla="*/ 18930 w 18930"/>
                  <a:gd name="connsiteY7" fmla="*/ 389047 h 390326"/>
                  <a:gd name="connsiteX8" fmla="*/ 17718 w 18930"/>
                  <a:gd name="connsiteY8" fmla="*/ 390327 h 390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30" h="390326">
                    <a:moveTo>
                      <a:pt x="17718" y="390327"/>
                    </a:moveTo>
                    <a:lnTo>
                      <a:pt x="1886" y="390327"/>
                    </a:lnTo>
                    <a:cubicBezTo>
                      <a:pt x="808" y="390327"/>
                      <a:pt x="0" y="389451"/>
                      <a:pt x="0" y="388440"/>
                    </a:cubicBezTo>
                    <a:lnTo>
                      <a:pt x="0" y="1886"/>
                    </a:lnTo>
                    <a:cubicBezTo>
                      <a:pt x="0" y="808"/>
                      <a:pt x="876" y="0"/>
                      <a:pt x="1886" y="0"/>
                    </a:cubicBezTo>
                    <a:lnTo>
                      <a:pt x="17650" y="0"/>
                    </a:lnTo>
                    <a:cubicBezTo>
                      <a:pt x="18324" y="0"/>
                      <a:pt x="18930" y="539"/>
                      <a:pt x="18930" y="1280"/>
                    </a:cubicBezTo>
                    <a:lnTo>
                      <a:pt x="18930" y="389047"/>
                    </a:lnTo>
                    <a:cubicBezTo>
                      <a:pt x="18930" y="389788"/>
                      <a:pt x="18391" y="390327"/>
                      <a:pt x="17718" y="390327"/>
                    </a:cubicBezTo>
                    <a:close/>
                  </a:path>
                </a:pathLst>
              </a:custGeom>
              <a:solidFill>
                <a:srgbClr val="FAFDFF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Graphic 2">
                <a:extLst>
                  <a:ext uri="{FF2B5EF4-FFF2-40B4-BE49-F238E27FC236}">
                    <a16:creationId xmlns:a16="http://schemas.microsoft.com/office/drawing/2014/main" id="{9999E2A9-27AF-42AC-8232-C4DFABD0A710}"/>
                  </a:ext>
                </a:extLst>
              </p:cNvPr>
              <p:cNvSpPr/>
              <p:nvPr/>
            </p:nvSpPr>
            <p:spPr>
              <a:xfrm>
                <a:off x="10329421" y="1070581"/>
                <a:ext cx="15362" cy="346145"/>
              </a:xfrm>
              <a:custGeom>
                <a:avLst/>
                <a:gdLst>
                  <a:gd name="connsiteX0" fmla="*/ 24656 w 33481"/>
                  <a:gd name="connsiteY0" fmla="*/ 754380 h 754380"/>
                  <a:gd name="connsiteX1" fmla="*/ 10105 w 33481"/>
                  <a:gd name="connsiteY1" fmla="*/ 754380 h 754380"/>
                  <a:gd name="connsiteX2" fmla="*/ 0 w 33481"/>
                  <a:gd name="connsiteY2" fmla="*/ 744275 h 754380"/>
                  <a:gd name="connsiteX3" fmla="*/ 0 w 33481"/>
                  <a:gd name="connsiteY3" fmla="*/ 10105 h 754380"/>
                  <a:gd name="connsiteX4" fmla="*/ 10105 w 33481"/>
                  <a:gd name="connsiteY4" fmla="*/ 0 h 754380"/>
                  <a:gd name="connsiteX5" fmla="*/ 24656 w 33481"/>
                  <a:gd name="connsiteY5" fmla="*/ 0 h 754380"/>
                  <a:gd name="connsiteX6" fmla="*/ 33482 w 33481"/>
                  <a:gd name="connsiteY6" fmla="*/ 8825 h 754380"/>
                  <a:gd name="connsiteX7" fmla="*/ 33482 w 33481"/>
                  <a:gd name="connsiteY7" fmla="*/ 745555 h 754380"/>
                  <a:gd name="connsiteX8" fmla="*/ 24656 w 33481"/>
                  <a:gd name="connsiteY8" fmla="*/ 754380 h 754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81" h="754380">
                    <a:moveTo>
                      <a:pt x="24656" y="754380"/>
                    </a:moveTo>
                    <a:lnTo>
                      <a:pt x="10105" y="754380"/>
                    </a:lnTo>
                    <a:cubicBezTo>
                      <a:pt x="4514" y="754380"/>
                      <a:pt x="0" y="749866"/>
                      <a:pt x="0" y="744275"/>
                    </a:cubicBezTo>
                    <a:lnTo>
                      <a:pt x="0" y="10105"/>
                    </a:lnTo>
                    <a:cubicBezTo>
                      <a:pt x="0" y="4514"/>
                      <a:pt x="4514" y="0"/>
                      <a:pt x="10105" y="0"/>
                    </a:cubicBezTo>
                    <a:lnTo>
                      <a:pt x="24656" y="0"/>
                    </a:lnTo>
                    <a:cubicBezTo>
                      <a:pt x="29507" y="0"/>
                      <a:pt x="33482" y="3975"/>
                      <a:pt x="33482" y="8825"/>
                    </a:cubicBezTo>
                    <a:lnTo>
                      <a:pt x="33482" y="745555"/>
                    </a:lnTo>
                    <a:cubicBezTo>
                      <a:pt x="33482" y="750405"/>
                      <a:pt x="29507" y="754380"/>
                      <a:pt x="24656" y="754380"/>
                    </a:cubicBezTo>
                    <a:close/>
                  </a:path>
                </a:pathLst>
              </a:custGeom>
              <a:solidFill>
                <a:srgbClr val="8A9096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  <p:sp>
            <p:nvSpPr>
              <p:cNvPr id="108" name="Graphic 2">
                <a:extLst>
                  <a:ext uri="{FF2B5EF4-FFF2-40B4-BE49-F238E27FC236}">
                    <a16:creationId xmlns:a16="http://schemas.microsoft.com/office/drawing/2014/main" id="{B39A9351-DD71-461D-9A26-A117D0B71C35}"/>
                  </a:ext>
                </a:extLst>
              </p:cNvPr>
              <p:cNvSpPr/>
              <p:nvPr/>
            </p:nvSpPr>
            <p:spPr>
              <a:xfrm>
                <a:off x="10336097" y="1095464"/>
                <a:ext cx="8686" cy="289856"/>
              </a:xfrm>
              <a:custGeom>
                <a:avLst/>
                <a:gdLst>
                  <a:gd name="connsiteX0" fmla="*/ 17650 w 18930"/>
                  <a:gd name="connsiteY0" fmla="*/ 631704 h 631704"/>
                  <a:gd name="connsiteX1" fmla="*/ 1886 w 18930"/>
                  <a:gd name="connsiteY1" fmla="*/ 631704 h 631704"/>
                  <a:gd name="connsiteX2" fmla="*/ 0 w 18930"/>
                  <a:gd name="connsiteY2" fmla="*/ 629818 h 631704"/>
                  <a:gd name="connsiteX3" fmla="*/ 0 w 18930"/>
                  <a:gd name="connsiteY3" fmla="*/ 1886 h 631704"/>
                  <a:gd name="connsiteX4" fmla="*/ 1886 w 18930"/>
                  <a:gd name="connsiteY4" fmla="*/ 0 h 631704"/>
                  <a:gd name="connsiteX5" fmla="*/ 17650 w 18930"/>
                  <a:gd name="connsiteY5" fmla="*/ 0 h 631704"/>
                  <a:gd name="connsiteX6" fmla="*/ 18930 w 18930"/>
                  <a:gd name="connsiteY6" fmla="*/ 1280 h 631704"/>
                  <a:gd name="connsiteX7" fmla="*/ 18930 w 18930"/>
                  <a:gd name="connsiteY7" fmla="*/ 630491 h 631704"/>
                  <a:gd name="connsiteX8" fmla="*/ 17650 w 18930"/>
                  <a:gd name="connsiteY8" fmla="*/ 631704 h 631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30" h="631704">
                    <a:moveTo>
                      <a:pt x="17650" y="631704"/>
                    </a:moveTo>
                    <a:lnTo>
                      <a:pt x="1886" y="631704"/>
                    </a:lnTo>
                    <a:cubicBezTo>
                      <a:pt x="808" y="631704"/>
                      <a:pt x="0" y="630828"/>
                      <a:pt x="0" y="629818"/>
                    </a:cubicBezTo>
                    <a:lnTo>
                      <a:pt x="0" y="1886"/>
                    </a:lnTo>
                    <a:cubicBezTo>
                      <a:pt x="0" y="808"/>
                      <a:pt x="876" y="0"/>
                      <a:pt x="1886" y="0"/>
                    </a:cubicBezTo>
                    <a:lnTo>
                      <a:pt x="17650" y="0"/>
                    </a:lnTo>
                    <a:cubicBezTo>
                      <a:pt x="18324" y="0"/>
                      <a:pt x="18930" y="539"/>
                      <a:pt x="18930" y="1280"/>
                    </a:cubicBezTo>
                    <a:lnTo>
                      <a:pt x="18930" y="630491"/>
                    </a:lnTo>
                    <a:cubicBezTo>
                      <a:pt x="18863" y="631098"/>
                      <a:pt x="18324" y="631704"/>
                      <a:pt x="17650" y="631704"/>
                    </a:cubicBezTo>
                    <a:close/>
                  </a:path>
                </a:pathLst>
              </a:custGeom>
              <a:solidFill>
                <a:srgbClr val="4A4C4D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  <p:sp>
            <p:nvSpPr>
              <p:cNvPr id="109" name="Graphic 2">
                <a:extLst>
                  <a:ext uri="{FF2B5EF4-FFF2-40B4-BE49-F238E27FC236}">
                    <a16:creationId xmlns:a16="http://schemas.microsoft.com/office/drawing/2014/main" id="{2B97FE20-22BD-4B26-87AE-90F1D7C202C6}"/>
                  </a:ext>
                </a:extLst>
              </p:cNvPr>
              <p:cNvSpPr/>
              <p:nvPr/>
            </p:nvSpPr>
            <p:spPr>
              <a:xfrm>
                <a:off x="10332357" y="1794710"/>
                <a:ext cx="12426" cy="237214"/>
              </a:xfrm>
              <a:custGeom>
                <a:avLst/>
                <a:gdLst>
                  <a:gd name="connsiteX0" fmla="*/ 18257 w 27081"/>
                  <a:gd name="connsiteY0" fmla="*/ 516977 h 516977"/>
                  <a:gd name="connsiteX1" fmla="*/ 10105 w 27081"/>
                  <a:gd name="connsiteY1" fmla="*/ 516977 h 516977"/>
                  <a:gd name="connsiteX2" fmla="*/ 0 w 27081"/>
                  <a:gd name="connsiteY2" fmla="*/ 506872 h 516977"/>
                  <a:gd name="connsiteX3" fmla="*/ 0 w 27081"/>
                  <a:gd name="connsiteY3" fmla="*/ 10105 h 516977"/>
                  <a:gd name="connsiteX4" fmla="*/ 10105 w 27081"/>
                  <a:gd name="connsiteY4" fmla="*/ 0 h 516977"/>
                  <a:gd name="connsiteX5" fmla="*/ 18257 w 27081"/>
                  <a:gd name="connsiteY5" fmla="*/ 0 h 516977"/>
                  <a:gd name="connsiteX6" fmla="*/ 27082 w 27081"/>
                  <a:gd name="connsiteY6" fmla="*/ 8825 h 516977"/>
                  <a:gd name="connsiteX7" fmla="*/ 27082 w 27081"/>
                  <a:gd name="connsiteY7" fmla="*/ 508152 h 516977"/>
                  <a:gd name="connsiteX8" fmla="*/ 18257 w 27081"/>
                  <a:gd name="connsiteY8" fmla="*/ 516977 h 516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81" h="516977">
                    <a:moveTo>
                      <a:pt x="18257" y="516977"/>
                    </a:moveTo>
                    <a:lnTo>
                      <a:pt x="10105" y="516977"/>
                    </a:lnTo>
                    <a:cubicBezTo>
                      <a:pt x="4514" y="516977"/>
                      <a:pt x="0" y="512464"/>
                      <a:pt x="0" y="506872"/>
                    </a:cubicBezTo>
                    <a:lnTo>
                      <a:pt x="0" y="10105"/>
                    </a:lnTo>
                    <a:cubicBezTo>
                      <a:pt x="0" y="4514"/>
                      <a:pt x="4514" y="0"/>
                      <a:pt x="10105" y="0"/>
                    </a:cubicBezTo>
                    <a:lnTo>
                      <a:pt x="18257" y="0"/>
                    </a:lnTo>
                    <a:cubicBezTo>
                      <a:pt x="23107" y="0"/>
                      <a:pt x="27082" y="3975"/>
                      <a:pt x="27082" y="8825"/>
                    </a:cubicBezTo>
                    <a:lnTo>
                      <a:pt x="27082" y="508152"/>
                    </a:lnTo>
                    <a:cubicBezTo>
                      <a:pt x="27082" y="513003"/>
                      <a:pt x="23107" y="516977"/>
                      <a:pt x="18257" y="516977"/>
                    </a:cubicBezTo>
                    <a:close/>
                  </a:path>
                </a:pathLst>
              </a:custGeom>
              <a:solidFill>
                <a:srgbClr val="8A9096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Graphic 2">
                <a:extLst>
                  <a:ext uri="{FF2B5EF4-FFF2-40B4-BE49-F238E27FC236}">
                    <a16:creationId xmlns:a16="http://schemas.microsoft.com/office/drawing/2014/main" id="{236AA05C-4CE1-4303-9E04-9262790C509F}"/>
                  </a:ext>
                </a:extLst>
              </p:cNvPr>
              <p:cNvSpPr/>
              <p:nvPr/>
            </p:nvSpPr>
            <p:spPr>
              <a:xfrm>
                <a:off x="10337736" y="1811742"/>
                <a:ext cx="7047" cy="198636"/>
              </a:xfrm>
              <a:custGeom>
                <a:avLst/>
                <a:gdLst>
                  <a:gd name="connsiteX0" fmla="*/ 14080 w 15359"/>
                  <a:gd name="connsiteY0" fmla="*/ 432903 h 432902"/>
                  <a:gd name="connsiteX1" fmla="*/ 1886 w 15359"/>
                  <a:gd name="connsiteY1" fmla="*/ 432903 h 432902"/>
                  <a:gd name="connsiteX2" fmla="*/ 0 w 15359"/>
                  <a:gd name="connsiteY2" fmla="*/ 431016 h 432902"/>
                  <a:gd name="connsiteX3" fmla="*/ 0 w 15359"/>
                  <a:gd name="connsiteY3" fmla="*/ 1886 h 432902"/>
                  <a:gd name="connsiteX4" fmla="*/ 1886 w 15359"/>
                  <a:gd name="connsiteY4" fmla="*/ 0 h 432902"/>
                  <a:gd name="connsiteX5" fmla="*/ 14080 w 15359"/>
                  <a:gd name="connsiteY5" fmla="*/ 0 h 432902"/>
                  <a:gd name="connsiteX6" fmla="*/ 15360 w 15359"/>
                  <a:gd name="connsiteY6" fmla="*/ 1280 h 432902"/>
                  <a:gd name="connsiteX7" fmla="*/ 15360 w 15359"/>
                  <a:gd name="connsiteY7" fmla="*/ 431690 h 432902"/>
                  <a:gd name="connsiteX8" fmla="*/ 14080 w 15359"/>
                  <a:gd name="connsiteY8" fmla="*/ 432903 h 4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59" h="432902">
                    <a:moveTo>
                      <a:pt x="14080" y="432903"/>
                    </a:moveTo>
                    <a:lnTo>
                      <a:pt x="1886" y="432903"/>
                    </a:lnTo>
                    <a:cubicBezTo>
                      <a:pt x="808" y="432903"/>
                      <a:pt x="0" y="432027"/>
                      <a:pt x="0" y="431016"/>
                    </a:cubicBezTo>
                    <a:lnTo>
                      <a:pt x="0" y="1886"/>
                    </a:lnTo>
                    <a:cubicBezTo>
                      <a:pt x="0" y="808"/>
                      <a:pt x="876" y="0"/>
                      <a:pt x="1886" y="0"/>
                    </a:cubicBezTo>
                    <a:lnTo>
                      <a:pt x="14080" y="0"/>
                    </a:lnTo>
                    <a:cubicBezTo>
                      <a:pt x="14753" y="0"/>
                      <a:pt x="15360" y="539"/>
                      <a:pt x="15360" y="1280"/>
                    </a:cubicBezTo>
                    <a:lnTo>
                      <a:pt x="15360" y="431690"/>
                    </a:lnTo>
                    <a:cubicBezTo>
                      <a:pt x="15360" y="432364"/>
                      <a:pt x="14821" y="432903"/>
                      <a:pt x="14080" y="432903"/>
                    </a:cubicBezTo>
                    <a:close/>
                  </a:path>
                </a:pathLst>
              </a:custGeom>
              <a:solidFill>
                <a:srgbClr val="4A4C4D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CF0DF17-7692-4004-BBD7-41E54F9FE9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14828" y="385879"/>
                <a:ext cx="73152" cy="7315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A20424D8-1B0A-478A-9804-17DD708EB4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19400" y="390451"/>
                <a:ext cx="64008" cy="64008"/>
              </a:xfrm>
              <a:prstGeom prst="ellipse">
                <a:avLst/>
              </a:prstGeom>
              <a:solidFill>
                <a:srgbClr val="070808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31C4CF43-843B-4BA7-96F0-7F5C25283E9F}"/>
                  </a:ext>
                </a:extLst>
              </p:cNvPr>
              <p:cNvSpPr/>
              <p:nvPr/>
            </p:nvSpPr>
            <p:spPr>
              <a:xfrm>
                <a:off x="9835585" y="406636"/>
                <a:ext cx="31638" cy="3163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5F6529A1-B22C-445C-A131-86C4EAA3DECB}"/>
                  </a:ext>
                </a:extLst>
              </p:cNvPr>
              <p:cNvSpPr/>
              <p:nvPr/>
            </p:nvSpPr>
            <p:spPr>
              <a:xfrm>
                <a:off x="9843013" y="414064"/>
                <a:ext cx="16783" cy="16783"/>
              </a:xfrm>
              <a:prstGeom prst="ellipse">
                <a:avLst/>
              </a:prstGeom>
              <a:solidFill>
                <a:srgbClr val="081422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Graphic 2">
                <a:extLst>
                  <a:ext uri="{FF2B5EF4-FFF2-40B4-BE49-F238E27FC236}">
                    <a16:creationId xmlns:a16="http://schemas.microsoft.com/office/drawing/2014/main" id="{52843E7E-2DC4-4C77-A176-6664D4445CC9}"/>
                  </a:ext>
                </a:extLst>
              </p:cNvPr>
              <p:cNvSpPr/>
              <p:nvPr userDrawn="1"/>
            </p:nvSpPr>
            <p:spPr>
              <a:xfrm flipH="1">
                <a:off x="8769273" y="781546"/>
                <a:ext cx="5842" cy="81663"/>
              </a:xfrm>
              <a:custGeom>
                <a:avLst/>
                <a:gdLst>
                  <a:gd name="connsiteX0" fmla="*/ 17650 w 18930"/>
                  <a:gd name="connsiteY0" fmla="*/ 390327 h 390326"/>
                  <a:gd name="connsiteX1" fmla="*/ 1886 w 18930"/>
                  <a:gd name="connsiteY1" fmla="*/ 390327 h 390326"/>
                  <a:gd name="connsiteX2" fmla="*/ 0 w 18930"/>
                  <a:gd name="connsiteY2" fmla="*/ 388440 h 390326"/>
                  <a:gd name="connsiteX3" fmla="*/ 0 w 18930"/>
                  <a:gd name="connsiteY3" fmla="*/ 1886 h 390326"/>
                  <a:gd name="connsiteX4" fmla="*/ 1886 w 18930"/>
                  <a:gd name="connsiteY4" fmla="*/ 0 h 390326"/>
                  <a:gd name="connsiteX5" fmla="*/ 17650 w 18930"/>
                  <a:gd name="connsiteY5" fmla="*/ 0 h 390326"/>
                  <a:gd name="connsiteX6" fmla="*/ 18930 w 18930"/>
                  <a:gd name="connsiteY6" fmla="*/ 1280 h 390326"/>
                  <a:gd name="connsiteX7" fmla="*/ 18930 w 18930"/>
                  <a:gd name="connsiteY7" fmla="*/ 389047 h 390326"/>
                  <a:gd name="connsiteX8" fmla="*/ 17650 w 18930"/>
                  <a:gd name="connsiteY8" fmla="*/ 390327 h 390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30" h="390326">
                    <a:moveTo>
                      <a:pt x="17650" y="390327"/>
                    </a:moveTo>
                    <a:lnTo>
                      <a:pt x="1886" y="390327"/>
                    </a:lnTo>
                    <a:cubicBezTo>
                      <a:pt x="808" y="390327"/>
                      <a:pt x="0" y="389451"/>
                      <a:pt x="0" y="388440"/>
                    </a:cubicBezTo>
                    <a:lnTo>
                      <a:pt x="0" y="1886"/>
                    </a:lnTo>
                    <a:cubicBezTo>
                      <a:pt x="0" y="808"/>
                      <a:pt x="876" y="0"/>
                      <a:pt x="1886" y="0"/>
                    </a:cubicBezTo>
                    <a:lnTo>
                      <a:pt x="17650" y="0"/>
                    </a:lnTo>
                    <a:cubicBezTo>
                      <a:pt x="18324" y="0"/>
                      <a:pt x="18930" y="539"/>
                      <a:pt x="18930" y="1280"/>
                    </a:cubicBezTo>
                    <a:lnTo>
                      <a:pt x="18930" y="389047"/>
                    </a:lnTo>
                    <a:cubicBezTo>
                      <a:pt x="18930" y="389788"/>
                      <a:pt x="18324" y="390327"/>
                      <a:pt x="17650" y="390327"/>
                    </a:cubicBezTo>
                    <a:close/>
                  </a:path>
                </a:pathLst>
              </a:custGeom>
              <a:solidFill>
                <a:srgbClr val="FAFDFF"/>
              </a:solidFill>
              <a:ln w="6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F819975-E8D8-49AD-932E-4CC6BFE3B089}"/>
                </a:ext>
              </a:extLst>
            </p:cNvPr>
            <p:cNvGrpSpPr/>
            <p:nvPr/>
          </p:nvGrpSpPr>
          <p:grpSpPr>
            <a:xfrm>
              <a:off x="7634131" y="4189207"/>
              <a:ext cx="2509359" cy="2548098"/>
              <a:chOff x="2722715" y="3919006"/>
              <a:chExt cx="2894312" cy="2938994"/>
            </a:xfrm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2092188A-6DA9-4954-A006-4CE79F8CDA8C}"/>
                  </a:ext>
                </a:extLst>
              </p:cNvPr>
              <p:cNvSpPr/>
              <p:nvPr/>
            </p:nvSpPr>
            <p:spPr>
              <a:xfrm>
                <a:off x="2722715" y="4413841"/>
                <a:ext cx="675640" cy="1302987"/>
              </a:xfrm>
              <a:custGeom>
                <a:avLst/>
                <a:gdLst>
                  <a:gd name="connsiteX0" fmla="*/ 659259 w 675640"/>
                  <a:gd name="connsiteY0" fmla="*/ 1016091 h 1302987"/>
                  <a:gd name="connsiteX1" fmla="*/ 673178 w 675640"/>
                  <a:gd name="connsiteY1" fmla="*/ 1079059 h 1302987"/>
                  <a:gd name="connsiteX2" fmla="*/ 665710 w 675640"/>
                  <a:gd name="connsiteY2" fmla="*/ 1212769 h 1302987"/>
                  <a:gd name="connsiteX3" fmla="*/ 589000 w 675640"/>
                  <a:gd name="connsiteY3" fmla="*/ 1294825 h 1302987"/>
                  <a:gd name="connsiteX4" fmla="*/ 473406 w 675640"/>
                  <a:gd name="connsiteY4" fmla="*/ 1285060 h 1302987"/>
                  <a:gd name="connsiteX5" fmla="*/ 432356 w 675640"/>
                  <a:gd name="connsiteY5" fmla="*/ 1235968 h 1302987"/>
                  <a:gd name="connsiteX6" fmla="*/ 400364 w 675640"/>
                  <a:gd name="connsiteY6" fmla="*/ 1048879 h 1302987"/>
                  <a:gd name="connsiteX7" fmla="*/ 400055 w 675640"/>
                  <a:gd name="connsiteY7" fmla="*/ 1032750 h 1302987"/>
                  <a:gd name="connsiteX8" fmla="*/ 659259 w 675640"/>
                  <a:gd name="connsiteY8" fmla="*/ 1016091 h 1302987"/>
                  <a:gd name="connsiteX9" fmla="*/ 206078 w 675640"/>
                  <a:gd name="connsiteY9" fmla="*/ 455522 h 1302987"/>
                  <a:gd name="connsiteX10" fmla="*/ 216507 w 675640"/>
                  <a:gd name="connsiteY10" fmla="*/ 542969 h 1302987"/>
                  <a:gd name="connsiteX11" fmla="*/ 216998 w 675640"/>
                  <a:gd name="connsiteY11" fmla="*/ 541680 h 1302987"/>
                  <a:gd name="connsiteX12" fmla="*/ 241817 w 675640"/>
                  <a:gd name="connsiteY12" fmla="*/ 875011 h 1302987"/>
                  <a:gd name="connsiteX13" fmla="*/ 210626 w 675640"/>
                  <a:gd name="connsiteY13" fmla="*/ 875626 h 1302987"/>
                  <a:gd name="connsiteX14" fmla="*/ 130871 w 675640"/>
                  <a:gd name="connsiteY14" fmla="*/ 797401 h 1302987"/>
                  <a:gd name="connsiteX15" fmla="*/ 128529 w 675640"/>
                  <a:gd name="connsiteY15" fmla="*/ 694444 h 1302987"/>
                  <a:gd name="connsiteX16" fmla="*/ 153407 w 675640"/>
                  <a:gd name="connsiteY16" fmla="*/ 597055 h 1302987"/>
                  <a:gd name="connsiteX17" fmla="*/ 191275 w 675640"/>
                  <a:gd name="connsiteY17" fmla="*/ 486763 h 1302987"/>
                  <a:gd name="connsiteX18" fmla="*/ 206078 w 675640"/>
                  <a:gd name="connsiteY18" fmla="*/ 455522 h 1302987"/>
                  <a:gd name="connsiteX19" fmla="*/ 174720 w 675640"/>
                  <a:gd name="connsiteY19" fmla="*/ 0 h 1302987"/>
                  <a:gd name="connsiteX20" fmla="*/ 193518 w 675640"/>
                  <a:gd name="connsiteY20" fmla="*/ 252468 h 1302987"/>
                  <a:gd name="connsiteX21" fmla="*/ 193099 w 675640"/>
                  <a:gd name="connsiteY21" fmla="*/ 256175 h 1302987"/>
                  <a:gd name="connsiteX22" fmla="*/ 195396 w 675640"/>
                  <a:gd name="connsiteY22" fmla="*/ 292099 h 1302987"/>
                  <a:gd name="connsiteX23" fmla="*/ 167426 w 675640"/>
                  <a:gd name="connsiteY23" fmla="*/ 335845 h 1302987"/>
                  <a:gd name="connsiteX24" fmla="*/ 99201 w 675640"/>
                  <a:gd name="connsiteY24" fmla="*/ 346759 h 1302987"/>
                  <a:gd name="connsiteX25" fmla="*/ 0 w 675640"/>
                  <a:gd name="connsiteY25" fmla="*/ 249414 h 1302987"/>
                  <a:gd name="connsiteX26" fmla="*/ 58504 w 675640"/>
                  <a:gd name="connsiteY26" fmla="*/ 118090 h 1302987"/>
                  <a:gd name="connsiteX27" fmla="*/ 157705 w 675640"/>
                  <a:gd name="connsiteY27" fmla="*/ 5809 h 1302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75640" h="1302987">
                    <a:moveTo>
                      <a:pt x="659259" y="1016091"/>
                    </a:moveTo>
                    <a:cubicBezTo>
                      <a:pt x="676801" y="1034075"/>
                      <a:pt x="671498" y="1058158"/>
                      <a:pt x="673178" y="1079059"/>
                    </a:cubicBezTo>
                    <a:cubicBezTo>
                      <a:pt x="676801" y="1123644"/>
                      <a:pt x="677950" y="1169201"/>
                      <a:pt x="665710" y="1212769"/>
                    </a:cubicBezTo>
                    <a:cubicBezTo>
                      <a:pt x="654618" y="1252228"/>
                      <a:pt x="630669" y="1280995"/>
                      <a:pt x="589000" y="1294825"/>
                    </a:cubicBezTo>
                    <a:cubicBezTo>
                      <a:pt x="548083" y="1308390"/>
                      <a:pt x="508977" y="1304988"/>
                      <a:pt x="473406" y="1285060"/>
                    </a:cubicBezTo>
                    <a:cubicBezTo>
                      <a:pt x="455908" y="1275250"/>
                      <a:pt x="442033" y="1256117"/>
                      <a:pt x="432356" y="1235968"/>
                    </a:cubicBezTo>
                    <a:cubicBezTo>
                      <a:pt x="403811" y="1176536"/>
                      <a:pt x="396741" y="1113701"/>
                      <a:pt x="400364" y="1048879"/>
                    </a:cubicBezTo>
                    <a:cubicBezTo>
                      <a:pt x="400629" y="1043487"/>
                      <a:pt x="400143" y="1038096"/>
                      <a:pt x="400055" y="1032750"/>
                    </a:cubicBezTo>
                    <a:cubicBezTo>
                      <a:pt x="486354" y="1025945"/>
                      <a:pt x="572607" y="1017727"/>
                      <a:pt x="659259" y="1016091"/>
                    </a:cubicBezTo>
                    <a:close/>
                    <a:moveTo>
                      <a:pt x="206078" y="455522"/>
                    </a:moveTo>
                    <a:cubicBezTo>
                      <a:pt x="213988" y="484464"/>
                      <a:pt x="209393" y="514557"/>
                      <a:pt x="216507" y="542969"/>
                    </a:cubicBezTo>
                    <a:lnTo>
                      <a:pt x="216998" y="541680"/>
                    </a:lnTo>
                    <a:lnTo>
                      <a:pt x="241817" y="875011"/>
                    </a:lnTo>
                    <a:lnTo>
                      <a:pt x="210626" y="875626"/>
                    </a:lnTo>
                    <a:cubicBezTo>
                      <a:pt x="176225" y="869099"/>
                      <a:pt x="148801" y="841377"/>
                      <a:pt x="130871" y="797401"/>
                    </a:cubicBezTo>
                    <a:cubicBezTo>
                      <a:pt x="117129" y="763729"/>
                      <a:pt x="119471" y="729396"/>
                      <a:pt x="128529" y="694444"/>
                    </a:cubicBezTo>
                    <a:cubicBezTo>
                      <a:pt x="136925" y="662010"/>
                      <a:pt x="141918" y="628781"/>
                      <a:pt x="153407" y="597055"/>
                    </a:cubicBezTo>
                    <a:cubicBezTo>
                      <a:pt x="166619" y="560512"/>
                      <a:pt x="178329" y="523394"/>
                      <a:pt x="191275" y="486763"/>
                    </a:cubicBezTo>
                    <a:cubicBezTo>
                      <a:pt x="194943" y="476423"/>
                      <a:pt x="194324" y="464050"/>
                      <a:pt x="206078" y="455522"/>
                    </a:cubicBezTo>
                    <a:close/>
                    <a:moveTo>
                      <a:pt x="174720" y="0"/>
                    </a:moveTo>
                    <a:lnTo>
                      <a:pt x="193518" y="252468"/>
                    </a:lnTo>
                    <a:lnTo>
                      <a:pt x="193099" y="256175"/>
                    </a:lnTo>
                    <a:cubicBezTo>
                      <a:pt x="193187" y="268194"/>
                      <a:pt x="194336" y="280213"/>
                      <a:pt x="195396" y="292099"/>
                    </a:cubicBezTo>
                    <a:cubicBezTo>
                      <a:pt x="198048" y="321749"/>
                      <a:pt x="195618" y="331205"/>
                      <a:pt x="167426" y="335845"/>
                    </a:cubicBezTo>
                    <a:cubicBezTo>
                      <a:pt x="144846" y="339601"/>
                      <a:pt x="123018" y="346671"/>
                      <a:pt x="99201" y="346759"/>
                    </a:cubicBezTo>
                    <a:cubicBezTo>
                      <a:pt x="45116" y="346981"/>
                      <a:pt x="45" y="305400"/>
                      <a:pt x="0" y="249414"/>
                    </a:cubicBezTo>
                    <a:cubicBezTo>
                      <a:pt x="-45" y="195727"/>
                      <a:pt x="27838" y="156223"/>
                      <a:pt x="58504" y="118090"/>
                    </a:cubicBezTo>
                    <a:cubicBezTo>
                      <a:pt x="89789" y="79248"/>
                      <a:pt x="124608" y="43236"/>
                      <a:pt x="157705" y="5809"/>
                    </a:cubicBezTo>
                    <a:close/>
                  </a:path>
                </a:pathLst>
              </a:custGeom>
              <a:solidFill>
                <a:srgbClr val="F0B88F"/>
              </a:solidFill>
              <a:ln w="456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6" name="Graphic 106">
                <a:extLst>
                  <a:ext uri="{FF2B5EF4-FFF2-40B4-BE49-F238E27FC236}">
                    <a16:creationId xmlns:a16="http://schemas.microsoft.com/office/drawing/2014/main" id="{55C07ACE-D2D2-447B-88D9-EF0CB4D62D0B}"/>
                  </a:ext>
                </a:extLst>
              </p:cNvPr>
              <p:cNvSpPr/>
              <p:nvPr/>
            </p:nvSpPr>
            <p:spPr>
              <a:xfrm>
                <a:off x="3850414" y="6073282"/>
                <a:ext cx="1766613" cy="784718"/>
              </a:xfrm>
              <a:custGeom>
                <a:avLst/>
                <a:gdLst>
                  <a:gd name="connsiteX0" fmla="*/ 135565 w 1826722"/>
                  <a:gd name="connsiteY0" fmla="*/ 811419 h 811418"/>
                  <a:gd name="connsiteX1" fmla="*/ 0 w 1826722"/>
                  <a:gd name="connsiteY1" fmla="*/ 325770 h 811418"/>
                  <a:gd name="connsiteX2" fmla="*/ 1617275 w 1826722"/>
                  <a:gd name="connsiteY2" fmla="*/ 1913 h 811418"/>
                  <a:gd name="connsiteX3" fmla="*/ 1639527 w 1826722"/>
                  <a:gd name="connsiteY3" fmla="*/ 16260 h 811418"/>
                  <a:gd name="connsiteX4" fmla="*/ 1826723 w 1826722"/>
                  <a:gd name="connsiteY4" fmla="*/ 811419 h 811418"/>
                  <a:gd name="connsiteX5" fmla="*/ 135565 w 1826722"/>
                  <a:gd name="connsiteY5" fmla="*/ 811419 h 8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6722" h="811418">
                    <a:moveTo>
                      <a:pt x="135565" y="811419"/>
                    </a:moveTo>
                    <a:cubicBezTo>
                      <a:pt x="120853" y="758143"/>
                      <a:pt x="30522" y="434331"/>
                      <a:pt x="0" y="325770"/>
                    </a:cubicBezTo>
                    <a:cubicBezTo>
                      <a:pt x="-548" y="323805"/>
                      <a:pt x="1605076" y="6208"/>
                      <a:pt x="1617275" y="1913"/>
                    </a:cubicBezTo>
                    <a:cubicBezTo>
                      <a:pt x="1632582" y="-3524"/>
                      <a:pt x="1636466" y="3055"/>
                      <a:pt x="1639527" y="16260"/>
                    </a:cubicBezTo>
                    <a:cubicBezTo>
                      <a:pt x="1656798" y="91056"/>
                      <a:pt x="1803146" y="711173"/>
                      <a:pt x="1826723" y="811419"/>
                    </a:cubicBezTo>
                    <a:cubicBezTo>
                      <a:pt x="1262988" y="811419"/>
                      <a:pt x="699299" y="811419"/>
                      <a:pt x="135565" y="811419"/>
                    </a:cubicBezTo>
                    <a:close/>
                  </a:path>
                </a:pathLst>
              </a:custGeom>
              <a:solidFill>
                <a:srgbClr val="010101"/>
              </a:solidFill>
              <a:ln w="45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Graphic 106">
                <a:extLst>
                  <a:ext uri="{FF2B5EF4-FFF2-40B4-BE49-F238E27FC236}">
                    <a16:creationId xmlns:a16="http://schemas.microsoft.com/office/drawing/2014/main" id="{B8E31113-2B04-4F84-8752-21D35FDA1638}"/>
                  </a:ext>
                </a:extLst>
              </p:cNvPr>
              <p:cNvSpPr/>
              <p:nvPr/>
            </p:nvSpPr>
            <p:spPr>
              <a:xfrm>
                <a:off x="3859582" y="5960693"/>
                <a:ext cx="1346767" cy="420216"/>
              </a:xfrm>
              <a:custGeom>
                <a:avLst/>
                <a:gdLst>
                  <a:gd name="connsiteX0" fmla="*/ 1337899 w 1392591"/>
                  <a:gd name="connsiteY0" fmla="*/ 999 h 434514"/>
                  <a:gd name="connsiteX1" fmla="*/ 1359465 w 1392591"/>
                  <a:gd name="connsiteY1" fmla="*/ 15940 h 434514"/>
                  <a:gd name="connsiteX2" fmla="*/ 1392591 w 1392591"/>
                  <a:gd name="connsiteY2" fmla="*/ 159226 h 434514"/>
                  <a:gd name="connsiteX3" fmla="*/ 28444 w 1392591"/>
                  <a:gd name="connsiteY3" fmla="*/ 434514 h 434514"/>
                  <a:gd name="connsiteX4" fmla="*/ 983 w 1392591"/>
                  <a:gd name="connsiteY4" fmla="*/ 282318 h 434514"/>
                  <a:gd name="connsiteX5" fmla="*/ 14051 w 1392591"/>
                  <a:gd name="connsiteY5" fmla="*/ 261803 h 434514"/>
                  <a:gd name="connsiteX6" fmla="*/ 1337899 w 1392591"/>
                  <a:gd name="connsiteY6" fmla="*/ 999 h 434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2591" h="434514">
                    <a:moveTo>
                      <a:pt x="1337899" y="999"/>
                    </a:moveTo>
                    <a:cubicBezTo>
                      <a:pt x="1353526" y="-2337"/>
                      <a:pt x="1356496" y="2690"/>
                      <a:pt x="1359465" y="15940"/>
                    </a:cubicBezTo>
                    <a:cubicBezTo>
                      <a:pt x="1370249" y="63778"/>
                      <a:pt x="1377513" y="112393"/>
                      <a:pt x="1392591" y="159226"/>
                    </a:cubicBezTo>
                    <a:cubicBezTo>
                      <a:pt x="1272653" y="184676"/>
                      <a:pt x="150118" y="411120"/>
                      <a:pt x="28444" y="434514"/>
                    </a:cubicBezTo>
                    <a:cubicBezTo>
                      <a:pt x="20037" y="391382"/>
                      <a:pt x="14554" y="344914"/>
                      <a:pt x="983" y="282318"/>
                    </a:cubicBezTo>
                    <a:cubicBezTo>
                      <a:pt x="-2352" y="267011"/>
                      <a:pt x="2994" y="263585"/>
                      <a:pt x="14051" y="261803"/>
                    </a:cubicBezTo>
                    <a:cubicBezTo>
                      <a:pt x="59422" y="254355"/>
                      <a:pt x="1272927" y="14935"/>
                      <a:pt x="1337899" y="9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45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Graphic 106">
                <a:extLst>
                  <a:ext uri="{FF2B5EF4-FFF2-40B4-BE49-F238E27FC236}">
                    <a16:creationId xmlns:a16="http://schemas.microsoft.com/office/drawing/2014/main" id="{3250D7CD-C1DD-43BE-B849-15FB413A5D1A}"/>
                  </a:ext>
                </a:extLst>
              </p:cNvPr>
              <p:cNvSpPr/>
              <p:nvPr/>
            </p:nvSpPr>
            <p:spPr>
              <a:xfrm>
                <a:off x="3275535" y="3919006"/>
                <a:ext cx="1688755" cy="2270439"/>
              </a:xfrm>
              <a:custGeom>
                <a:avLst/>
                <a:gdLst>
                  <a:gd name="connsiteX0" fmla="*/ 763404 w 1746215"/>
                  <a:gd name="connsiteY0" fmla="*/ 2347690 h 2347690"/>
                  <a:gd name="connsiteX1" fmla="*/ 537280 w 1746215"/>
                  <a:gd name="connsiteY1" fmla="*/ 2095796 h 2347690"/>
                  <a:gd name="connsiteX2" fmla="*/ 396598 w 1746215"/>
                  <a:gd name="connsiteY2" fmla="*/ 1766136 h 2347690"/>
                  <a:gd name="connsiteX3" fmla="*/ 379098 w 1746215"/>
                  <a:gd name="connsiteY3" fmla="*/ 1374291 h 2347690"/>
                  <a:gd name="connsiteX4" fmla="*/ 311612 w 1746215"/>
                  <a:gd name="connsiteY4" fmla="*/ 1064735 h 2347690"/>
                  <a:gd name="connsiteX5" fmla="*/ 140957 w 1746215"/>
                  <a:gd name="connsiteY5" fmla="*/ 816953 h 2347690"/>
                  <a:gd name="connsiteX6" fmla="*/ 31116 w 1746215"/>
                  <a:gd name="connsiteY6" fmla="*/ 709306 h 2347690"/>
                  <a:gd name="connsiteX7" fmla="*/ 19099 w 1746215"/>
                  <a:gd name="connsiteY7" fmla="*/ 533624 h 2347690"/>
                  <a:gd name="connsiteX8" fmla="*/ 166453 w 1746215"/>
                  <a:gd name="connsiteY8" fmla="*/ 436942 h 2347690"/>
                  <a:gd name="connsiteX9" fmla="*/ 335737 w 1746215"/>
                  <a:gd name="connsiteY9" fmla="*/ 478612 h 2347690"/>
                  <a:gd name="connsiteX10" fmla="*/ 599831 w 1746215"/>
                  <a:gd name="connsiteY10" fmla="*/ 590920 h 2347690"/>
                  <a:gd name="connsiteX11" fmla="*/ 754083 w 1746215"/>
                  <a:gd name="connsiteY11" fmla="*/ 736492 h 2347690"/>
                  <a:gd name="connsiteX12" fmla="*/ 813436 w 1746215"/>
                  <a:gd name="connsiteY12" fmla="*/ 890744 h 2347690"/>
                  <a:gd name="connsiteX13" fmla="*/ 868036 w 1746215"/>
                  <a:gd name="connsiteY13" fmla="*/ 1024939 h 2347690"/>
                  <a:gd name="connsiteX14" fmla="*/ 1080225 w 1746215"/>
                  <a:gd name="connsiteY14" fmla="*/ 910940 h 2347690"/>
                  <a:gd name="connsiteX15" fmla="*/ 1057791 w 1746215"/>
                  <a:gd name="connsiteY15" fmla="*/ 602160 h 2347690"/>
                  <a:gd name="connsiteX16" fmla="*/ 1034991 w 1746215"/>
                  <a:gd name="connsiteY16" fmla="*/ 299595 h 2347690"/>
                  <a:gd name="connsiteX17" fmla="*/ 1016075 w 1746215"/>
                  <a:gd name="connsiteY17" fmla="*/ 71780 h 2347690"/>
                  <a:gd name="connsiteX18" fmla="*/ 1014156 w 1746215"/>
                  <a:gd name="connsiteY18" fmla="*/ 13570 h 2347690"/>
                  <a:gd name="connsiteX19" fmla="*/ 1020690 w 1746215"/>
                  <a:gd name="connsiteY19" fmla="*/ 0 h 2347690"/>
                  <a:gd name="connsiteX20" fmla="*/ 1168089 w 1746215"/>
                  <a:gd name="connsiteY20" fmla="*/ 157222 h 2347690"/>
                  <a:gd name="connsiteX21" fmla="*/ 1381100 w 1746215"/>
                  <a:gd name="connsiteY21" fmla="*/ 516079 h 2347690"/>
                  <a:gd name="connsiteX22" fmla="*/ 1548465 w 1746215"/>
                  <a:gd name="connsiteY22" fmla="*/ 803338 h 2347690"/>
                  <a:gd name="connsiteX23" fmla="*/ 1591917 w 1746215"/>
                  <a:gd name="connsiteY23" fmla="*/ 1155020 h 2347690"/>
                  <a:gd name="connsiteX24" fmla="*/ 1626277 w 1746215"/>
                  <a:gd name="connsiteY24" fmla="*/ 1679644 h 2347690"/>
                  <a:gd name="connsiteX25" fmla="*/ 1653189 w 1746215"/>
                  <a:gd name="connsiteY25" fmla="*/ 1934462 h 2347690"/>
                  <a:gd name="connsiteX26" fmla="*/ 1746216 w 1746215"/>
                  <a:gd name="connsiteY26" fmla="*/ 2150900 h 2347690"/>
                  <a:gd name="connsiteX27" fmla="*/ 763404 w 1746215"/>
                  <a:gd name="connsiteY27" fmla="*/ 2347690 h 2347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746215" h="2347690">
                    <a:moveTo>
                      <a:pt x="763404" y="2347690"/>
                    </a:moveTo>
                    <a:cubicBezTo>
                      <a:pt x="669098" y="2286830"/>
                      <a:pt x="598734" y="2187909"/>
                      <a:pt x="537280" y="2095796"/>
                    </a:cubicBezTo>
                    <a:cubicBezTo>
                      <a:pt x="470708" y="1996007"/>
                      <a:pt x="414326" y="1885984"/>
                      <a:pt x="396598" y="1766136"/>
                    </a:cubicBezTo>
                    <a:cubicBezTo>
                      <a:pt x="377407" y="1636283"/>
                      <a:pt x="385129" y="1504967"/>
                      <a:pt x="379098" y="1374291"/>
                    </a:cubicBezTo>
                    <a:cubicBezTo>
                      <a:pt x="374072" y="1264816"/>
                      <a:pt x="353191" y="1165803"/>
                      <a:pt x="311612" y="1064735"/>
                    </a:cubicBezTo>
                    <a:cubicBezTo>
                      <a:pt x="272044" y="968602"/>
                      <a:pt x="203919" y="898375"/>
                      <a:pt x="140957" y="816953"/>
                    </a:cubicBezTo>
                    <a:cubicBezTo>
                      <a:pt x="122132" y="792646"/>
                      <a:pt x="42676" y="737634"/>
                      <a:pt x="31116" y="709306"/>
                    </a:cubicBezTo>
                    <a:cubicBezTo>
                      <a:pt x="-4294" y="658909"/>
                      <a:pt x="-11102" y="581280"/>
                      <a:pt x="19099" y="533624"/>
                    </a:cubicBezTo>
                    <a:cubicBezTo>
                      <a:pt x="53505" y="479343"/>
                      <a:pt x="105775" y="450284"/>
                      <a:pt x="166453" y="436942"/>
                    </a:cubicBezTo>
                    <a:cubicBezTo>
                      <a:pt x="212646" y="426799"/>
                      <a:pt x="292468" y="461250"/>
                      <a:pt x="335737" y="478612"/>
                    </a:cubicBezTo>
                    <a:cubicBezTo>
                      <a:pt x="403314" y="505798"/>
                      <a:pt x="532985" y="562181"/>
                      <a:pt x="599831" y="590920"/>
                    </a:cubicBezTo>
                    <a:cubicBezTo>
                      <a:pt x="668184" y="620300"/>
                      <a:pt x="719587" y="669646"/>
                      <a:pt x="754083" y="736492"/>
                    </a:cubicBezTo>
                    <a:cubicBezTo>
                      <a:pt x="779396" y="785610"/>
                      <a:pt x="797855" y="837788"/>
                      <a:pt x="813436" y="890744"/>
                    </a:cubicBezTo>
                    <a:cubicBezTo>
                      <a:pt x="820883" y="916057"/>
                      <a:pt x="848983" y="996382"/>
                      <a:pt x="868036" y="1024939"/>
                    </a:cubicBezTo>
                    <a:cubicBezTo>
                      <a:pt x="907285" y="1083834"/>
                      <a:pt x="1089912" y="1072411"/>
                      <a:pt x="1080225" y="910940"/>
                    </a:cubicBezTo>
                    <a:cubicBezTo>
                      <a:pt x="1074057" y="807952"/>
                      <a:pt x="1065421" y="705056"/>
                      <a:pt x="1057791" y="602160"/>
                    </a:cubicBezTo>
                    <a:cubicBezTo>
                      <a:pt x="1050343" y="501275"/>
                      <a:pt x="1042530" y="400435"/>
                      <a:pt x="1034991" y="299595"/>
                    </a:cubicBezTo>
                    <a:cubicBezTo>
                      <a:pt x="1029325" y="223611"/>
                      <a:pt x="1024985" y="147490"/>
                      <a:pt x="1016075" y="71780"/>
                    </a:cubicBezTo>
                    <a:cubicBezTo>
                      <a:pt x="1013791" y="52453"/>
                      <a:pt x="1015207" y="32989"/>
                      <a:pt x="1014156" y="13570"/>
                    </a:cubicBezTo>
                    <a:cubicBezTo>
                      <a:pt x="1013882" y="8224"/>
                      <a:pt x="1013516" y="2102"/>
                      <a:pt x="1020690" y="0"/>
                    </a:cubicBezTo>
                    <a:cubicBezTo>
                      <a:pt x="1074102" y="48432"/>
                      <a:pt x="1130119" y="94672"/>
                      <a:pt x="1168089" y="157222"/>
                    </a:cubicBezTo>
                    <a:cubicBezTo>
                      <a:pt x="1240235" y="276156"/>
                      <a:pt x="1309822" y="396597"/>
                      <a:pt x="1381100" y="516079"/>
                    </a:cubicBezTo>
                    <a:cubicBezTo>
                      <a:pt x="1437756" y="611070"/>
                      <a:pt x="1508121" y="699391"/>
                      <a:pt x="1548465" y="803338"/>
                    </a:cubicBezTo>
                    <a:cubicBezTo>
                      <a:pt x="1589907" y="910117"/>
                      <a:pt x="1583967" y="1041479"/>
                      <a:pt x="1591917" y="1155020"/>
                    </a:cubicBezTo>
                    <a:cubicBezTo>
                      <a:pt x="1604117" y="1329834"/>
                      <a:pt x="1612296" y="1504967"/>
                      <a:pt x="1626277" y="1679644"/>
                    </a:cubicBezTo>
                    <a:cubicBezTo>
                      <a:pt x="1632902" y="1762253"/>
                      <a:pt x="1632263" y="1854229"/>
                      <a:pt x="1653189" y="1934462"/>
                    </a:cubicBezTo>
                    <a:cubicBezTo>
                      <a:pt x="1672516" y="2008618"/>
                      <a:pt x="1709435" y="2083780"/>
                      <a:pt x="1746216" y="2150900"/>
                    </a:cubicBezTo>
                    <a:cubicBezTo>
                      <a:pt x="1633313" y="2178223"/>
                      <a:pt x="973491" y="2312600"/>
                      <a:pt x="763404" y="2347690"/>
                    </a:cubicBezTo>
                    <a:close/>
                  </a:path>
                </a:pathLst>
              </a:custGeom>
              <a:solidFill>
                <a:srgbClr val="F0B88F"/>
              </a:solidFill>
              <a:ln w="45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A858E78-EE1F-4A7F-A086-4D4AC9928ABA}"/>
                </a:ext>
              </a:extLst>
            </p:cNvPr>
            <p:cNvGrpSpPr/>
            <p:nvPr/>
          </p:nvGrpSpPr>
          <p:grpSpPr>
            <a:xfrm>
              <a:off x="7775474" y="3578235"/>
              <a:ext cx="1125003" cy="833822"/>
              <a:chOff x="2885741" y="3214306"/>
              <a:chExt cx="1297586" cy="961736"/>
            </a:xfrm>
          </p:grpSpPr>
          <p:sp>
            <p:nvSpPr>
              <p:cNvPr id="92" name="Graphic 106">
                <a:extLst>
                  <a:ext uri="{FF2B5EF4-FFF2-40B4-BE49-F238E27FC236}">
                    <a16:creationId xmlns:a16="http://schemas.microsoft.com/office/drawing/2014/main" id="{19317FBA-CF7D-45F0-AC6E-C2FC61B8FA83}"/>
                  </a:ext>
                </a:extLst>
              </p:cNvPr>
              <p:cNvSpPr/>
              <p:nvPr/>
            </p:nvSpPr>
            <p:spPr>
              <a:xfrm>
                <a:off x="3082085" y="3214306"/>
                <a:ext cx="961730" cy="961736"/>
              </a:xfrm>
              <a:custGeom>
                <a:avLst/>
                <a:gdLst>
                  <a:gd name="connsiteX0" fmla="*/ 970428 w 994453"/>
                  <a:gd name="connsiteY0" fmla="*/ 922909 h 994459"/>
                  <a:gd name="connsiteX1" fmla="*/ 99787 w 994453"/>
                  <a:gd name="connsiteY1" fmla="*/ 994370 h 994459"/>
                  <a:gd name="connsiteX2" fmla="*/ 71550 w 994453"/>
                  <a:gd name="connsiteY2" fmla="*/ 970428 h 994459"/>
                  <a:gd name="connsiteX3" fmla="*/ 90 w 994453"/>
                  <a:gd name="connsiteY3" fmla="*/ 99787 h 994459"/>
                  <a:gd name="connsiteX4" fmla="*/ 24032 w 994453"/>
                  <a:gd name="connsiteY4" fmla="*/ 71550 h 994459"/>
                  <a:gd name="connsiteX5" fmla="*/ 894672 w 994453"/>
                  <a:gd name="connsiteY5" fmla="*/ 90 h 994459"/>
                  <a:gd name="connsiteX6" fmla="*/ 922909 w 994453"/>
                  <a:gd name="connsiteY6" fmla="*/ 24032 h 994459"/>
                  <a:gd name="connsiteX7" fmla="*/ 994370 w 994453"/>
                  <a:gd name="connsiteY7" fmla="*/ 894672 h 994459"/>
                  <a:gd name="connsiteX8" fmla="*/ 970428 w 994453"/>
                  <a:gd name="connsiteY8" fmla="*/ 922909 h 99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4453" h="994459">
                    <a:moveTo>
                      <a:pt x="970428" y="922909"/>
                    </a:moveTo>
                    <a:lnTo>
                      <a:pt x="99787" y="994370"/>
                    </a:lnTo>
                    <a:cubicBezTo>
                      <a:pt x="85395" y="995558"/>
                      <a:pt x="72738" y="984820"/>
                      <a:pt x="71550" y="970428"/>
                    </a:cubicBezTo>
                    <a:lnTo>
                      <a:pt x="90" y="99787"/>
                    </a:lnTo>
                    <a:cubicBezTo>
                      <a:pt x="-1098" y="85395"/>
                      <a:pt x="9639" y="72738"/>
                      <a:pt x="24032" y="71550"/>
                    </a:cubicBezTo>
                    <a:lnTo>
                      <a:pt x="894672" y="90"/>
                    </a:lnTo>
                    <a:cubicBezTo>
                      <a:pt x="909065" y="-1098"/>
                      <a:pt x="921721" y="9639"/>
                      <a:pt x="922909" y="24032"/>
                    </a:cubicBezTo>
                    <a:lnTo>
                      <a:pt x="994370" y="894672"/>
                    </a:lnTo>
                    <a:cubicBezTo>
                      <a:pt x="995512" y="909110"/>
                      <a:pt x="984820" y="921767"/>
                      <a:pt x="970428" y="922909"/>
                    </a:cubicBezTo>
                    <a:close/>
                  </a:path>
                </a:pathLst>
              </a:custGeom>
              <a:solidFill>
                <a:srgbClr val="FFFFFF"/>
              </a:solidFill>
              <a:ln w="45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EF3A6503-26E7-473F-AF8C-E04762C3221F}"/>
                  </a:ext>
                </a:extLst>
              </p:cNvPr>
              <p:cNvSpPr/>
              <p:nvPr/>
            </p:nvSpPr>
            <p:spPr>
              <a:xfrm>
                <a:off x="3152862" y="3289600"/>
                <a:ext cx="821596" cy="822027"/>
              </a:xfrm>
              <a:custGeom>
                <a:avLst/>
                <a:gdLst>
                  <a:gd name="connsiteX0" fmla="*/ 335038 w 821596"/>
                  <a:gd name="connsiteY0" fmla="*/ 768552 h 822027"/>
                  <a:gd name="connsiteX1" fmla="*/ 335789 w 821596"/>
                  <a:gd name="connsiteY1" fmla="*/ 769126 h 822027"/>
                  <a:gd name="connsiteX2" fmla="*/ 338131 w 821596"/>
                  <a:gd name="connsiteY2" fmla="*/ 795419 h 822027"/>
                  <a:gd name="connsiteX3" fmla="*/ 335921 w 821596"/>
                  <a:gd name="connsiteY3" fmla="*/ 798070 h 822027"/>
                  <a:gd name="connsiteX4" fmla="*/ 310160 w 821596"/>
                  <a:gd name="connsiteY4" fmla="*/ 800368 h 822027"/>
                  <a:gd name="connsiteX5" fmla="*/ 306890 w 821596"/>
                  <a:gd name="connsiteY5" fmla="*/ 797628 h 822027"/>
                  <a:gd name="connsiteX6" fmla="*/ 304769 w 821596"/>
                  <a:gd name="connsiteY6" fmla="*/ 773679 h 822027"/>
                  <a:gd name="connsiteX7" fmla="*/ 306979 w 821596"/>
                  <a:gd name="connsiteY7" fmla="*/ 771027 h 822027"/>
                  <a:gd name="connsiteX8" fmla="*/ 727378 w 821596"/>
                  <a:gd name="connsiteY8" fmla="*/ 731789 h 822027"/>
                  <a:gd name="connsiteX9" fmla="*/ 730117 w 821596"/>
                  <a:gd name="connsiteY9" fmla="*/ 734042 h 822027"/>
                  <a:gd name="connsiteX10" fmla="*/ 732371 w 821596"/>
                  <a:gd name="connsiteY10" fmla="*/ 759671 h 822027"/>
                  <a:gd name="connsiteX11" fmla="*/ 730162 w 821596"/>
                  <a:gd name="connsiteY11" fmla="*/ 762322 h 822027"/>
                  <a:gd name="connsiteX12" fmla="*/ 705063 w 821596"/>
                  <a:gd name="connsiteY12" fmla="*/ 764532 h 822027"/>
                  <a:gd name="connsiteX13" fmla="*/ 701794 w 821596"/>
                  <a:gd name="connsiteY13" fmla="*/ 761792 h 822027"/>
                  <a:gd name="connsiteX14" fmla="*/ 699584 w 821596"/>
                  <a:gd name="connsiteY14" fmla="*/ 737003 h 822027"/>
                  <a:gd name="connsiteX15" fmla="*/ 702059 w 821596"/>
                  <a:gd name="connsiteY15" fmla="*/ 734042 h 822027"/>
                  <a:gd name="connsiteX16" fmla="*/ 481783 w 821596"/>
                  <a:gd name="connsiteY16" fmla="*/ 725337 h 822027"/>
                  <a:gd name="connsiteX17" fmla="*/ 484478 w 821596"/>
                  <a:gd name="connsiteY17" fmla="*/ 727546 h 822027"/>
                  <a:gd name="connsiteX18" fmla="*/ 487130 w 821596"/>
                  <a:gd name="connsiteY18" fmla="*/ 757638 h 822027"/>
                  <a:gd name="connsiteX19" fmla="*/ 487350 w 821596"/>
                  <a:gd name="connsiteY19" fmla="*/ 760112 h 822027"/>
                  <a:gd name="connsiteX20" fmla="*/ 489295 w 821596"/>
                  <a:gd name="connsiteY20" fmla="*/ 781986 h 822027"/>
                  <a:gd name="connsiteX21" fmla="*/ 487085 w 821596"/>
                  <a:gd name="connsiteY21" fmla="*/ 784637 h 822027"/>
                  <a:gd name="connsiteX22" fmla="*/ 401892 w 821596"/>
                  <a:gd name="connsiteY22" fmla="*/ 792193 h 822027"/>
                  <a:gd name="connsiteX23" fmla="*/ 398622 w 821596"/>
                  <a:gd name="connsiteY23" fmla="*/ 789453 h 822027"/>
                  <a:gd name="connsiteX24" fmla="*/ 396325 w 821596"/>
                  <a:gd name="connsiteY24" fmla="*/ 763515 h 822027"/>
                  <a:gd name="connsiteX25" fmla="*/ 396545 w 821596"/>
                  <a:gd name="connsiteY25" fmla="*/ 763249 h 822027"/>
                  <a:gd name="connsiteX26" fmla="*/ 456110 w 821596"/>
                  <a:gd name="connsiteY26" fmla="*/ 757948 h 822027"/>
                  <a:gd name="connsiteX27" fmla="*/ 453636 w 821596"/>
                  <a:gd name="connsiteY27" fmla="*/ 730286 h 822027"/>
                  <a:gd name="connsiteX28" fmla="*/ 455845 w 821596"/>
                  <a:gd name="connsiteY28" fmla="*/ 727635 h 822027"/>
                  <a:gd name="connsiteX29" fmla="*/ 816636 w 821596"/>
                  <a:gd name="connsiteY29" fmla="*/ 723879 h 822027"/>
                  <a:gd name="connsiteX30" fmla="*/ 819331 w 821596"/>
                  <a:gd name="connsiteY30" fmla="*/ 726132 h 822027"/>
                  <a:gd name="connsiteX31" fmla="*/ 821585 w 821596"/>
                  <a:gd name="connsiteY31" fmla="*/ 751761 h 822027"/>
                  <a:gd name="connsiteX32" fmla="*/ 819376 w 821596"/>
                  <a:gd name="connsiteY32" fmla="*/ 754412 h 822027"/>
                  <a:gd name="connsiteX33" fmla="*/ 794277 w 821596"/>
                  <a:gd name="connsiteY33" fmla="*/ 756622 h 822027"/>
                  <a:gd name="connsiteX34" fmla="*/ 791008 w 821596"/>
                  <a:gd name="connsiteY34" fmla="*/ 753882 h 822027"/>
                  <a:gd name="connsiteX35" fmla="*/ 788798 w 821596"/>
                  <a:gd name="connsiteY35" fmla="*/ 728784 h 822027"/>
                  <a:gd name="connsiteX36" fmla="*/ 791008 w 821596"/>
                  <a:gd name="connsiteY36" fmla="*/ 726132 h 822027"/>
                  <a:gd name="connsiteX37" fmla="*/ 384306 w 821596"/>
                  <a:gd name="connsiteY37" fmla="*/ 672445 h 822027"/>
                  <a:gd name="connsiteX38" fmla="*/ 388592 w 821596"/>
                  <a:gd name="connsiteY38" fmla="*/ 676024 h 822027"/>
                  <a:gd name="connsiteX39" fmla="*/ 390889 w 821596"/>
                  <a:gd name="connsiteY39" fmla="*/ 702050 h 822027"/>
                  <a:gd name="connsiteX40" fmla="*/ 418640 w 821596"/>
                  <a:gd name="connsiteY40" fmla="*/ 699576 h 822027"/>
                  <a:gd name="connsiteX41" fmla="*/ 421335 w 821596"/>
                  <a:gd name="connsiteY41" fmla="*/ 701829 h 822027"/>
                  <a:gd name="connsiteX42" fmla="*/ 423499 w 821596"/>
                  <a:gd name="connsiteY42" fmla="*/ 726177 h 822027"/>
                  <a:gd name="connsiteX43" fmla="*/ 421290 w 821596"/>
                  <a:gd name="connsiteY43" fmla="*/ 728828 h 822027"/>
                  <a:gd name="connsiteX44" fmla="*/ 393496 w 821596"/>
                  <a:gd name="connsiteY44" fmla="*/ 731302 h 822027"/>
                  <a:gd name="connsiteX45" fmla="*/ 396148 w 821596"/>
                  <a:gd name="connsiteY45" fmla="*/ 761085 h 822027"/>
                  <a:gd name="connsiteX46" fmla="*/ 394822 w 821596"/>
                  <a:gd name="connsiteY46" fmla="*/ 762676 h 822027"/>
                  <a:gd name="connsiteX47" fmla="*/ 337246 w 821596"/>
                  <a:gd name="connsiteY47" fmla="*/ 767801 h 822027"/>
                  <a:gd name="connsiteX48" fmla="*/ 335567 w 821596"/>
                  <a:gd name="connsiteY48" fmla="*/ 766387 h 822027"/>
                  <a:gd name="connsiteX49" fmla="*/ 332916 w 821596"/>
                  <a:gd name="connsiteY49" fmla="*/ 736649 h 822027"/>
                  <a:gd name="connsiteX50" fmla="*/ 304724 w 821596"/>
                  <a:gd name="connsiteY50" fmla="*/ 739168 h 822027"/>
                  <a:gd name="connsiteX51" fmla="*/ 301454 w 821596"/>
                  <a:gd name="connsiteY51" fmla="*/ 736428 h 822027"/>
                  <a:gd name="connsiteX52" fmla="*/ 299333 w 821596"/>
                  <a:gd name="connsiteY52" fmla="*/ 712656 h 822027"/>
                  <a:gd name="connsiteX53" fmla="*/ 301543 w 821596"/>
                  <a:gd name="connsiteY53" fmla="*/ 710004 h 822027"/>
                  <a:gd name="connsiteX54" fmla="*/ 330308 w 821596"/>
                  <a:gd name="connsiteY54" fmla="*/ 707441 h 822027"/>
                  <a:gd name="connsiteX55" fmla="*/ 328011 w 821596"/>
                  <a:gd name="connsiteY55" fmla="*/ 681370 h 822027"/>
                  <a:gd name="connsiteX56" fmla="*/ 331546 w 821596"/>
                  <a:gd name="connsiteY56" fmla="*/ 677128 h 822027"/>
                  <a:gd name="connsiteX57" fmla="*/ 201503 w 821596"/>
                  <a:gd name="connsiteY57" fmla="*/ 657862 h 822027"/>
                  <a:gd name="connsiteX58" fmla="*/ 203051 w 821596"/>
                  <a:gd name="connsiteY58" fmla="*/ 659143 h 822027"/>
                  <a:gd name="connsiteX59" fmla="*/ 210827 w 821596"/>
                  <a:gd name="connsiteY59" fmla="*/ 746901 h 822027"/>
                  <a:gd name="connsiteX60" fmla="*/ 209546 w 821596"/>
                  <a:gd name="connsiteY60" fmla="*/ 748447 h 822027"/>
                  <a:gd name="connsiteX61" fmla="*/ 121789 w 821596"/>
                  <a:gd name="connsiteY61" fmla="*/ 756223 h 822027"/>
                  <a:gd name="connsiteX62" fmla="*/ 120243 w 821596"/>
                  <a:gd name="connsiteY62" fmla="*/ 754942 h 822027"/>
                  <a:gd name="connsiteX63" fmla="*/ 112466 w 821596"/>
                  <a:gd name="connsiteY63" fmla="*/ 667186 h 822027"/>
                  <a:gd name="connsiteX64" fmla="*/ 113747 w 821596"/>
                  <a:gd name="connsiteY64" fmla="*/ 665639 h 822027"/>
                  <a:gd name="connsiteX65" fmla="*/ 229208 w 821596"/>
                  <a:gd name="connsiteY65" fmla="*/ 624721 h 822027"/>
                  <a:gd name="connsiteX66" fmla="*/ 80517 w 821596"/>
                  <a:gd name="connsiteY66" fmla="*/ 637934 h 822027"/>
                  <a:gd name="connsiteX67" fmla="*/ 79236 w 821596"/>
                  <a:gd name="connsiteY67" fmla="*/ 639480 h 822027"/>
                  <a:gd name="connsiteX68" fmla="*/ 92448 w 821596"/>
                  <a:gd name="connsiteY68" fmla="*/ 788171 h 822027"/>
                  <a:gd name="connsiteX69" fmla="*/ 93994 w 821596"/>
                  <a:gd name="connsiteY69" fmla="*/ 789452 h 822027"/>
                  <a:gd name="connsiteX70" fmla="*/ 242685 w 821596"/>
                  <a:gd name="connsiteY70" fmla="*/ 776240 h 822027"/>
                  <a:gd name="connsiteX71" fmla="*/ 243967 w 821596"/>
                  <a:gd name="connsiteY71" fmla="*/ 774694 h 822027"/>
                  <a:gd name="connsiteX72" fmla="*/ 230754 w 821596"/>
                  <a:gd name="connsiteY72" fmla="*/ 626003 h 822027"/>
                  <a:gd name="connsiteX73" fmla="*/ 229208 w 821596"/>
                  <a:gd name="connsiteY73" fmla="*/ 624721 h 822027"/>
                  <a:gd name="connsiteX74" fmla="*/ 256516 w 821596"/>
                  <a:gd name="connsiteY74" fmla="*/ 592111 h 822027"/>
                  <a:gd name="connsiteX75" fmla="*/ 258062 w 821596"/>
                  <a:gd name="connsiteY75" fmla="*/ 593393 h 822027"/>
                  <a:gd name="connsiteX76" fmla="*/ 276577 w 821596"/>
                  <a:gd name="connsiteY76" fmla="*/ 801958 h 822027"/>
                  <a:gd name="connsiteX77" fmla="*/ 275296 w 821596"/>
                  <a:gd name="connsiteY77" fmla="*/ 803504 h 822027"/>
                  <a:gd name="connsiteX78" fmla="*/ 66731 w 821596"/>
                  <a:gd name="connsiteY78" fmla="*/ 822018 h 822027"/>
                  <a:gd name="connsiteX79" fmla="*/ 65185 w 821596"/>
                  <a:gd name="connsiteY79" fmla="*/ 820737 h 822027"/>
                  <a:gd name="connsiteX80" fmla="*/ 46670 w 821596"/>
                  <a:gd name="connsiteY80" fmla="*/ 612172 h 822027"/>
                  <a:gd name="connsiteX81" fmla="*/ 47951 w 821596"/>
                  <a:gd name="connsiteY81" fmla="*/ 610626 h 822027"/>
                  <a:gd name="connsiteX82" fmla="*/ 618367 w 821596"/>
                  <a:gd name="connsiteY82" fmla="*/ 559943 h 822027"/>
                  <a:gd name="connsiteX83" fmla="*/ 620488 w 821596"/>
                  <a:gd name="connsiteY83" fmla="*/ 561887 h 822027"/>
                  <a:gd name="connsiteX84" fmla="*/ 622830 w 821596"/>
                  <a:gd name="connsiteY84" fmla="*/ 588046 h 822027"/>
                  <a:gd name="connsiteX85" fmla="*/ 620930 w 821596"/>
                  <a:gd name="connsiteY85" fmla="*/ 590256 h 822027"/>
                  <a:gd name="connsiteX86" fmla="*/ 594771 w 821596"/>
                  <a:gd name="connsiteY86" fmla="*/ 592554 h 822027"/>
                  <a:gd name="connsiteX87" fmla="*/ 592517 w 821596"/>
                  <a:gd name="connsiteY87" fmla="*/ 590742 h 822027"/>
                  <a:gd name="connsiteX88" fmla="*/ 590175 w 821596"/>
                  <a:gd name="connsiteY88" fmla="*/ 564317 h 822027"/>
                  <a:gd name="connsiteX89" fmla="*/ 591943 w 821596"/>
                  <a:gd name="connsiteY89" fmla="*/ 562286 h 822027"/>
                  <a:gd name="connsiteX90" fmla="*/ 618367 w 821596"/>
                  <a:gd name="connsiteY90" fmla="*/ 559943 h 822027"/>
                  <a:gd name="connsiteX91" fmla="*/ 314401 w 821596"/>
                  <a:gd name="connsiteY91" fmla="*/ 556187 h 822027"/>
                  <a:gd name="connsiteX92" fmla="*/ 317009 w 821596"/>
                  <a:gd name="connsiteY92" fmla="*/ 558396 h 822027"/>
                  <a:gd name="connsiteX93" fmla="*/ 321957 w 821596"/>
                  <a:gd name="connsiteY93" fmla="*/ 613984 h 822027"/>
                  <a:gd name="connsiteX94" fmla="*/ 319748 w 821596"/>
                  <a:gd name="connsiteY94" fmla="*/ 616635 h 822027"/>
                  <a:gd name="connsiteX95" fmla="*/ 294606 w 821596"/>
                  <a:gd name="connsiteY95" fmla="*/ 618889 h 822027"/>
                  <a:gd name="connsiteX96" fmla="*/ 291336 w 821596"/>
                  <a:gd name="connsiteY96" fmla="*/ 616149 h 822027"/>
                  <a:gd name="connsiteX97" fmla="*/ 286254 w 821596"/>
                  <a:gd name="connsiteY97" fmla="*/ 558705 h 822027"/>
                  <a:gd name="connsiteX98" fmla="*/ 375866 w 821596"/>
                  <a:gd name="connsiteY98" fmla="*/ 550752 h 822027"/>
                  <a:gd name="connsiteX99" fmla="*/ 376353 w 821596"/>
                  <a:gd name="connsiteY99" fmla="*/ 551149 h 822027"/>
                  <a:gd name="connsiteX100" fmla="*/ 378694 w 821596"/>
                  <a:gd name="connsiteY100" fmla="*/ 577662 h 822027"/>
                  <a:gd name="connsiteX101" fmla="*/ 376485 w 821596"/>
                  <a:gd name="connsiteY101" fmla="*/ 580313 h 822027"/>
                  <a:gd name="connsiteX102" fmla="*/ 352535 w 821596"/>
                  <a:gd name="connsiteY102" fmla="*/ 582434 h 822027"/>
                  <a:gd name="connsiteX103" fmla="*/ 349265 w 821596"/>
                  <a:gd name="connsiteY103" fmla="*/ 579695 h 822027"/>
                  <a:gd name="connsiteX104" fmla="*/ 347144 w 821596"/>
                  <a:gd name="connsiteY104" fmla="*/ 555745 h 822027"/>
                  <a:gd name="connsiteX105" fmla="*/ 349354 w 821596"/>
                  <a:gd name="connsiteY105" fmla="*/ 553094 h 822027"/>
                  <a:gd name="connsiteX106" fmla="*/ 645497 w 821596"/>
                  <a:gd name="connsiteY106" fmla="*/ 526759 h 822027"/>
                  <a:gd name="connsiteX107" fmla="*/ 559332 w 821596"/>
                  <a:gd name="connsiteY107" fmla="*/ 534404 h 822027"/>
                  <a:gd name="connsiteX108" fmla="*/ 556990 w 821596"/>
                  <a:gd name="connsiteY108" fmla="*/ 537232 h 822027"/>
                  <a:gd name="connsiteX109" fmla="*/ 564590 w 821596"/>
                  <a:gd name="connsiteY109" fmla="*/ 623132 h 822027"/>
                  <a:gd name="connsiteX110" fmla="*/ 567728 w 821596"/>
                  <a:gd name="connsiteY110" fmla="*/ 625739 h 822027"/>
                  <a:gd name="connsiteX111" fmla="*/ 653628 w 821596"/>
                  <a:gd name="connsiteY111" fmla="*/ 618096 h 822027"/>
                  <a:gd name="connsiteX112" fmla="*/ 655970 w 821596"/>
                  <a:gd name="connsiteY112" fmla="*/ 615267 h 822027"/>
                  <a:gd name="connsiteX113" fmla="*/ 648325 w 821596"/>
                  <a:gd name="connsiteY113" fmla="*/ 529101 h 822027"/>
                  <a:gd name="connsiteX114" fmla="*/ 645497 w 821596"/>
                  <a:gd name="connsiteY114" fmla="*/ 526759 h 822027"/>
                  <a:gd name="connsiteX115" fmla="*/ 432691 w 821596"/>
                  <a:gd name="connsiteY115" fmla="*/ 516286 h 822027"/>
                  <a:gd name="connsiteX116" fmla="*/ 432735 w 821596"/>
                  <a:gd name="connsiteY116" fmla="*/ 516330 h 822027"/>
                  <a:gd name="connsiteX117" fmla="*/ 433088 w 821596"/>
                  <a:gd name="connsiteY117" fmla="*/ 516286 h 822027"/>
                  <a:gd name="connsiteX118" fmla="*/ 435784 w 821596"/>
                  <a:gd name="connsiteY118" fmla="*/ 518539 h 822027"/>
                  <a:gd name="connsiteX119" fmla="*/ 438170 w 821596"/>
                  <a:gd name="connsiteY119" fmla="*/ 545184 h 822027"/>
                  <a:gd name="connsiteX120" fmla="*/ 465566 w 821596"/>
                  <a:gd name="connsiteY120" fmla="*/ 542754 h 822027"/>
                  <a:gd name="connsiteX121" fmla="*/ 468262 w 821596"/>
                  <a:gd name="connsiteY121" fmla="*/ 545007 h 822027"/>
                  <a:gd name="connsiteX122" fmla="*/ 473210 w 821596"/>
                  <a:gd name="connsiteY122" fmla="*/ 600595 h 822027"/>
                  <a:gd name="connsiteX123" fmla="*/ 470912 w 821596"/>
                  <a:gd name="connsiteY123" fmla="*/ 603291 h 822027"/>
                  <a:gd name="connsiteX124" fmla="*/ 441749 w 821596"/>
                  <a:gd name="connsiteY124" fmla="*/ 605898 h 822027"/>
                  <a:gd name="connsiteX125" fmla="*/ 442412 w 821596"/>
                  <a:gd name="connsiteY125" fmla="*/ 606472 h 822027"/>
                  <a:gd name="connsiteX126" fmla="*/ 444798 w 821596"/>
                  <a:gd name="connsiteY126" fmla="*/ 633117 h 822027"/>
                  <a:gd name="connsiteX127" fmla="*/ 442588 w 821596"/>
                  <a:gd name="connsiteY127" fmla="*/ 635768 h 822027"/>
                  <a:gd name="connsiteX128" fmla="*/ 357882 w 821596"/>
                  <a:gd name="connsiteY128" fmla="*/ 643281 h 822027"/>
                  <a:gd name="connsiteX129" fmla="*/ 354612 w 821596"/>
                  <a:gd name="connsiteY129" fmla="*/ 640541 h 822027"/>
                  <a:gd name="connsiteX130" fmla="*/ 352446 w 821596"/>
                  <a:gd name="connsiteY130" fmla="*/ 616282 h 822027"/>
                  <a:gd name="connsiteX131" fmla="*/ 354656 w 821596"/>
                  <a:gd name="connsiteY131" fmla="*/ 613631 h 822027"/>
                  <a:gd name="connsiteX132" fmla="*/ 412895 w 821596"/>
                  <a:gd name="connsiteY132" fmla="*/ 608460 h 822027"/>
                  <a:gd name="connsiteX133" fmla="*/ 407637 w 821596"/>
                  <a:gd name="connsiteY133" fmla="*/ 549249 h 822027"/>
                  <a:gd name="connsiteX134" fmla="*/ 408078 w 821596"/>
                  <a:gd name="connsiteY134" fmla="*/ 548189 h 822027"/>
                  <a:gd name="connsiteX135" fmla="*/ 376970 w 821596"/>
                  <a:gd name="connsiteY135" fmla="*/ 550929 h 822027"/>
                  <a:gd name="connsiteX136" fmla="*/ 376528 w 821596"/>
                  <a:gd name="connsiteY136" fmla="*/ 550531 h 822027"/>
                  <a:gd name="connsiteX137" fmla="*/ 374187 w 821596"/>
                  <a:gd name="connsiteY137" fmla="*/ 523974 h 822027"/>
                  <a:gd name="connsiteX138" fmla="*/ 376396 w 821596"/>
                  <a:gd name="connsiteY138" fmla="*/ 521323 h 822027"/>
                  <a:gd name="connsiteX139" fmla="*/ 431675 w 821596"/>
                  <a:gd name="connsiteY139" fmla="*/ 516418 h 822027"/>
                  <a:gd name="connsiteX140" fmla="*/ 432691 w 821596"/>
                  <a:gd name="connsiteY140" fmla="*/ 516286 h 822027"/>
                  <a:gd name="connsiteX141" fmla="*/ 156077 w 821596"/>
                  <a:gd name="connsiteY141" fmla="*/ 479302 h 822027"/>
                  <a:gd name="connsiteX142" fmla="*/ 156342 w 821596"/>
                  <a:gd name="connsiteY142" fmla="*/ 480628 h 822027"/>
                  <a:gd name="connsiteX143" fmla="*/ 158729 w 821596"/>
                  <a:gd name="connsiteY143" fmla="*/ 507582 h 822027"/>
                  <a:gd name="connsiteX144" fmla="*/ 158375 w 821596"/>
                  <a:gd name="connsiteY144" fmla="*/ 509217 h 822027"/>
                  <a:gd name="connsiteX145" fmla="*/ 155724 w 821596"/>
                  <a:gd name="connsiteY145" fmla="*/ 479346 h 822027"/>
                  <a:gd name="connsiteX146" fmla="*/ 128769 w 821596"/>
                  <a:gd name="connsiteY146" fmla="*/ 481732 h 822027"/>
                  <a:gd name="connsiteX147" fmla="*/ 127356 w 821596"/>
                  <a:gd name="connsiteY147" fmla="*/ 483411 h 822027"/>
                  <a:gd name="connsiteX148" fmla="*/ 129875 w 821596"/>
                  <a:gd name="connsiteY148" fmla="*/ 512045 h 822027"/>
                  <a:gd name="connsiteX149" fmla="*/ 158508 w 821596"/>
                  <a:gd name="connsiteY149" fmla="*/ 509526 h 822027"/>
                  <a:gd name="connsiteX150" fmla="*/ 159921 w 821596"/>
                  <a:gd name="connsiteY150" fmla="*/ 507847 h 822027"/>
                  <a:gd name="connsiteX151" fmla="*/ 157536 w 821596"/>
                  <a:gd name="connsiteY151" fmla="*/ 480672 h 822027"/>
                  <a:gd name="connsiteX152" fmla="*/ 156077 w 821596"/>
                  <a:gd name="connsiteY152" fmla="*/ 479302 h 822027"/>
                  <a:gd name="connsiteX153" fmla="*/ 491902 w 821596"/>
                  <a:gd name="connsiteY153" fmla="*/ 478771 h 822027"/>
                  <a:gd name="connsiteX154" fmla="*/ 491990 w 821596"/>
                  <a:gd name="connsiteY154" fmla="*/ 478816 h 822027"/>
                  <a:gd name="connsiteX155" fmla="*/ 494642 w 821596"/>
                  <a:gd name="connsiteY155" fmla="*/ 508862 h 822027"/>
                  <a:gd name="connsiteX156" fmla="*/ 492432 w 821596"/>
                  <a:gd name="connsiteY156" fmla="*/ 511514 h 822027"/>
                  <a:gd name="connsiteX157" fmla="*/ 467246 w 821596"/>
                  <a:gd name="connsiteY157" fmla="*/ 513724 h 822027"/>
                  <a:gd name="connsiteX158" fmla="*/ 463975 w 821596"/>
                  <a:gd name="connsiteY158" fmla="*/ 510984 h 822027"/>
                  <a:gd name="connsiteX159" fmla="*/ 461589 w 821596"/>
                  <a:gd name="connsiteY159" fmla="*/ 483897 h 822027"/>
                  <a:gd name="connsiteX160" fmla="*/ 463799 w 821596"/>
                  <a:gd name="connsiteY160" fmla="*/ 481246 h 822027"/>
                  <a:gd name="connsiteX161" fmla="*/ 641874 w 821596"/>
                  <a:gd name="connsiteY161" fmla="*/ 465339 h 822027"/>
                  <a:gd name="connsiteX162" fmla="*/ 644569 w 821596"/>
                  <a:gd name="connsiteY162" fmla="*/ 467592 h 822027"/>
                  <a:gd name="connsiteX163" fmla="*/ 647176 w 821596"/>
                  <a:gd name="connsiteY163" fmla="*/ 496756 h 822027"/>
                  <a:gd name="connsiteX164" fmla="*/ 674307 w 821596"/>
                  <a:gd name="connsiteY164" fmla="*/ 494370 h 822027"/>
                  <a:gd name="connsiteX165" fmla="*/ 677002 w 821596"/>
                  <a:gd name="connsiteY165" fmla="*/ 496623 h 822027"/>
                  <a:gd name="connsiteX166" fmla="*/ 682084 w 821596"/>
                  <a:gd name="connsiteY166" fmla="*/ 554067 h 822027"/>
                  <a:gd name="connsiteX167" fmla="*/ 710851 w 821596"/>
                  <a:gd name="connsiteY167" fmla="*/ 551504 h 822027"/>
                  <a:gd name="connsiteX168" fmla="*/ 708421 w 821596"/>
                  <a:gd name="connsiteY168" fmla="*/ 524064 h 822027"/>
                  <a:gd name="connsiteX169" fmla="*/ 710629 w 821596"/>
                  <a:gd name="connsiteY169" fmla="*/ 521413 h 822027"/>
                  <a:gd name="connsiteX170" fmla="*/ 740192 w 821596"/>
                  <a:gd name="connsiteY170" fmla="*/ 518806 h 822027"/>
                  <a:gd name="connsiteX171" fmla="*/ 737672 w 821596"/>
                  <a:gd name="connsiteY171" fmla="*/ 490437 h 822027"/>
                  <a:gd name="connsiteX172" fmla="*/ 739882 w 821596"/>
                  <a:gd name="connsiteY172" fmla="*/ 487786 h 822027"/>
                  <a:gd name="connsiteX173" fmla="*/ 764538 w 821596"/>
                  <a:gd name="connsiteY173" fmla="*/ 485621 h 822027"/>
                  <a:gd name="connsiteX174" fmla="*/ 767233 w 821596"/>
                  <a:gd name="connsiteY174" fmla="*/ 487874 h 822027"/>
                  <a:gd name="connsiteX175" fmla="*/ 769753 w 821596"/>
                  <a:gd name="connsiteY175" fmla="*/ 516110 h 822027"/>
                  <a:gd name="connsiteX176" fmla="*/ 769841 w 821596"/>
                  <a:gd name="connsiteY176" fmla="*/ 516022 h 822027"/>
                  <a:gd name="connsiteX177" fmla="*/ 797988 w 821596"/>
                  <a:gd name="connsiteY177" fmla="*/ 513548 h 822027"/>
                  <a:gd name="connsiteX178" fmla="*/ 800683 w 821596"/>
                  <a:gd name="connsiteY178" fmla="*/ 515801 h 822027"/>
                  <a:gd name="connsiteX179" fmla="*/ 810979 w 821596"/>
                  <a:gd name="connsiteY179" fmla="*/ 632058 h 822027"/>
                  <a:gd name="connsiteX180" fmla="*/ 808770 w 821596"/>
                  <a:gd name="connsiteY180" fmla="*/ 634709 h 822027"/>
                  <a:gd name="connsiteX181" fmla="*/ 783539 w 821596"/>
                  <a:gd name="connsiteY181" fmla="*/ 636964 h 822027"/>
                  <a:gd name="connsiteX182" fmla="*/ 780136 w 821596"/>
                  <a:gd name="connsiteY182" fmla="*/ 634091 h 822027"/>
                  <a:gd name="connsiteX183" fmla="*/ 777706 w 821596"/>
                  <a:gd name="connsiteY183" fmla="*/ 606474 h 822027"/>
                  <a:gd name="connsiteX184" fmla="*/ 751194 w 821596"/>
                  <a:gd name="connsiteY184" fmla="*/ 608815 h 822027"/>
                  <a:gd name="connsiteX185" fmla="*/ 747924 w 821596"/>
                  <a:gd name="connsiteY185" fmla="*/ 606076 h 822027"/>
                  <a:gd name="connsiteX186" fmla="*/ 742887 w 821596"/>
                  <a:gd name="connsiteY186" fmla="*/ 549295 h 822027"/>
                  <a:gd name="connsiteX187" fmla="*/ 711955 w 821596"/>
                  <a:gd name="connsiteY187" fmla="*/ 552035 h 822027"/>
                  <a:gd name="connsiteX188" fmla="*/ 714563 w 821596"/>
                  <a:gd name="connsiteY188" fmla="*/ 581287 h 822027"/>
                  <a:gd name="connsiteX189" fmla="*/ 713988 w 821596"/>
                  <a:gd name="connsiteY189" fmla="*/ 581949 h 822027"/>
                  <a:gd name="connsiteX190" fmla="*/ 684780 w 821596"/>
                  <a:gd name="connsiteY190" fmla="*/ 584557 h 822027"/>
                  <a:gd name="connsiteX191" fmla="*/ 687387 w 821596"/>
                  <a:gd name="connsiteY191" fmla="*/ 613853 h 822027"/>
                  <a:gd name="connsiteX192" fmla="*/ 715358 w 821596"/>
                  <a:gd name="connsiteY192" fmla="*/ 611378 h 822027"/>
                  <a:gd name="connsiteX193" fmla="*/ 718053 w 821596"/>
                  <a:gd name="connsiteY193" fmla="*/ 613632 h 822027"/>
                  <a:gd name="connsiteX194" fmla="*/ 720528 w 821596"/>
                  <a:gd name="connsiteY194" fmla="*/ 641691 h 822027"/>
                  <a:gd name="connsiteX195" fmla="*/ 777928 w 821596"/>
                  <a:gd name="connsiteY195" fmla="*/ 636698 h 822027"/>
                  <a:gd name="connsiteX196" fmla="*/ 780623 w 821596"/>
                  <a:gd name="connsiteY196" fmla="*/ 638952 h 822027"/>
                  <a:gd name="connsiteX197" fmla="*/ 783053 w 821596"/>
                  <a:gd name="connsiteY197" fmla="*/ 666525 h 822027"/>
                  <a:gd name="connsiteX198" fmla="*/ 811244 w 821596"/>
                  <a:gd name="connsiteY198" fmla="*/ 664006 h 822027"/>
                  <a:gd name="connsiteX199" fmla="*/ 813940 w 821596"/>
                  <a:gd name="connsiteY199" fmla="*/ 666260 h 822027"/>
                  <a:gd name="connsiteX200" fmla="*/ 816194 w 821596"/>
                  <a:gd name="connsiteY200" fmla="*/ 691888 h 822027"/>
                  <a:gd name="connsiteX201" fmla="*/ 813984 w 821596"/>
                  <a:gd name="connsiteY201" fmla="*/ 694540 h 822027"/>
                  <a:gd name="connsiteX202" fmla="*/ 758087 w 821596"/>
                  <a:gd name="connsiteY202" fmla="*/ 699488 h 822027"/>
                  <a:gd name="connsiteX203" fmla="*/ 754817 w 821596"/>
                  <a:gd name="connsiteY203" fmla="*/ 696749 h 822027"/>
                  <a:gd name="connsiteX204" fmla="*/ 752431 w 821596"/>
                  <a:gd name="connsiteY204" fmla="*/ 669750 h 822027"/>
                  <a:gd name="connsiteX205" fmla="*/ 692778 w 821596"/>
                  <a:gd name="connsiteY205" fmla="*/ 675053 h 822027"/>
                  <a:gd name="connsiteX206" fmla="*/ 698169 w 821596"/>
                  <a:gd name="connsiteY206" fmla="*/ 735811 h 822027"/>
                  <a:gd name="connsiteX207" fmla="*/ 637897 w 821596"/>
                  <a:gd name="connsiteY207" fmla="*/ 741158 h 822027"/>
                  <a:gd name="connsiteX208" fmla="*/ 637278 w 821596"/>
                  <a:gd name="connsiteY208" fmla="*/ 741908 h 822027"/>
                  <a:gd name="connsiteX209" fmla="*/ 639885 w 821596"/>
                  <a:gd name="connsiteY209" fmla="*/ 771028 h 822027"/>
                  <a:gd name="connsiteX210" fmla="*/ 551467 w 821596"/>
                  <a:gd name="connsiteY210" fmla="*/ 778894 h 822027"/>
                  <a:gd name="connsiteX211" fmla="*/ 548197 w 821596"/>
                  <a:gd name="connsiteY211" fmla="*/ 776154 h 822027"/>
                  <a:gd name="connsiteX212" fmla="*/ 543115 w 821596"/>
                  <a:gd name="connsiteY212" fmla="*/ 718754 h 822027"/>
                  <a:gd name="connsiteX213" fmla="*/ 572853 w 821596"/>
                  <a:gd name="connsiteY213" fmla="*/ 716103 h 822027"/>
                  <a:gd name="connsiteX214" fmla="*/ 575372 w 821596"/>
                  <a:gd name="connsiteY214" fmla="*/ 744515 h 822027"/>
                  <a:gd name="connsiteX215" fmla="*/ 578642 w 821596"/>
                  <a:gd name="connsiteY215" fmla="*/ 747255 h 822027"/>
                  <a:gd name="connsiteX216" fmla="*/ 634008 w 821596"/>
                  <a:gd name="connsiteY216" fmla="*/ 742350 h 822027"/>
                  <a:gd name="connsiteX217" fmla="*/ 636218 w 821596"/>
                  <a:gd name="connsiteY217" fmla="*/ 739699 h 822027"/>
                  <a:gd name="connsiteX218" fmla="*/ 633743 w 821596"/>
                  <a:gd name="connsiteY218" fmla="*/ 711905 h 822027"/>
                  <a:gd name="connsiteX219" fmla="*/ 662023 w 821596"/>
                  <a:gd name="connsiteY219" fmla="*/ 709387 h 822027"/>
                  <a:gd name="connsiteX220" fmla="*/ 664233 w 821596"/>
                  <a:gd name="connsiteY220" fmla="*/ 706735 h 822027"/>
                  <a:gd name="connsiteX221" fmla="*/ 661935 w 821596"/>
                  <a:gd name="connsiteY221" fmla="*/ 681062 h 822027"/>
                  <a:gd name="connsiteX222" fmla="*/ 659240 w 821596"/>
                  <a:gd name="connsiteY222" fmla="*/ 678809 h 822027"/>
                  <a:gd name="connsiteX223" fmla="*/ 631137 w 821596"/>
                  <a:gd name="connsiteY223" fmla="*/ 681283 h 822027"/>
                  <a:gd name="connsiteX224" fmla="*/ 628573 w 821596"/>
                  <a:gd name="connsiteY224" fmla="*/ 652296 h 822027"/>
                  <a:gd name="connsiteX225" fmla="*/ 625878 w 821596"/>
                  <a:gd name="connsiteY225" fmla="*/ 650043 h 822027"/>
                  <a:gd name="connsiteX226" fmla="*/ 600206 w 821596"/>
                  <a:gd name="connsiteY226" fmla="*/ 652340 h 822027"/>
                  <a:gd name="connsiteX227" fmla="*/ 597996 w 821596"/>
                  <a:gd name="connsiteY227" fmla="*/ 654991 h 822027"/>
                  <a:gd name="connsiteX228" fmla="*/ 600559 w 821596"/>
                  <a:gd name="connsiteY228" fmla="*/ 684022 h 822027"/>
                  <a:gd name="connsiteX229" fmla="*/ 570953 w 821596"/>
                  <a:gd name="connsiteY229" fmla="*/ 686630 h 822027"/>
                  <a:gd name="connsiteX230" fmla="*/ 568390 w 821596"/>
                  <a:gd name="connsiteY230" fmla="*/ 657643 h 822027"/>
                  <a:gd name="connsiteX231" fmla="*/ 565695 w 821596"/>
                  <a:gd name="connsiteY231" fmla="*/ 655390 h 822027"/>
                  <a:gd name="connsiteX232" fmla="*/ 540022 w 821596"/>
                  <a:gd name="connsiteY232" fmla="*/ 657687 h 822027"/>
                  <a:gd name="connsiteX233" fmla="*/ 537813 w 821596"/>
                  <a:gd name="connsiteY233" fmla="*/ 660338 h 822027"/>
                  <a:gd name="connsiteX234" fmla="*/ 542983 w 821596"/>
                  <a:gd name="connsiteY234" fmla="*/ 718666 h 822027"/>
                  <a:gd name="connsiteX235" fmla="*/ 516514 w 821596"/>
                  <a:gd name="connsiteY235" fmla="*/ 721008 h 822027"/>
                  <a:gd name="connsiteX236" fmla="*/ 513245 w 821596"/>
                  <a:gd name="connsiteY236" fmla="*/ 718268 h 822027"/>
                  <a:gd name="connsiteX237" fmla="*/ 508207 w 821596"/>
                  <a:gd name="connsiteY237" fmla="*/ 661355 h 822027"/>
                  <a:gd name="connsiteX238" fmla="*/ 479176 w 821596"/>
                  <a:gd name="connsiteY238" fmla="*/ 663918 h 822027"/>
                  <a:gd name="connsiteX239" fmla="*/ 478778 w 821596"/>
                  <a:gd name="connsiteY239" fmla="*/ 663564 h 822027"/>
                  <a:gd name="connsiteX240" fmla="*/ 481253 w 821596"/>
                  <a:gd name="connsiteY240" fmla="*/ 691446 h 822027"/>
                  <a:gd name="connsiteX241" fmla="*/ 479043 w 821596"/>
                  <a:gd name="connsiteY241" fmla="*/ 694098 h 822027"/>
                  <a:gd name="connsiteX242" fmla="*/ 453503 w 821596"/>
                  <a:gd name="connsiteY242" fmla="*/ 696351 h 822027"/>
                  <a:gd name="connsiteX243" fmla="*/ 450234 w 821596"/>
                  <a:gd name="connsiteY243" fmla="*/ 693611 h 822027"/>
                  <a:gd name="connsiteX244" fmla="*/ 445328 w 821596"/>
                  <a:gd name="connsiteY244" fmla="*/ 638510 h 822027"/>
                  <a:gd name="connsiteX245" fmla="*/ 447538 w 821596"/>
                  <a:gd name="connsiteY245" fmla="*/ 635858 h 822027"/>
                  <a:gd name="connsiteX246" fmla="*/ 476083 w 821596"/>
                  <a:gd name="connsiteY246" fmla="*/ 633340 h 822027"/>
                  <a:gd name="connsiteX247" fmla="*/ 473520 w 821596"/>
                  <a:gd name="connsiteY247" fmla="*/ 604309 h 822027"/>
                  <a:gd name="connsiteX248" fmla="*/ 474537 w 821596"/>
                  <a:gd name="connsiteY248" fmla="*/ 603115 h 822027"/>
                  <a:gd name="connsiteX249" fmla="*/ 532422 w 821596"/>
                  <a:gd name="connsiteY249" fmla="*/ 597990 h 822027"/>
                  <a:gd name="connsiteX250" fmla="*/ 529727 w 821596"/>
                  <a:gd name="connsiteY250" fmla="*/ 567766 h 822027"/>
                  <a:gd name="connsiteX251" fmla="*/ 503435 w 821596"/>
                  <a:gd name="connsiteY251" fmla="*/ 570107 h 822027"/>
                  <a:gd name="connsiteX252" fmla="*/ 500166 w 821596"/>
                  <a:gd name="connsiteY252" fmla="*/ 567367 h 822027"/>
                  <a:gd name="connsiteX253" fmla="*/ 497956 w 821596"/>
                  <a:gd name="connsiteY253" fmla="*/ 542269 h 822027"/>
                  <a:gd name="connsiteX254" fmla="*/ 500166 w 821596"/>
                  <a:gd name="connsiteY254" fmla="*/ 539618 h 822027"/>
                  <a:gd name="connsiteX255" fmla="*/ 527031 w 821596"/>
                  <a:gd name="connsiteY255" fmla="*/ 537232 h 822027"/>
                  <a:gd name="connsiteX256" fmla="*/ 524601 w 821596"/>
                  <a:gd name="connsiteY256" fmla="*/ 510056 h 822027"/>
                  <a:gd name="connsiteX257" fmla="*/ 526810 w 821596"/>
                  <a:gd name="connsiteY257" fmla="*/ 507405 h 822027"/>
                  <a:gd name="connsiteX258" fmla="*/ 584607 w 821596"/>
                  <a:gd name="connsiteY258" fmla="*/ 502280 h 822027"/>
                  <a:gd name="connsiteX259" fmla="*/ 582000 w 821596"/>
                  <a:gd name="connsiteY259" fmla="*/ 473116 h 822027"/>
                  <a:gd name="connsiteX260" fmla="*/ 584210 w 821596"/>
                  <a:gd name="connsiteY260" fmla="*/ 470464 h 822027"/>
                  <a:gd name="connsiteX261" fmla="*/ 731486 w 821596"/>
                  <a:gd name="connsiteY261" fmla="*/ 427381 h 822027"/>
                  <a:gd name="connsiteX262" fmla="*/ 732193 w 821596"/>
                  <a:gd name="connsiteY262" fmla="*/ 428000 h 822027"/>
                  <a:gd name="connsiteX263" fmla="*/ 734624 w 821596"/>
                  <a:gd name="connsiteY263" fmla="*/ 455440 h 822027"/>
                  <a:gd name="connsiteX264" fmla="*/ 732415 w 821596"/>
                  <a:gd name="connsiteY264" fmla="*/ 458091 h 822027"/>
                  <a:gd name="connsiteX265" fmla="*/ 675766 w 821596"/>
                  <a:gd name="connsiteY265" fmla="*/ 463128 h 822027"/>
                  <a:gd name="connsiteX266" fmla="*/ 672717 w 821596"/>
                  <a:gd name="connsiteY266" fmla="*/ 460566 h 822027"/>
                  <a:gd name="connsiteX267" fmla="*/ 670463 w 821596"/>
                  <a:gd name="connsiteY267" fmla="*/ 435246 h 822027"/>
                  <a:gd name="connsiteX268" fmla="*/ 672673 w 821596"/>
                  <a:gd name="connsiteY268" fmla="*/ 432595 h 822027"/>
                  <a:gd name="connsiteX269" fmla="*/ 454564 w 821596"/>
                  <a:gd name="connsiteY269" fmla="*/ 421372 h 822027"/>
                  <a:gd name="connsiteX270" fmla="*/ 457259 w 821596"/>
                  <a:gd name="connsiteY270" fmla="*/ 423625 h 822027"/>
                  <a:gd name="connsiteX271" fmla="*/ 459424 w 821596"/>
                  <a:gd name="connsiteY271" fmla="*/ 448150 h 822027"/>
                  <a:gd name="connsiteX272" fmla="*/ 457214 w 821596"/>
                  <a:gd name="connsiteY272" fmla="*/ 450801 h 822027"/>
                  <a:gd name="connsiteX273" fmla="*/ 432072 w 821596"/>
                  <a:gd name="connsiteY273" fmla="*/ 453011 h 822027"/>
                  <a:gd name="connsiteX274" fmla="*/ 428802 w 821596"/>
                  <a:gd name="connsiteY274" fmla="*/ 450271 h 822027"/>
                  <a:gd name="connsiteX275" fmla="*/ 426681 w 821596"/>
                  <a:gd name="connsiteY275" fmla="*/ 426320 h 822027"/>
                  <a:gd name="connsiteX276" fmla="*/ 428891 w 821596"/>
                  <a:gd name="connsiteY276" fmla="*/ 423670 h 822027"/>
                  <a:gd name="connsiteX277" fmla="*/ 118343 w 821596"/>
                  <a:gd name="connsiteY277" fmla="*/ 389998 h 822027"/>
                  <a:gd name="connsiteX278" fmla="*/ 120022 w 821596"/>
                  <a:gd name="connsiteY278" fmla="*/ 391412 h 822027"/>
                  <a:gd name="connsiteX279" fmla="*/ 122541 w 821596"/>
                  <a:gd name="connsiteY279" fmla="*/ 419781 h 822027"/>
                  <a:gd name="connsiteX280" fmla="*/ 121126 w 821596"/>
                  <a:gd name="connsiteY280" fmla="*/ 421460 h 822027"/>
                  <a:gd name="connsiteX281" fmla="*/ 92758 w 821596"/>
                  <a:gd name="connsiteY281" fmla="*/ 423978 h 822027"/>
                  <a:gd name="connsiteX282" fmla="*/ 91079 w 821596"/>
                  <a:gd name="connsiteY282" fmla="*/ 422564 h 822027"/>
                  <a:gd name="connsiteX283" fmla="*/ 88560 w 821596"/>
                  <a:gd name="connsiteY283" fmla="*/ 394196 h 822027"/>
                  <a:gd name="connsiteX284" fmla="*/ 89974 w 821596"/>
                  <a:gd name="connsiteY284" fmla="*/ 392517 h 822027"/>
                  <a:gd name="connsiteX285" fmla="*/ 389608 w 821596"/>
                  <a:gd name="connsiteY285" fmla="*/ 367022 h 822027"/>
                  <a:gd name="connsiteX286" fmla="*/ 391331 w 821596"/>
                  <a:gd name="connsiteY286" fmla="*/ 368436 h 822027"/>
                  <a:gd name="connsiteX287" fmla="*/ 396369 w 821596"/>
                  <a:gd name="connsiteY287" fmla="*/ 424995 h 822027"/>
                  <a:gd name="connsiteX288" fmla="*/ 394955 w 821596"/>
                  <a:gd name="connsiteY288" fmla="*/ 426674 h 822027"/>
                  <a:gd name="connsiteX289" fmla="*/ 366631 w 821596"/>
                  <a:gd name="connsiteY289" fmla="*/ 429193 h 822027"/>
                  <a:gd name="connsiteX290" fmla="*/ 369414 w 821596"/>
                  <a:gd name="connsiteY290" fmla="*/ 460345 h 822027"/>
                  <a:gd name="connsiteX291" fmla="*/ 369414 w 821596"/>
                  <a:gd name="connsiteY291" fmla="*/ 460390 h 822027"/>
                  <a:gd name="connsiteX292" fmla="*/ 396412 w 821596"/>
                  <a:gd name="connsiteY292" fmla="*/ 458003 h 822027"/>
                  <a:gd name="connsiteX293" fmla="*/ 398092 w 821596"/>
                  <a:gd name="connsiteY293" fmla="*/ 459417 h 822027"/>
                  <a:gd name="connsiteX294" fmla="*/ 400478 w 821596"/>
                  <a:gd name="connsiteY294" fmla="*/ 486239 h 822027"/>
                  <a:gd name="connsiteX295" fmla="*/ 399064 w 821596"/>
                  <a:gd name="connsiteY295" fmla="*/ 487963 h 822027"/>
                  <a:gd name="connsiteX296" fmla="*/ 312193 w 821596"/>
                  <a:gd name="connsiteY296" fmla="*/ 495651 h 822027"/>
                  <a:gd name="connsiteX297" fmla="*/ 310514 w 821596"/>
                  <a:gd name="connsiteY297" fmla="*/ 494237 h 822027"/>
                  <a:gd name="connsiteX298" fmla="*/ 307862 w 821596"/>
                  <a:gd name="connsiteY298" fmla="*/ 465824 h 822027"/>
                  <a:gd name="connsiteX299" fmla="*/ 338749 w 821596"/>
                  <a:gd name="connsiteY299" fmla="*/ 463085 h 822027"/>
                  <a:gd name="connsiteX300" fmla="*/ 335965 w 821596"/>
                  <a:gd name="connsiteY300" fmla="*/ 431756 h 822027"/>
                  <a:gd name="connsiteX301" fmla="*/ 337378 w 821596"/>
                  <a:gd name="connsiteY301" fmla="*/ 430077 h 822027"/>
                  <a:gd name="connsiteX302" fmla="*/ 364863 w 821596"/>
                  <a:gd name="connsiteY302" fmla="*/ 427647 h 822027"/>
                  <a:gd name="connsiteX303" fmla="*/ 365747 w 821596"/>
                  <a:gd name="connsiteY303" fmla="*/ 427868 h 822027"/>
                  <a:gd name="connsiteX304" fmla="*/ 360709 w 821596"/>
                  <a:gd name="connsiteY304" fmla="*/ 371131 h 822027"/>
                  <a:gd name="connsiteX305" fmla="*/ 362124 w 821596"/>
                  <a:gd name="connsiteY305" fmla="*/ 369452 h 822027"/>
                  <a:gd name="connsiteX306" fmla="*/ 784380 w 821596"/>
                  <a:gd name="connsiteY306" fmla="*/ 362072 h 822027"/>
                  <a:gd name="connsiteX307" fmla="*/ 787076 w 821596"/>
                  <a:gd name="connsiteY307" fmla="*/ 364325 h 822027"/>
                  <a:gd name="connsiteX308" fmla="*/ 794632 w 821596"/>
                  <a:gd name="connsiteY308" fmla="*/ 449431 h 822027"/>
                  <a:gd name="connsiteX309" fmla="*/ 792422 w 821596"/>
                  <a:gd name="connsiteY309" fmla="*/ 452081 h 822027"/>
                  <a:gd name="connsiteX310" fmla="*/ 764274 w 821596"/>
                  <a:gd name="connsiteY310" fmla="*/ 454556 h 822027"/>
                  <a:gd name="connsiteX311" fmla="*/ 761667 w 821596"/>
                  <a:gd name="connsiteY311" fmla="*/ 425127 h 822027"/>
                  <a:gd name="connsiteX312" fmla="*/ 732195 w 821596"/>
                  <a:gd name="connsiteY312" fmla="*/ 427735 h 822027"/>
                  <a:gd name="connsiteX313" fmla="*/ 729720 w 821596"/>
                  <a:gd name="connsiteY313" fmla="*/ 399631 h 822027"/>
                  <a:gd name="connsiteX314" fmla="*/ 731930 w 821596"/>
                  <a:gd name="connsiteY314" fmla="*/ 396980 h 822027"/>
                  <a:gd name="connsiteX315" fmla="*/ 758972 w 821596"/>
                  <a:gd name="connsiteY315" fmla="*/ 394593 h 822027"/>
                  <a:gd name="connsiteX316" fmla="*/ 756541 w 821596"/>
                  <a:gd name="connsiteY316" fmla="*/ 366977 h 822027"/>
                  <a:gd name="connsiteX317" fmla="*/ 758751 w 821596"/>
                  <a:gd name="connsiteY317" fmla="*/ 364325 h 822027"/>
                  <a:gd name="connsiteX318" fmla="*/ 567861 w 821596"/>
                  <a:gd name="connsiteY318" fmla="*/ 321286 h 822027"/>
                  <a:gd name="connsiteX319" fmla="*/ 510858 w 821596"/>
                  <a:gd name="connsiteY319" fmla="*/ 326324 h 822027"/>
                  <a:gd name="connsiteX320" fmla="*/ 508650 w 821596"/>
                  <a:gd name="connsiteY320" fmla="*/ 328975 h 822027"/>
                  <a:gd name="connsiteX321" fmla="*/ 511035 w 821596"/>
                  <a:gd name="connsiteY321" fmla="*/ 355885 h 822027"/>
                  <a:gd name="connsiteX322" fmla="*/ 511300 w 821596"/>
                  <a:gd name="connsiteY322" fmla="*/ 356107 h 822027"/>
                  <a:gd name="connsiteX323" fmla="*/ 484082 w 821596"/>
                  <a:gd name="connsiteY323" fmla="*/ 358536 h 822027"/>
                  <a:gd name="connsiteX324" fmla="*/ 481872 w 821596"/>
                  <a:gd name="connsiteY324" fmla="*/ 361188 h 822027"/>
                  <a:gd name="connsiteX325" fmla="*/ 484258 w 821596"/>
                  <a:gd name="connsiteY325" fmla="*/ 388009 h 822027"/>
                  <a:gd name="connsiteX326" fmla="*/ 484479 w 821596"/>
                  <a:gd name="connsiteY326" fmla="*/ 388186 h 822027"/>
                  <a:gd name="connsiteX327" fmla="*/ 542718 w 821596"/>
                  <a:gd name="connsiteY327" fmla="*/ 383016 h 822027"/>
                  <a:gd name="connsiteX328" fmla="*/ 544927 w 821596"/>
                  <a:gd name="connsiteY328" fmla="*/ 380365 h 822027"/>
                  <a:gd name="connsiteX329" fmla="*/ 542541 w 821596"/>
                  <a:gd name="connsiteY329" fmla="*/ 353587 h 822027"/>
                  <a:gd name="connsiteX330" fmla="*/ 542364 w 821596"/>
                  <a:gd name="connsiteY330" fmla="*/ 353410 h 822027"/>
                  <a:gd name="connsiteX331" fmla="*/ 570556 w 821596"/>
                  <a:gd name="connsiteY331" fmla="*/ 350892 h 822027"/>
                  <a:gd name="connsiteX332" fmla="*/ 572765 w 821596"/>
                  <a:gd name="connsiteY332" fmla="*/ 348241 h 822027"/>
                  <a:gd name="connsiteX333" fmla="*/ 570556 w 821596"/>
                  <a:gd name="connsiteY333" fmla="*/ 323540 h 822027"/>
                  <a:gd name="connsiteX334" fmla="*/ 567861 w 821596"/>
                  <a:gd name="connsiteY334" fmla="*/ 321286 h 822027"/>
                  <a:gd name="connsiteX335" fmla="*/ 233538 w 821596"/>
                  <a:gd name="connsiteY335" fmla="*/ 319873 h 822027"/>
                  <a:gd name="connsiteX336" fmla="*/ 204286 w 821596"/>
                  <a:gd name="connsiteY336" fmla="*/ 322480 h 822027"/>
                  <a:gd name="connsiteX337" fmla="*/ 206893 w 821596"/>
                  <a:gd name="connsiteY337" fmla="*/ 351733 h 822027"/>
                  <a:gd name="connsiteX338" fmla="*/ 208572 w 821596"/>
                  <a:gd name="connsiteY338" fmla="*/ 353147 h 822027"/>
                  <a:gd name="connsiteX339" fmla="*/ 236233 w 821596"/>
                  <a:gd name="connsiteY339" fmla="*/ 350672 h 822027"/>
                  <a:gd name="connsiteX340" fmla="*/ 237648 w 821596"/>
                  <a:gd name="connsiteY340" fmla="*/ 348949 h 822027"/>
                  <a:gd name="connsiteX341" fmla="*/ 235217 w 821596"/>
                  <a:gd name="connsiteY341" fmla="*/ 321287 h 822027"/>
                  <a:gd name="connsiteX342" fmla="*/ 233538 w 821596"/>
                  <a:gd name="connsiteY342" fmla="*/ 319873 h 822027"/>
                  <a:gd name="connsiteX343" fmla="*/ 49233 w 821596"/>
                  <a:gd name="connsiteY343" fmla="*/ 306042 h 822027"/>
                  <a:gd name="connsiteX344" fmla="*/ 50912 w 821596"/>
                  <a:gd name="connsiteY344" fmla="*/ 307456 h 822027"/>
                  <a:gd name="connsiteX345" fmla="*/ 53298 w 821596"/>
                  <a:gd name="connsiteY345" fmla="*/ 334456 h 822027"/>
                  <a:gd name="connsiteX346" fmla="*/ 51884 w 821596"/>
                  <a:gd name="connsiteY346" fmla="*/ 336135 h 822027"/>
                  <a:gd name="connsiteX347" fmla="*/ 24885 w 821596"/>
                  <a:gd name="connsiteY347" fmla="*/ 338520 h 822027"/>
                  <a:gd name="connsiteX348" fmla="*/ 23207 w 821596"/>
                  <a:gd name="connsiteY348" fmla="*/ 337106 h 822027"/>
                  <a:gd name="connsiteX349" fmla="*/ 20820 w 821596"/>
                  <a:gd name="connsiteY349" fmla="*/ 310108 h 822027"/>
                  <a:gd name="connsiteX350" fmla="*/ 22234 w 821596"/>
                  <a:gd name="connsiteY350" fmla="*/ 308429 h 822027"/>
                  <a:gd name="connsiteX351" fmla="*/ 109416 w 821596"/>
                  <a:gd name="connsiteY351" fmla="*/ 299635 h 822027"/>
                  <a:gd name="connsiteX352" fmla="*/ 112067 w 821596"/>
                  <a:gd name="connsiteY352" fmla="*/ 301845 h 822027"/>
                  <a:gd name="connsiteX353" fmla="*/ 117104 w 821596"/>
                  <a:gd name="connsiteY353" fmla="*/ 358625 h 822027"/>
                  <a:gd name="connsiteX354" fmla="*/ 114895 w 821596"/>
                  <a:gd name="connsiteY354" fmla="*/ 361277 h 822027"/>
                  <a:gd name="connsiteX355" fmla="*/ 88206 w 821596"/>
                  <a:gd name="connsiteY355" fmla="*/ 363663 h 822027"/>
                  <a:gd name="connsiteX356" fmla="*/ 85555 w 821596"/>
                  <a:gd name="connsiteY356" fmla="*/ 361454 h 822027"/>
                  <a:gd name="connsiteX357" fmla="*/ 80517 w 821596"/>
                  <a:gd name="connsiteY357" fmla="*/ 304672 h 822027"/>
                  <a:gd name="connsiteX358" fmla="*/ 82727 w 821596"/>
                  <a:gd name="connsiteY358" fmla="*/ 302021 h 822027"/>
                  <a:gd name="connsiteX359" fmla="*/ 260228 w 821596"/>
                  <a:gd name="connsiteY359" fmla="*/ 286468 h 822027"/>
                  <a:gd name="connsiteX360" fmla="*/ 262878 w 821596"/>
                  <a:gd name="connsiteY360" fmla="*/ 288678 h 822027"/>
                  <a:gd name="connsiteX361" fmla="*/ 268048 w 821596"/>
                  <a:gd name="connsiteY361" fmla="*/ 346696 h 822027"/>
                  <a:gd name="connsiteX362" fmla="*/ 295621 w 821596"/>
                  <a:gd name="connsiteY362" fmla="*/ 344265 h 822027"/>
                  <a:gd name="connsiteX363" fmla="*/ 298273 w 821596"/>
                  <a:gd name="connsiteY363" fmla="*/ 346474 h 822027"/>
                  <a:gd name="connsiteX364" fmla="*/ 308834 w 821596"/>
                  <a:gd name="connsiteY364" fmla="*/ 465427 h 822027"/>
                  <a:gd name="connsiteX365" fmla="*/ 278079 w 821596"/>
                  <a:gd name="connsiteY365" fmla="*/ 468167 h 822027"/>
                  <a:gd name="connsiteX366" fmla="*/ 280730 w 821596"/>
                  <a:gd name="connsiteY366" fmla="*/ 497905 h 822027"/>
                  <a:gd name="connsiteX367" fmla="*/ 220636 w 821596"/>
                  <a:gd name="connsiteY367" fmla="*/ 503252 h 822027"/>
                  <a:gd name="connsiteX368" fmla="*/ 219222 w 821596"/>
                  <a:gd name="connsiteY368" fmla="*/ 504975 h 822027"/>
                  <a:gd name="connsiteX369" fmla="*/ 221740 w 821596"/>
                  <a:gd name="connsiteY369" fmla="*/ 533255 h 822027"/>
                  <a:gd name="connsiteX370" fmla="*/ 223419 w 821596"/>
                  <a:gd name="connsiteY370" fmla="*/ 534669 h 822027"/>
                  <a:gd name="connsiteX371" fmla="*/ 283647 w 821596"/>
                  <a:gd name="connsiteY371" fmla="*/ 529322 h 822027"/>
                  <a:gd name="connsiteX372" fmla="*/ 280907 w 821596"/>
                  <a:gd name="connsiteY372" fmla="*/ 498347 h 822027"/>
                  <a:gd name="connsiteX373" fmla="*/ 311529 w 821596"/>
                  <a:gd name="connsiteY373" fmla="*/ 495651 h 822027"/>
                  <a:gd name="connsiteX374" fmla="*/ 314136 w 821596"/>
                  <a:gd name="connsiteY374" fmla="*/ 524859 h 822027"/>
                  <a:gd name="connsiteX375" fmla="*/ 311926 w 821596"/>
                  <a:gd name="connsiteY375" fmla="*/ 527510 h 822027"/>
                  <a:gd name="connsiteX376" fmla="*/ 283735 w 821596"/>
                  <a:gd name="connsiteY376" fmla="*/ 530029 h 822027"/>
                  <a:gd name="connsiteX377" fmla="*/ 286077 w 821596"/>
                  <a:gd name="connsiteY377" fmla="*/ 556630 h 822027"/>
                  <a:gd name="connsiteX378" fmla="*/ 283867 w 821596"/>
                  <a:gd name="connsiteY378" fmla="*/ 559282 h 822027"/>
                  <a:gd name="connsiteX379" fmla="*/ 137696 w 821596"/>
                  <a:gd name="connsiteY379" fmla="*/ 572096 h 822027"/>
                  <a:gd name="connsiteX380" fmla="*/ 135044 w 821596"/>
                  <a:gd name="connsiteY380" fmla="*/ 569887 h 822027"/>
                  <a:gd name="connsiteX381" fmla="*/ 130051 w 821596"/>
                  <a:gd name="connsiteY381" fmla="*/ 513415 h 822027"/>
                  <a:gd name="connsiteX382" fmla="*/ 102081 w 821596"/>
                  <a:gd name="connsiteY382" fmla="*/ 515889 h 822027"/>
                  <a:gd name="connsiteX383" fmla="*/ 100357 w 821596"/>
                  <a:gd name="connsiteY383" fmla="*/ 515359 h 822027"/>
                  <a:gd name="connsiteX384" fmla="*/ 100579 w 821596"/>
                  <a:gd name="connsiteY384" fmla="*/ 516154 h 822027"/>
                  <a:gd name="connsiteX385" fmla="*/ 102964 w 821596"/>
                  <a:gd name="connsiteY385" fmla="*/ 542844 h 822027"/>
                  <a:gd name="connsiteX386" fmla="*/ 100755 w 821596"/>
                  <a:gd name="connsiteY386" fmla="*/ 545495 h 822027"/>
                  <a:gd name="connsiteX387" fmla="*/ 43975 w 821596"/>
                  <a:gd name="connsiteY387" fmla="*/ 550532 h 822027"/>
                  <a:gd name="connsiteX388" fmla="*/ 41323 w 821596"/>
                  <a:gd name="connsiteY388" fmla="*/ 548322 h 822027"/>
                  <a:gd name="connsiteX389" fmla="*/ 38937 w 821596"/>
                  <a:gd name="connsiteY389" fmla="*/ 521633 h 822027"/>
                  <a:gd name="connsiteX390" fmla="*/ 41146 w 821596"/>
                  <a:gd name="connsiteY390" fmla="*/ 518983 h 822027"/>
                  <a:gd name="connsiteX391" fmla="*/ 97927 w 821596"/>
                  <a:gd name="connsiteY391" fmla="*/ 513945 h 822027"/>
                  <a:gd name="connsiteX392" fmla="*/ 99650 w 821596"/>
                  <a:gd name="connsiteY392" fmla="*/ 514475 h 822027"/>
                  <a:gd name="connsiteX393" fmla="*/ 99430 w 821596"/>
                  <a:gd name="connsiteY393" fmla="*/ 513680 h 822027"/>
                  <a:gd name="connsiteX394" fmla="*/ 96822 w 821596"/>
                  <a:gd name="connsiteY394" fmla="*/ 484472 h 822027"/>
                  <a:gd name="connsiteX395" fmla="*/ 38495 w 821596"/>
                  <a:gd name="connsiteY395" fmla="*/ 489642 h 822027"/>
                  <a:gd name="connsiteX396" fmla="*/ 35843 w 821596"/>
                  <a:gd name="connsiteY396" fmla="*/ 487432 h 822027"/>
                  <a:gd name="connsiteX397" fmla="*/ 33457 w 821596"/>
                  <a:gd name="connsiteY397" fmla="*/ 460743 h 822027"/>
                  <a:gd name="connsiteX398" fmla="*/ 35667 w 821596"/>
                  <a:gd name="connsiteY398" fmla="*/ 458091 h 822027"/>
                  <a:gd name="connsiteX399" fmla="*/ 124395 w 821596"/>
                  <a:gd name="connsiteY399" fmla="*/ 450226 h 822027"/>
                  <a:gd name="connsiteX400" fmla="*/ 122053 w 821596"/>
                  <a:gd name="connsiteY400" fmla="*/ 423714 h 822027"/>
                  <a:gd name="connsiteX401" fmla="*/ 124263 w 821596"/>
                  <a:gd name="connsiteY401" fmla="*/ 421063 h 822027"/>
                  <a:gd name="connsiteX402" fmla="*/ 151040 w 821596"/>
                  <a:gd name="connsiteY402" fmla="*/ 418676 h 822027"/>
                  <a:gd name="connsiteX403" fmla="*/ 148477 w 821596"/>
                  <a:gd name="connsiteY403" fmla="*/ 389690 h 822027"/>
                  <a:gd name="connsiteX404" fmla="*/ 150687 w 821596"/>
                  <a:gd name="connsiteY404" fmla="*/ 387039 h 822027"/>
                  <a:gd name="connsiteX405" fmla="*/ 179007 w 821596"/>
                  <a:gd name="connsiteY405" fmla="*/ 384524 h 822027"/>
                  <a:gd name="connsiteX406" fmla="*/ 179011 w 821596"/>
                  <a:gd name="connsiteY406" fmla="*/ 384564 h 822027"/>
                  <a:gd name="connsiteX407" fmla="*/ 179059 w 821596"/>
                  <a:gd name="connsiteY407" fmla="*/ 384560 h 822027"/>
                  <a:gd name="connsiteX408" fmla="*/ 181706 w 821596"/>
                  <a:gd name="connsiteY408" fmla="*/ 414390 h 822027"/>
                  <a:gd name="connsiteX409" fmla="*/ 183385 w 821596"/>
                  <a:gd name="connsiteY409" fmla="*/ 415804 h 822027"/>
                  <a:gd name="connsiteX410" fmla="*/ 241271 w 821596"/>
                  <a:gd name="connsiteY410" fmla="*/ 410679 h 822027"/>
                  <a:gd name="connsiteX411" fmla="*/ 243878 w 821596"/>
                  <a:gd name="connsiteY411" fmla="*/ 439975 h 822027"/>
                  <a:gd name="connsiteX412" fmla="*/ 215244 w 821596"/>
                  <a:gd name="connsiteY412" fmla="*/ 442494 h 822027"/>
                  <a:gd name="connsiteX413" fmla="*/ 213830 w 821596"/>
                  <a:gd name="connsiteY413" fmla="*/ 444173 h 822027"/>
                  <a:gd name="connsiteX414" fmla="*/ 216217 w 821596"/>
                  <a:gd name="connsiteY414" fmla="*/ 471216 h 822027"/>
                  <a:gd name="connsiteX415" fmla="*/ 217940 w 821596"/>
                  <a:gd name="connsiteY415" fmla="*/ 472630 h 822027"/>
                  <a:gd name="connsiteX416" fmla="*/ 244982 w 821596"/>
                  <a:gd name="connsiteY416" fmla="*/ 470243 h 822027"/>
                  <a:gd name="connsiteX417" fmla="*/ 246397 w 821596"/>
                  <a:gd name="connsiteY417" fmla="*/ 468564 h 822027"/>
                  <a:gd name="connsiteX418" fmla="*/ 243878 w 821596"/>
                  <a:gd name="connsiteY418" fmla="*/ 440152 h 822027"/>
                  <a:gd name="connsiteX419" fmla="*/ 272909 w 821596"/>
                  <a:gd name="connsiteY419" fmla="*/ 437589 h 822027"/>
                  <a:gd name="connsiteX420" fmla="*/ 274323 w 821596"/>
                  <a:gd name="connsiteY420" fmla="*/ 435910 h 822027"/>
                  <a:gd name="connsiteX421" fmla="*/ 271540 w 821596"/>
                  <a:gd name="connsiteY421" fmla="*/ 404669 h 822027"/>
                  <a:gd name="connsiteX422" fmla="*/ 271495 w 821596"/>
                  <a:gd name="connsiteY422" fmla="*/ 404537 h 822027"/>
                  <a:gd name="connsiteX423" fmla="*/ 269153 w 821596"/>
                  <a:gd name="connsiteY423" fmla="*/ 378113 h 822027"/>
                  <a:gd name="connsiteX424" fmla="*/ 267474 w 821596"/>
                  <a:gd name="connsiteY424" fmla="*/ 376699 h 822027"/>
                  <a:gd name="connsiteX425" fmla="*/ 179059 w 821596"/>
                  <a:gd name="connsiteY425" fmla="*/ 384560 h 822027"/>
                  <a:gd name="connsiteX426" fmla="*/ 179055 w 821596"/>
                  <a:gd name="connsiteY426" fmla="*/ 384520 h 822027"/>
                  <a:gd name="connsiteX427" fmla="*/ 179007 w 821596"/>
                  <a:gd name="connsiteY427" fmla="*/ 384524 h 822027"/>
                  <a:gd name="connsiteX428" fmla="*/ 176581 w 821596"/>
                  <a:gd name="connsiteY428" fmla="*/ 357256 h 822027"/>
                  <a:gd name="connsiteX429" fmla="*/ 176758 w 821596"/>
                  <a:gd name="connsiteY429" fmla="*/ 356152 h 822027"/>
                  <a:gd name="connsiteX430" fmla="*/ 148124 w 821596"/>
                  <a:gd name="connsiteY430" fmla="*/ 358715 h 822027"/>
                  <a:gd name="connsiteX431" fmla="*/ 145472 w 821596"/>
                  <a:gd name="connsiteY431" fmla="*/ 356505 h 822027"/>
                  <a:gd name="connsiteX432" fmla="*/ 143086 w 821596"/>
                  <a:gd name="connsiteY432" fmla="*/ 329816 h 822027"/>
                  <a:gd name="connsiteX433" fmla="*/ 145296 w 821596"/>
                  <a:gd name="connsiteY433" fmla="*/ 327164 h 822027"/>
                  <a:gd name="connsiteX434" fmla="*/ 204153 w 821596"/>
                  <a:gd name="connsiteY434" fmla="*/ 321950 h 822027"/>
                  <a:gd name="connsiteX435" fmla="*/ 201679 w 821596"/>
                  <a:gd name="connsiteY435" fmla="*/ 294113 h 822027"/>
                  <a:gd name="connsiteX436" fmla="*/ 203888 w 821596"/>
                  <a:gd name="connsiteY436" fmla="*/ 291461 h 822027"/>
                  <a:gd name="connsiteX437" fmla="*/ 688271 w 821596"/>
                  <a:gd name="connsiteY437" fmla="*/ 280148 h 822027"/>
                  <a:gd name="connsiteX438" fmla="*/ 690879 w 821596"/>
                  <a:gd name="connsiteY438" fmla="*/ 309931 h 822027"/>
                  <a:gd name="connsiteX439" fmla="*/ 721456 w 821596"/>
                  <a:gd name="connsiteY439" fmla="*/ 307236 h 822027"/>
                  <a:gd name="connsiteX440" fmla="*/ 724107 w 821596"/>
                  <a:gd name="connsiteY440" fmla="*/ 336974 h 822027"/>
                  <a:gd name="connsiteX441" fmla="*/ 693529 w 821596"/>
                  <a:gd name="connsiteY441" fmla="*/ 339669 h 822027"/>
                  <a:gd name="connsiteX442" fmla="*/ 695960 w 821596"/>
                  <a:gd name="connsiteY442" fmla="*/ 366932 h 822027"/>
                  <a:gd name="connsiteX443" fmla="*/ 693751 w 821596"/>
                  <a:gd name="connsiteY443" fmla="*/ 369583 h 822027"/>
                  <a:gd name="connsiteX444" fmla="*/ 668122 w 821596"/>
                  <a:gd name="connsiteY444" fmla="*/ 371837 h 822027"/>
                  <a:gd name="connsiteX445" fmla="*/ 665426 w 821596"/>
                  <a:gd name="connsiteY445" fmla="*/ 369583 h 822027"/>
                  <a:gd name="connsiteX446" fmla="*/ 657958 w 821596"/>
                  <a:gd name="connsiteY446" fmla="*/ 285274 h 822027"/>
                  <a:gd name="connsiteX447" fmla="*/ 660168 w 821596"/>
                  <a:gd name="connsiteY447" fmla="*/ 282623 h 822027"/>
                  <a:gd name="connsiteX448" fmla="*/ 411614 w 821596"/>
                  <a:gd name="connsiteY448" fmla="*/ 273785 h 822027"/>
                  <a:gd name="connsiteX449" fmla="*/ 414309 w 821596"/>
                  <a:gd name="connsiteY449" fmla="*/ 276038 h 822027"/>
                  <a:gd name="connsiteX450" fmla="*/ 416607 w 821596"/>
                  <a:gd name="connsiteY450" fmla="*/ 301844 h 822027"/>
                  <a:gd name="connsiteX451" fmla="*/ 414398 w 821596"/>
                  <a:gd name="connsiteY451" fmla="*/ 304495 h 822027"/>
                  <a:gd name="connsiteX452" fmla="*/ 386118 w 821596"/>
                  <a:gd name="connsiteY452" fmla="*/ 307014 h 822027"/>
                  <a:gd name="connsiteX453" fmla="*/ 388548 w 821596"/>
                  <a:gd name="connsiteY453" fmla="*/ 334543 h 822027"/>
                  <a:gd name="connsiteX454" fmla="*/ 386339 w 821596"/>
                  <a:gd name="connsiteY454" fmla="*/ 337194 h 822027"/>
                  <a:gd name="connsiteX455" fmla="*/ 361064 w 821596"/>
                  <a:gd name="connsiteY455" fmla="*/ 339448 h 822027"/>
                  <a:gd name="connsiteX456" fmla="*/ 357793 w 821596"/>
                  <a:gd name="connsiteY456" fmla="*/ 336708 h 822027"/>
                  <a:gd name="connsiteX457" fmla="*/ 355320 w 821596"/>
                  <a:gd name="connsiteY457" fmla="*/ 309003 h 822027"/>
                  <a:gd name="connsiteX458" fmla="*/ 386030 w 821596"/>
                  <a:gd name="connsiteY458" fmla="*/ 306263 h 822027"/>
                  <a:gd name="connsiteX459" fmla="*/ 383599 w 821596"/>
                  <a:gd name="connsiteY459" fmla="*/ 278734 h 822027"/>
                  <a:gd name="connsiteX460" fmla="*/ 385809 w 821596"/>
                  <a:gd name="connsiteY460" fmla="*/ 276083 h 822027"/>
                  <a:gd name="connsiteX461" fmla="*/ 713193 w 821596"/>
                  <a:gd name="connsiteY461" fmla="*/ 247140 h 822027"/>
                  <a:gd name="connsiteX462" fmla="*/ 715756 w 821596"/>
                  <a:gd name="connsiteY462" fmla="*/ 249394 h 822027"/>
                  <a:gd name="connsiteX463" fmla="*/ 718231 w 821596"/>
                  <a:gd name="connsiteY463" fmla="*/ 277055 h 822027"/>
                  <a:gd name="connsiteX464" fmla="*/ 688183 w 821596"/>
                  <a:gd name="connsiteY464" fmla="*/ 279707 h 822027"/>
                  <a:gd name="connsiteX465" fmla="*/ 685753 w 821596"/>
                  <a:gd name="connsiteY465" fmla="*/ 252089 h 822027"/>
                  <a:gd name="connsiteX466" fmla="*/ 688006 w 821596"/>
                  <a:gd name="connsiteY466" fmla="*/ 249394 h 822027"/>
                  <a:gd name="connsiteX467" fmla="*/ 773686 w 821596"/>
                  <a:gd name="connsiteY467" fmla="*/ 241572 h 822027"/>
                  <a:gd name="connsiteX468" fmla="*/ 776382 w 821596"/>
                  <a:gd name="connsiteY468" fmla="*/ 243826 h 822027"/>
                  <a:gd name="connsiteX469" fmla="*/ 783893 w 821596"/>
                  <a:gd name="connsiteY469" fmla="*/ 328932 h 822027"/>
                  <a:gd name="connsiteX470" fmla="*/ 781684 w 821596"/>
                  <a:gd name="connsiteY470" fmla="*/ 331582 h 822027"/>
                  <a:gd name="connsiteX471" fmla="*/ 753581 w 821596"/>
                  <a:gd name="connsiteY471" fmla="*/ 334057 h 822027"/>
                  <a:gd name="connsiteX472" fmla="*/ 750973 w 821596"/>
                  <a:gd name="connsiteY472" fmla="*/ 304584 h 822027"/>
                  <a:gd name="connsiteX473" fmla="*/ 721500 w 821596"/>
                  <a:gd name="connsiteY473" fmla="*/ 307191 h 822027"/>
                  <a:gd name="connsiteX474" fmla="*/ 718849 w 821596"/>
                  <a:gd name="connsiteY474" fmla="*/ 277144 h 822027"/>
                  <a:gd name="connsiteX475" fmla="*/ 748323 w 821596"/>
                  <a:gd name="connsiteY475" fmla="*/ 274536 h 822027"/>
                  <a:gd name="connsiteX476" fmla="*/ 745848 w 821596"/>
                  <a:gd name="connsiteY476" fmla="*/ 246478 h 822027"/>
                  <a:gd name="connsiteX477" fmla="*/ 748058 w 821596"/>
                  <a:gd name="connsiteY477" fmla="*/ 243826 h 822027"/>
                  <a:gd name="connsiteX478" fmla="*/ 344847 w 821596"/>
                  <a:gd name="connsiteY478" fmla="*/ 219036 h 822027"/>
                  <a:gd name="connsiteX479" fmla="*/ 347542 w 821596"/>
                  <a:gd name="connsiteY479" fmla="*/ 221246 h 822027"/>
                  <a:gd name="connsiteX480" fmla="*/ 355320 w 821596"/>
                  <a:gd name="connsiteY480" fmla="*/ 309003 h 822027"/>
                  <a:gd name="connsiteX481" fmla="*/ 355143 w 821596"/>
                  <a:gd name="connsiteY481" fmla="*/ 309223 h 822027"/>
                  <a:gd name="connsiteX482" fmla="*/ 327967 w 821596"/>
                  <a:gd name="connsiteY482" fmla="*/ 311653 h 822027"/>
                  <a:gd name="connsiteX483" fmla="*/ 324697 w 821596"/>
                  <a:gd name="connsiteY483" fmla="*/ 308914 h 822027"/>
                  <a:gd name="connsiteX484" fmla="*/ 317141 w 821596"/>
                  <a:gd name="connsiteY484" fmla="*/ 223942 h 822027"/>
                  <a:gd name="connsiteX485" fmla="*/ 319351 w 821596"/>
                  <a:gd name="connsiteY485" fmla="*/ 221290 h 822027"/>
                  <a:gd name="connsiteX486" fmla="*/ 525927 w 821596"/>
                  <a:gd name="connsiteY486" fmla="*/ 201007 h 822027"/>
                  <a:gd name="connsiteX487" fmla="*/ 529196 w 821596"/>
                  <a:gd name="connsiteY487" fmla="*/ 203747 h 822027"/>
                  <a:gd name="connsiteX488" fmla="*/ 531539 w 821596"/>
                  <a:gd name="connsiteY488" fmla="*/ 230083 h 822027"/>
                  <a:gd name="connsiteX489" fmla="*/ 529329 w 821596"/>
                  <a:gd name="connsiteY489" fmla="*/ 232734 h 822027"/>
                  <a:gd name="connsiteX490" fmla="*/ 501491 w 821596"/>
                  <a:gd name="connsiteY490" fmla="*/ 235209 h 822027"/>
                  <a:gd name="connsiteX491" fmla="*/ 504186 w 821596"/>
                  <a:gd name="connsiteY491" fmla="*/ 265654 h 822027"/>
                  <a:gd name="connsiteX492" fmla="*/ 531981 w 821596"/>
                  <a:gd name="connsiteY492" fmla="*/ 263180 h 822027"/>
                  <a:gd name="connsiteX493" fmla="*/ 534676 w 821596"/>
                  <a:gd name="connsiteY493" fmla="*/ 265434 h 822027"/>
                  <a:gd name="connsiteX494" fmla="*/ 537194 w 821596"/>
                  <a:gd name="connsiteY494" fmla="*/ 293581 h 822027"/>
                  <a:gd name="connsiteX495" fmla="*/ 596935 w 821596"/>
                  <a:gd name="connsiteY495" fmla="*/ 288278 h 822027"/>
                  <a:gd name="connsiteX496" fmla="*/ 594417 w 821596"/>
                  <a:gd name="connsiteY496" fmla="*/ 259910 h 822027"/>
                  <a:gd name="connsiteX497" fmla="*/ 596626 w 821596"/>
                  <a:gd name="connsiteY497" fmla="*/ 257259 h 822027"/>
                  <a:gd name="connsiteX498" fmla="*/ 622299 w 821596"/>
                  <a:gd name="connsiteY498" fmla="*/ 254961 h 822027"/>
                  <a:gd name="connsiteX499" fmla="*/ 624995 w 821596"/>
                  <a:gd name="connsiteY499" fmla="*/ 257214 h 822027"/>
                  <a:gd name="connsiteX500" fmla="*/ 629943 w 821596"/>
                  <a:gd name="connsiteY500" fmla="*/ 312846 h 822027"/>
                  <a:gd name="connsiteX501" fmla="*/ 627734 w 821596"/>
                  <a:gd name="connsiteY501" fmla="*/ 315498 h 822027"/>
                  <a:gd name="connsiteX502" fmla="*/ 600515 w 821596"/>
                  <a:gd name="connsiteY502" fmla="*/ 317929 h 822027"/>
                  <a:gd name="connsiteX503" fmla="*/ 603166 w 821596"/>
                  <a:gd name="connsiteY503" fmla="*/ 347932 h 822027"/>
                  <a:gd name="connsiteX504" fmla="*/ 631269 w 821596"/>
                  <a:gd name="connsiteY504" fmla="*/ 345457 h 822027"/>
                  <a:gd name="connsiteX505" fmla="*/ 633964 w 821596"/>
                  <a:gd name="connsiteY505" fmla="*/ 347710 h 822027"/>
                  <a:gd name="connsiteX506" fmla="*/ 636130 w 821596"/>
                  <a:gd name="connsiteY506" fmla="*/ 372235 h 822027"/>
                  <a:gd name="connsiteX507" fmla="*/ 633920 w 821596"/>
                  <a:gd name="connsiteY507" fmla="*/ 374886 h 822027"/>
                  <a:gd name="connsiteX508" fmla="*/ 605773 w 821596"/>
                  <a:gd name="connsiteY508" fmla="*/ 377405 h 822027"/>
                  <a:gd name="connsiteX509" fmla="*/ 608469 w 821596"/>
                  <a:gd name="connsiteY509" fmla="*/ 407761 h 822027"/>
                  <a:gd name="connsiteX510" fmla="*/ 636572 w 821596"/>
                  <a:gd name="connsiteY510" fmla="*/ 405287 h 822027"/>
                  <a:gd name="connsiteX511" fmla="*/ 639267 w 821596"/>
                  <a:gd name="connsiteY511" fmla="*/ 407541 h 822027"/>
                  <a:gd name="connsiteX512" fmla="*/ 641520 w 821596"/>
                  <a:gd name="connsiteY512" fmla="*/ 432816 h 822027"/>
                  <a:gd name="connsiteX513" fmla="*/ 639311 w 821596"/>
                  <a:gd name="connsiteY513" fmla="*/ 435467 h 822027"/>
                  <a:gd name="connsiteX514" fmla="*/ 583989 w 821596"/>
                  <a:gd name="connsiteY514" fmla="*/ 440372 h 822027"/>
                  <a:gd name="connsiteX515" fmla="*/ 580719 w 821596"/>
                  <a:gd name="connsiteY515" fmla="*/ 437632 h 822027"/>
                  <a:gd name="connsiteX516" fmla="*/ 578332 w 821596"/>
                  <a:gd name="connsiteY516" fmla="*/ 410943 h 822027"/>
                  <a:gd name="connsiteX517" fmla="*/ 578774 w 821596"/>
                  <a:gd name="connsiteY517" fmla="*/ 410413 h 822027"/>
                  <a:gd name="connsiteX518" fmla="*/ 547799 w 821596"/>
                  <a:gd name="connsiteY518" fmla="*/ 413152 h 822027"/>
                  <a:gd name="connsiteX519" fmla="*/ 552439 w 821596"/>
                  <a:gd name="connsiteY519" fmla="*/ 465382 h 822027"/>
                  <a:gd name="connsiteX520" fmla="*/ 544618 w 821596"/>
                  <a:gd name="connsiteY520" fmla="*/ 474706 h 822027"/>
                  <a:gd name="connsiteX521" fmla="*/ 495349 w 821596"/>
                  <a:gd name="connsiteY521" fmla="*/ 479080 h 822027"/>
                  <a:gd name="connsiteX522" fmla="*/ 492079 w 821596"/>
                  <a:gd name="connsiteY522" fmla="*/ 476340 h 822027"/>
                  <a:gd name="connsiteX523" fmla="*/ 484302 w 821596"/>
                  <a:gd name="connsiteY523" fmla="*/ 388938 h 822027"/>
                  <a:gd name="connsiteX524" fmla="*/ 456375 w 821596"/>
                  <a:gd name="connsiteY524" fmla="*/ 391412 h 822027"/>
                  <a:gd name="connsiteX525" fmla="*/ 453106 w 821596"/>
                  <a:gd name="connsiteY525" fmla="*/ 388673 h 822027"/>
                  <a:gd name="connsiteX526" fmla="*/ 448289 w 821596"/>
                  <a:gd name="connsiteY526" fmla="*/ 333968 h 822027"/>
                  <a:gd name="connsiteX527" fmla="*/ 450499 w 821596"/>
                  <a:gd name="connsiteY527" fmla="*/ 331317 h 822027"/>
                  <a:gd name="connsiteX528" fmla="*/ 478999 w 821596"/>
                  <a:gd name="connsiteY528" fmla="*/ 328799 h 822027"/>
                  <a:gd name="connsiteX529" fmla="*/ 475377 w 821596"/>
                  <a:gd name="connsiteY529" fmla="*/ 288190 h 822027"/>
                  <a:gd name="connsiteX530" fmla="*/ 473829 w 821596"/>
                  <a:gd name="connsiteY530" fmla="*/ 270824 h 822027"/>
                  <a:gd name="connsiteX531" fmla="*/ 470825 w 821596"/>
                  <a:gd name="connsiteY531" fmla="*/ 237021 h 822027"/>
                  <a:gd name="connsiteX532" fmla="*/ 501093 w 821596"/>
                  <a:gd name="connsiteY532" fmla="*/ 234325 h 822027"/>
                  <a:gd name="connsiteX533" fmla="*/ 498574 w 821596"/>
                  <a:gd name="connsiteY533" fmla="*/ 205868 h 822027"/>
                  <a:gd name="connsiteX534" fmla="*/ 500784 w 821596"/>
                  <a:gd name="connsiteY534" fmla="*/ 203217 h 822027"/>
                  <a:gd name="connsiteX535" fmla="*/ 282233 w 821596"/>
                  <a:gd name="connsiteY535" fmla="*/ 193586 h 822027"/>
                  <a:gd name="connsiteX536" fmla="*/ 284928 w 821596"/>
                  <a:gd name="connsiteY536" fmla="*/ 195795 h 822027"/>
                  <a:gd name="connsiteX537" fmla="*/ 289833 w 821596"/>
                  <a:gd name="connsiteY537" fmla="*/ 251074 h 822027"/>
                  <a:gd name="connsiteX538" fmla="*/ 287623 w 821596"/>
                  <a:gd name="connsiteY538" fmla="*/ 253724 h 822027"/>
                  <a:gd name="connsiteX539" fmla="*/ 262349 w 821596"/>
                  <a:gd name="connsiteY539" fmla="*/ 255978 h 822027"/>
                  <a:gd name="connsiteX540" fmla="*/ 259079 w 821596"/>
                  <a:gd name="connsiteY540" fmla="*/ 253238 h 822027"/>
                  <a:gd name="connsiteX541" fmla="*/ 254218 w 821596"/>
                  <a:gd name="connsiteY541" fmla="*/ 198534 h 822027"/>
                  <a:gd name="connsiteX542" fmla="*/ 256428 w 821596"/>
                  <a:gd name="connsiteY542" fmla="*/ 195883 h 822027"/>
                  <a:gd name="connsiteX543" fmla="*/ 461015 w 821596"/>
                  <a:gd name="connsiteY543" fmla="*/ 146481 h 822027"/>
                  <a:gd name="connsiteX544" fmla="*/ 462738 w 821596"/>
                  <a:gd name="connsiteY544" fmla="*/ 147894 h 822027"/>
                  <a:gd name="connsiteX545" fmla="*/ 470648 w 821596"/>
                  <a:gd name="connsiteY545" fmla="*/ 237065 h 822027"/>
                  <a:gd name="connsiteX546" fmla="*/ 442324 w 821596"/>
                  <a:gd name="connsiteY546" fmla="*/ 239583 h 822027"/>
                  <a:gd name="connsiteX547" fmla="*/ 440600 w 821596"/>
                  <a:gd name="connsiteY547" fmla="*/ 238169 h 822027"/>
                  <a:gd name="connsiteX548" fmla="*/ 432780 w 821596"/>
                  <a:gd name="connsiteY548" fmla="*/ 150192 h 822027"/>
                  <a:gd name="connsiteX549" fmla="*/ 433839 w 821596"/>
                  <a:gd name="connsiteY549" fmla="*/ 148911 h 822027"/>
                  <a:gd name="connsiteX550" fmla="*/ 151880 w 821596"/>
                  <a:gd name="connsiteY550" fmla="*/ 114136 h 822027"/>
                  <a:gd name="connsiteX551" fmla="*/ 154576 w 821596"/>
                  <a:gd name="connsiteY551" fmla="*/ 116345 h 822027"/>
                  <a:gd name="connsiteX552" fmla="*/ 162176 w 821596"/>
                  <a:gd name="connsiteY552" fmla="*/ 202245 h 822027"/>
                  <a:gd name="connsiteX553" fmla="*/ 160055 w 821596"/>
                  <a:gd name="connsiteY553" fmla="*/ 204720 h 822027"/>
                  <a:gd name="connsiteX554" fmla="*/ 116972 w 821596"/>
                  <a:gd name="connsiteY554" fmla="*/ 208520 h 822027"/>
                  <a:gd name="connsiteX555" fmla="*/ 74685 w 821596"/>
                  <a:gd name="connsiteY555" fmla="*/ 212320 h 822027"/>
                  <a:gd name="connsiteX556" fmla="*/ 71548 w 821596"/>
                  <a:gd name="connsiteY556" fmla="*/ 209758 h 822027"/>
                  <a:gd name="connsiteX557" fmla="*/ 63992 w 821596"/>
                  <a:gd name="connsiteY557" fmla="*/ 124387 h 822027"/>
                  <a:gd name="connsiteX558" fmla="*/ 66245 w 821596"/>
                  <a:gd name="connsiteY558" fmla="*/ 121735 h 822027"/>
                  <a:gd name="connsiteX559" fmla="*/ 151880 w 821596"/>
                  <a:gd name="connsiteY559" fmla="*/ 114136 h 822027"/>
                  <a:gd name="connsiteX560" fmla="*/ 424074 w 821596"/>
                  <a:gd name="connsiteY560" fmla="*/ 88639 h 822027"/>
                  <a:gd name="connsiteX561" fmla="*/ 426769 w 821596"/>
                  <a:gd name="connsiteY561" fmla="*/ 90893 h 822027"/>
                  <a:gd name="connsiteX562" fmla="*/ 431984 w 821596"/>
                  <a:gd name="connsiteY562" fmla="*/ 149574 h 822027"/>
                  <a:gd name="connsiteX563" fmla="*/ 403350 w 821596"/>
                  <a:gd name="connsiteY563" fmla="*/ 152137 h 822027"/>
                  <a:gd name="connsiteX564" fmla="*/ 411216 w 821596"/>
                  <a:gd name="connsiteY564" fmla="*/ 240777 h 822027"/>
                  <a:gd name="connsiteX565" fmla="*/ 409802 w 821596"/>
                  <a:gd name="connsiteY565" fmla="*/ 242456 h 822027"/>
                  <a:gd name="connsiteX566" fmla="*/ 383024 w 821596"/>
                  <a:gd name="connsiteY566" fmla="*/ 244842 h 822027"/>
                  <a:gd name="connsiteX567" fmla="*/ 381301 w 821596"/>
                  <a:gd name="connsiteY567" fmla="*/ 243385 h 822027"/>
                  <a:gd name="connsiteX568" fmla="*/ 378694 w 821596"/>
                  <a:gd name="connsiteY568" fmla="*/ 214088 h 822027"/>
                  <a:gd name="connsiteX569" fmla="*/ 347365 w 821596"/>
                  <a:gd name="connsiteY569" fmla="*/ 216872 h 822027"/>
                  <a:gd name="connsiteX570" fmla="*/ 345686 w 821596"/>
                  <a:gd name="connsiteY570" fmla="*/ 215458 h 822027"/>
                  <a:gd name="connsiteX571" fmla="*/ 343255 w 821596"/>
                  <a:gd name="connsiteY571" fmla="*/ 187973 h 822027"/>
                  <a:gd name="connsiteX572" fmla="*/ 344670 w 821596"/>
                  <a:gd name="connsiteY572" fmla="*/ 186250 h 822027"/>
                  <a:gd name="connsiteX573" fmla="*/ 375955 w 821596"/>
                  <a:gd name="connsiteY573" fmla="*/ 183466 h 822027"/>
                  <a:gd name="connsiteX574" fmla="*/ 373392 w 821596"/>
                  <a:gd name="connsiteY574" fmla="*/ 154744 h 822027"/>
                  <a:gd name="connsiteX575" fmla="*/ 344626 w 821596"/>
                  <a:gd name="connsiteY575" fmla="*/ 157307 h 822027"/>
                  <a:gd name="connsiteX576" fmla="*/ 341356 w 821596"/>
                  <a:gd name="connsiteY576" fmla="*/ 154567 h 822027"/>
                  <a:gd name="connsiteX577" fmla="*/ 336186 w 821596"/>
                  <a:gd name="connsiteY577" fmla="*/ 96417 h 822027"/>
                  <a:gd name="connsiteX578" fmla="*/ 178967 w 821596"/>
                  <a:gd name="connsiteY578" fmla="*/ 80952 h 822027"/>
                  <a:gd name="connsiteX579" fmla="*/ 33369 w 821596"/>
                  <a:gd name="connsiteY579" fmla="*/ 93899 h 822027"/>
                  <a:gd name="connsiteX580" fmla="*/ 30850 w 821596"/>
                  <a:gd name="connsiteY580" fmla="*/ 97124 h 822027"/>
                  <a:gd name="connsiteX581" fmla="*/ 43753 w 821596"/>
                  <a:gd name="connsiteY581" fmla="*/ 242766 h 822027"/>
                  <a:gd name="connsiteX582" fmla="*/ 46979 w 821596"/>
                  <a:gd name="connsiteY582" fmla="*/ 245506 h 822027"/>
                  <a:gd name="connsiteX583" fmla="*/ 192577 w 821596"/>
                  <a:gd name="connsiteY583" fmla="*/ 232559 h 822027"/>
                  <a:gd name="connsiteX584" fmla="*/ 195361 w 821596"/>
                  <a:gd name="connsiteY584" fmla="*/ 229377 h 822027"/>
                  <a:gd name="connsiteX585" fmla="*/ 188865 w 821596"/>
                  <a:gd name="connsiteY585" fmla="*/ 156689 h 822027"/>
                  <a:gd name="connsiteX586" fmla="*/ 182458 w 821596"/>
                  <a:gd name="connsiteY586" fmla="*/ 84000 h 822027"/>
                  <a:gd name="connsiteX587" fmla="*/ 178967 w 821596"/>
                  <a:gd name="connsiteY587" fmla="*/ 80952 h 822027"/>
                  <a:gd name="connsiteX588" fmla="*/ 695518 w 821596"/>
                  <a:gd name="connsiteY588" fmla="*/ 65883 h 822027"/>
                  <a:gd name="connsiteX589" fmla="*/ 698213 w 821596"/>
                  <a:gd name="connsiteY589" fmla="*/ 68092 h 822027"/>
                  <a:gd name="connsiteX590" fmla="*/ 705813 w 821596"/>
                  <a:gd name="connsiteY590" fmla="*/ 153992 h 822027"/>
                  <a:gd name="connsiteX591" fmla="*/ 703692 w 821596"/>
                  <a:gd name="connsiteY591" fmla="*/ 156467 h 822027"/>
                  <a:gd name="connsiteX592" fmla="*/ 660609 w 821596"/>
                  <a:gd name="connsiteY592" fmla="*/ 160267 h 822027"/>
                  <a:gd name="connsiteX593" fmla="*/ 618322 w 821596"/>
                  <a:gd name="connsiteY593" fmla="*/ 164067 h 822027"/>
                  <a:gd name="connsiteX594" fmla="*/ 615185 w 821596"/>
                  <a:gd name="connsiteY594" fmla="*/ 161505 h 822027"/>
                  <a:gd name="connsiteX595" fmla="*/ 607629 w 821596"/>
                  <a:gd name="connsiteY595" fmla="*/ 76134 h 822027"/>
                  <a:gd name="connsiteX596" fmla="*/ 609882 w 821596"/>
                  <a:gd name="connsiteY596" fmla="*/ 73482 h 822027"/>
                  <a:gd name="connsiteX597" fmla="*/ 695518 w 821596"/>
                  <a:gd name="connsiteY597" fmla="*/ 65883 h 822027"/>
                  <a:gd name="connsiteX598" fmla="*/ 515897 w 821596"/>
                  <a:gd name="connsiteY598" fmla="*/ 51964 h 822027"/>
                  <a:gd name="connsiteX599" fmla="*/ 517620 w 821596"/>
                  <a:gd name="connsiteY599" fmla="*/ 53377 h 822027"/>
                  <a:gd name="connsiteX600" fmla="*/ 522570 w 821596"/>
                  <a:gd name="connsiteY600" fmla="*/ 109185 h 822027"/>
                  <a:gd name="connsiteX601" fmla="*/ 521155 w 821596"/>
                  <a:gd name="connsiteY601" fmla="*/ 110865 h 822027"/>
                  <a:gd name="connsiteX602" fmla="*/ 499106 w 821596"/>
                  <a:gd name="connsiteY602" fmla="*/ 112809 h 822027"/>
                  <a:gd name="connsiteX603" fmla="*/ 494378 w 821596"/>
                  <a:gd name="connsiteY603" fmla="*/ 113251 h 822027"/>
                  <a:gd name="connsiteX604" fmla="*/ 461458 w 821596"/>
                  <a:gd name="connsiteY604" fmla="*/ 116168 h 822027"/>
                  <a:gd name="connsiteX605" fmla="*/ 459779 w 821596"/>
                  <a:gd name="connsiteY605" fmla="*/ 114798 h 822027"/>
                  <a:gd name="connsiteX606" fmla="*/ 457349 w 821596"/>
                  <a:gd name="connsiteY606" fmla="*/ 87313 h 822027"/>
                  <a:gd name="connsiteX607" fmla="*/ 458762 w 821596"/>
                  <a:gd name="connsiteY607" fmla="*/ 85589 h 822027"/>
                  <a:gd name="connsiteX608" fmla="*/ 490047 w 821596"/>
                  <a:gd name="connsiteY608" fmla="*/ 82806 h 822027"/>
                  <a:gd name="connsiteX609" fmla="*/ 487661 w 821596"/>
                  <a:gd name="connsiteY609" fmla="*/ 56028 h 822027"/>
                  <a:gd name="connsiteX610" fmla="*/ 489075 w 821596"/>
                  <a:gd name="connsiteY610" fmla="*/ 54349 h 822027"/>
                  <a:gd name="connsiteX611" fmla="*/ 209854 w 821596"/>
                  <a:gd name="connsiteY611" fmla="*/ 48253 h 822027"/>
                  <a:gd name="connsiteX612" fmla="*/ 211400 w 821596"/>
                  <a:gd name="connsiteY612" fmla="*/ 49534 h 822027"/>
                  <a:gd name="connsiteX613" fmla="*/ 229915 w 821596"/>
                  <a:gd name="connsiteY613" fmla="*/ 258099 h 822027"/>
                  <a:gd name="connsiteX614" fmla="*/ 228634 w 821596"/>
                  <a:gd name="connsiteY614" fmla="*/ 259646 h 822027"/>
                  <a:gd name="connsiteX615" fmla="*/ 20069 w 821596"/>
                  <a:gd name="connsiteY615" fmla="*/ 278160 h 822027"/>
                  <a:gd name="connsiteX616" fmla="*/ 18523 w 821596"/>
                  <a:gd name="connsiteY616" fmla="*/ 276879 h 822027"/>
                  <a:gd name="connsiteX617" fmla="*/ 8 w 821596"/>
                  <a:gd name="connsiteY617" fmla="*/ 68314 h 822027"/>
                  <a:gd name="connsiteX618" fmla="*/ 1289 w 821596"/>
                  <a:gd name="connsiteY618" fmla="*/ 66768 h 822027"/>
                  <a:gd name="connsiteX619" fmla="*/ 328453 w 821596"/>
                  <a:gd name="connsiteY619" fmla="*/ 37779 h 822027"/>
                  <a:gd name="connsiteX620" fmla="*/ 331149 w 821596"/>
                  <a:gd name="connsiteY620" fmla="*/ 40033 h 822027"/>
                  <a:gd name="connsiteX621" fmla="*/ 336142 w 821596"/>
                  <a:gd name="connsiteY621" fmla="*/ 96151 h 822027"/>
                  <a:gd name="connsiteX622" fmla="*/ 306139 w 821596"/>
                  <a:gd name="connsiteY622" fmla="*/ 98802 h 822027"/>
                  <a:gd name="connsiteX623" fmla="*/ 311486 w 821596"/>
                  <a:gd name="connsiteY623" fmla="*/ 159074 h 822027"/>
                  <a:gd name="connsiteX624" fmla="*/ 310071 w 821596"/>
                  <a:gd name="connsiteY624" fmla="*/ 160753 h 822027"/>
                  <a:gd name="connsiteX625" fmla="*/ 283294 w 821596"/>
                  <a:gd name="connsiteY625" fmla="*/ 163139 h 822027"/>
                  <a:gd name="connsiteX626" fmla="*/ 281570 w 821596"/>
                  <a:gd name="connsiteY626" fmla="*/ 161681 h 822027"/>
                  <a:gd name="connsiteX627" fmla="*/ 278963 w 821596"/>
                  <a:gd name="connsiteY627" fmla="*/ 132385 h 822027"/>
                  <a:gd name="connsiteX628" fmla="*/ 249932 w 821596"/>
                  <a:gd name="connsiteY628" fmla="*/ 134947 h 822027"/>
                  <a:gd name="connsiteX629" fmla="*/ 248253 w 821596"/>
                  <a:gd name="connsiteY629" fmla="*/ 133622 h 822027"/>
                  <a:gd name="connsiteX630" fmla="*/ 245823 w 821596"/>
                  <a:gd name="connsiteY630" fmla="*/ 106138 h 822027"/>
                  <a:gd name="connsiteX631" fmla="*/ 247237 w 821596"/>
                  <a:gd name="connsiteY631" fmla="*/ 104414 h 822027"/>
                  <a:gd name="connsiteX632" fmla="*/ 276223 w 821596"/>
                  <a:gd name="connsiteY632" fmla="*/ 101851 h 822027"/>
                  <a:gd name="connsiteX633" fmla="*/ 273705 w 821596"/>
                  <a:gd name="connsiteY633" fmla="*/ 73527 h 822027"/>
                  <a:gd name="connsiteX634" fmla="*/ 244674 w 821596"/>
                  <a:gd name="connsiteY634" fmla="*/ 76090 h 822027"/>
                  <a:gd name="connsiteX635" fmla="*/ 242995 w 821596"/>
                  <a:gd name="connsiteY635" fmla="*/ 74676 h 822027"/>
                  <a:gd name="connsiteX636" fmla="*/ 240565 w 821596"/>
                  <a:gd name="connsiteY636" fmla="*/ 47191 h 822027"/>
                  <a:gd name="connsiteX637" fmla="*/ 241978 w 821596"/>
                  <a:gd name="connsiteY637" fmla="*/ 45468 h 822027"/>
                  <a:gd name="connsiteX638" fmla="*/ 290629 w 821596"/>
                  <a:gd name="connsiteY638" fmla="*/ 41138 h 822027"/>
                  <a:gd name="connsiteX639" fmla="*/ 304283 w 821596"/>
                  <a:gd name="connsiteY639" fmla="*/ 39945 h 822027"/>
                  <a:gd name="connsiteX640" fmla="*/ 722561 w 821596"/>
                  <a:gd name="connsiteY640" fmla="*/ 32698 h 822027"/>
                  <a:gd name="connsiteX641" fmla="*/ 576963 w 821596"/>
                  <a:gd name="connsiteY641" fmla="*/ 45646 h 822027"/>
                  <a:gd name="connsiteX642" fmla="*/ 574445 w 821596"/>
                  <a:gd name="connsiteY642" fmla="*/ 48871 h 822027"/>
                  <a:gd name="connsiteX643" fmla="*/ 587348 w 821596"/>
                  <a:gd name="connsiteY643" fmla="*/ 194513 h 822027"/>
                  <a:gd name="connsiteX644" fmla="*/ 590573 w 821596"/>
                  <a:gd name="connsiteY644" fmla="*/ 197253 h 822027"/>
                  <a:gd name="connsiteX645" fmla="*/ 736171 w 821596"/>
                  <a:gd name="connsiteY645" fmla="*/ 184306 h 822027"/>
                  <a:gd name="connsiteX646" fmla="*/ 738955 w 821596"/>
                  <a:gd name="connsiteY646" fmla="*/ 181124 h 822027"/>
                  <a:gd name="connsiteX647" fmla="*/ 732460 w 821596"/>
                  <a:gd name="connsiteY647" fmla="*/ 108436 h 822027"/>
                  <a:gd name="connsiteX648" fmla="*/ 726052 w 821596"/>
                  <a:gd name="connsiteY648" fmla="*/ 35748 h 822027"/>
                  <a:gd name="connsiteX649" fmla="*/ 722561 w 821596"/>
                  <a:gd name="connsiteY649" fmla="*/ 32698 h 822027"/>
                  <a:gd name="connsiteX650" fmla="*/ 388901 w 821596"/>
                  <a:gd name="connsiteY650" fmla="*/ 31505 h 822027"/>
                  <a:gd name="connsiteX651" fmla="*/ 392746 w 821596"/>
                  <a:gd name="connsiteY651" fmla="*/ 34731 h 822027"/>
                  <a:gd name="connsiteX652" fmla="*/ 394866 w 821596"/>
                  <a:gd name="connsiteY652" fmla="*/ 58592 h 822027"/>
                  <a:gd name="connsiteX653" fmla="*/ 391951 w 821596"/>
                  <a:gd name="connsiteY653" fmla="*/ 62083 h 822027"/>
                  <a:gd name="connsiteX654" fmla="*/ 368090 w 821596"/>
                  <a:gd name="connsiteY654" fmla="*/ 64203 h 822027"/>
                  <a:gd name="connsiteX655" fmla="*/ 364246 w 821596"/>
                  <a:gd name="connsiteY655" fmla="*/ 60978 h 822027"/>
                  <a:gd name="connsiteX656" fmla="*/ 362168 w 821596"/>
                  <a:gd name="connsiteY656" fmla="*/ 37470 h 822027"/>
                  <a:gd name="connsiteX657" fmla="*/ 365395 w 821596"/>
                  <a:gd name="connsiteY657" fmla="*/ 33582 h 822027"/>
                  <a:gd name="connsiteX658" fmla="*/ 753493 w 821596"/>
                  <a:gd name="connsiteY658" fmla="*/ 0 h 822027"/>
                  <a:gd name="connsiteX659" fmla="*/ 754155 w 821596"/>
                  <a:gd name="connsiteY659" fmla="*/ 132 h 822027"/>
                  <a:gd name="connsiteX660" fmla="*/ 754862 w 821596"/>
                  <a:gd name="connsiteY660" fmla="*/ 707 h 822027"/>
                  <a:gd name="connsiteX661" fmla="*/ 754862 w 821596"/>
                  <a:gd name="connsiteY661" fmla="*/ 751 h 822027"/>
                  <a:gd name="connsiteX662" fmla="*/ 755039 w 821596"/>
                  <a:gd name="connsiteY662" fmla="*/ 1326 h 822027"/>
                  <a:gd name="connsiteX663" fmla="*/ 773553 w 821596"/>
                  <a:gd name="connsiteY663" fmla="*/ 209891 h 822027"/>
                  <a:gd name="connsiteX664" fmla="*/ 772272 w 821596"/>
                  <a:gd name="connsiteY664" fmla="*/ 211437 h 822027"/>
                  <a:gd name="connsiteX665" fmla="*/ 563707 w 821596"/>
                  <a:gd name="connsiteY665" fmla="*/ 229951 h 822027"/>
                  <a:gd name="connsiteX666" fmla="*/ 562558 w 821596"/>
                  <a:gd name="connsiteY666" fmla="*/ 229510 h 822027"/>
                  <a:gd name="connsiteX667" fmla="*/ 562514 w 821596"/>
                  <a:gd name="connsiteY667" fmla="*/ 229421 h 822027"/>
                  <a:gd name="connsiteX668" fmla="*/ 562161 w 821596"/>
                  <a:gd name="connsiteY668" fmla="*/ 228626 h 822027"/>
                  <a:gd name="connsiteX669" fmla="*/ 543646 w 821596"/>
                  <a:gd name="connsiteY669" fmla="*/ 20061 h 822027"/>
                  <a:gd name="connsiteX670" fmla="*/ 544927 w 821596"/>
                  <a:gd name="connsiteY670" fmla="*/ 18515 h 822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</a:cxnLst>
                <a:rect l="l" t="t" r="r" b="b"/>
                <a:pathLst>
                  <a:path w="821596" h="822027">
                    <a:moveTo>
                      <a:pt x="335038" y="768552"/>
                    </a:moveTo>
                    <a:cubicBezTo>
                      <a:pt x="335436" y="768508"/>
                      <a:pt x="335789" y="768818"/>
                      <a:pt x="335789" y="769126"/>
                    </a:cubicBezTo>
                    <a:lnTo>
                      <a:pt x="338131" y="795419"/>
                    </a:lnTo>
                    <a:cubicBezTo>
                      <a:pt x="338264" y="796744"/>
                      <a:pt x="337247" y="797937"/>
                      <a:pt x="335921" y="798070"/>
                    </a:cubicBezTo>
                    <a:lnTo>
                      <a:pt x="310160" y="800368"/>
                    </a:lnTo>
                    <a:cubicBezTo>
                      <a:pt x="308526" y="800545"/>
                      <a:pt x="307023" y="799307"/>
                      <a:pt x="306890" y="797628"/>
                    </a:cubicBezTo>
                    <a:lnTo>
                      <a:pt x="304769" y="773679"/>
                    </a:lnTo>
                    <a:cubicBezTo>
                      <a:pt x="304637" y="772353"/>
                      <a:pt x="305653" y="771159"/>
                      <a:pt x="306979" y="771027"/>
                    </a:cubicBezTo>
                    <a:close/>
                    <a:moveTo>
                      <a:pt x="727378" y="731789"/>
                    </a:moveTo>
                    <a:cubicBezTo>
                      <a:pt x="728748" y="731656"/>
                      <a:pt x="729941" y="732673"/>
                      <a:pt x="730117" y="734042"/>
                    </a:cubicBezTo>
                    <a:lnTo>
                      <a:pt x="732371" y="759671"/>
                    </a:lnTo>
                    <a:cubicBezTo>
                      <a:pt x="732504" y="760997"/>
                      <a:pt x="731488" y="762189"/>
                      <a:pt x="730162" y="762322"/>
                    </a:cubicBezTo>
                    <a:lnTo>
                      <a:pt x="705063" y="764532"/>
                    </a:lnTo>
                    <a:cubicBezTo>
                      <a:pt x="703428" y="764709"/>
                      <a:pt x="701926" y="763471"/>
                      <a:pt x="701794" y="761792"/>
                    </a:cubicBezTo>
                    <a:lnTo>
                      <a:pt x="699584" y="737003"/>
                    </a:lnTo>
                    <a:cubicBezTo>
                      <a:pt x="699451" y="735500"/>
                      <a:pt x="700556" y="734175"/>
                      <a:pt x="702059" y="734042"/>
                    </a:cubicBezTo>
                    <a:close/>
                    <a:moveTo>
                      <a:pt x="481783" y="725337"/>
                    </a:moveTo>
                    <a:cubicBezTo>
                      <a:pt x="483152" y="725248"/>
                      <a:pt x="484346" y="726221"/>
                      <a:pt x="484478" y="727546"/>
                    </a:cubicBezTo>
                    <a:lnTo>
                      <a:pt x="487130" y="757638"/>
                    </a:lnTo>
                    <a:lnTo>
                      <a:pt x="487350" y="760112"/>
                    </a:lnTo>
                    <a:lnTo>
                      <a:pt x="489295" y="781986"/>
                    </a:lnTo>
                    <a:cubicBezTo>
                      <a:pt x="489428" y="783311"/>
                      <a:pt x="488411" y="784504"/>
                      <a:pt x="487085" y="784637"/>
                    </a:cubicBezTo>
                    <a:lnTo>
                      <a:pt x="401892" y="792193"/>
                    </a:lnTo>
                    <a:cubicBezTo>
                      <a:pt x="400258" y="792370"/>
                      <a:pt x="398755" y="791133"/>
                      <a:pt x="398622" y="789453"/>
                    </a:cubicBezTo>
                    <a:lnTo>
                      <a:pt x="396325" y="763515"/>
                    </a:lnTo>
                    <a:cubicBezTo>
                      <a:pt x="396280" y="763383"/>
                      <a:pt x="396413" y="763249"/>
                      <a:pt x="396545" y="763249"/>
                    </a:cubicBezTo>
                    <a:lnTo>
                      <a:pt x="456110" y="757948"/>
                    </a:lnTo>
                    <a:lnTo>
                      <a:pt x="453636" y="730286"/>
                    </a:lnTo>
                    <a:cubicBezTo>
                      <a:pt x="453503" y="728960"/>
                      <a:pt x="454519" y="727767"/>
                      <a:pt x="455845" y="727635"/>
                    </a:cubicBezTo>
                    <a:close/>
                    <a:moveTo>
                      <a:pt x="816636" y="723879"/>
                    </a:moveTo>
                    <a:cubicBezTo>
                      <a:pt x="818006" y="723746"/>
                      <a:pt x="819199" y="724763"/>
                      <a:pt x="819331" y="726132"/>
                    </a:cubicBezTo>
                    <a:lnTo>
                      <a:pt x="821585" y="751761"/>
                    </a:lnTo>
                    <a:cubicBezTo>
                      <a:pt x="821718" y="753087"/>
                      <a:pt x="820702" y="754279"/>
                      <a:pt x="819376" y="754412"/>
                    </a:cubicBezTo>
                    <a:lnTo>
                      <a:pt x="794277" y="756622"/>
                    </a:lnTo>
                    <a:cubicBezTo>
                      <a:pt x="792642" y="756799"/>
                      <a:pt x="791140" y="755561"/>
                      <a:pt x="791008" y="753882"/>
                    </a:cubicBezTo>
                    <a:lnTo>
                      <a:pt x="788798" y="728784"/>
                    </a:lnTo>
                    <a:cubicBezTo>
                      <a:pt x="788665" y="727458"/>
                      <a:pt x="789682" y="726265"/>
                      <a:pt x="791008" y="726132"/>
                    </a:cubicBezTo>
                    <a:close/>
                    <a:moveTo>
                      <a:pt x="384306" y="672445"/>
                    </a:moveTo>
                    <a:cubicBezTo>
                      <a:pt x="386470" y="672268"/>
                      <a:pt x="388415" y="673859"/>
                      <a:pt x="388592" y="676024"/>
                    </a:cubicBezTo>
                    <a:lnTo>
                      <a:pt x="390889" y="702050"/>
                    </a:lnTo>
                    <a:lnTo>
                      <a:pt x="418640" y="699576"/>
                    </a:lnTo>
                    <a:cubicBezTo>
                      <a:pt x="420009" y="699443"/>
                      <a:pt x="421202" y="700460"/>
                      <a:pt x="421335" y="701829"/>
                    </a:cubicBezTo>
                    <a:lnTo>
                      <a:pt x="423499" y="726177"/>
                    </a:lnTo>
                    <a:cubicBezTo>
                      <a:pt x="423633" y="727502"/>
                      <a:pt x="422616" y="728695"/>
                      <a:pt x="421290" y="728828"/>
                    </a:cubicBezTo>
                    <a:lnTo>
                      <a:pt x="393496" y="731302"/>
                    </a:lnTo>
                    <a:lnTo>
                      <a:pt x="396148" y="761085"/>
                    </a:lnTo>
                    <a:cubicBezTo>
                      <a:pt x="396236" y="761880"/>
                      <a:pt x="395617" y="762587"/>
                      <a:pt x="394822" y="762676"/>
                    </a:cubicBezTo>
                    <a:lnTo>
                      <a:pt x="337246" y="767801"/>
                    </a:lnTo>
                    <a:cubicBezTo>
                      <a:pt x="336407" y="767889"/>
                      <a:pt x="335655" y="767271"/>
                      <a:pt x="335567" y="766387"/>
                    </a:cubicBezTo>
                    <a:lnTo>
                      <a:pt x="332916" y="736649"/>
                    </a:lnTo>
                    <a:lnTo>
                      <a:pt x="304724" y="739168"/>
                    </a:lnTo>
                    <a:cubicBezTo>
                      <a:pt x="303090" y="739345"/>
                      <a:pt x="301587" y="738108"/>
                      <a:pt x="301454" y="736428"/>
                    </a:cubicBezTo>
                    <a:lnTo>
                      <a:pt x="299333" y="712656"/>
                    </a:lnTo>
                    <a:cubicBezTo>
                      <a:pt x="299201" y="711330"/>
                      <a:pt x="300217" y="710136"/>
                      <a:pt x="301543" y="710004"/>
                    </a:cubicBezTo>
                    <a:lnTo>
                      <a:pt x="330308" y="707441"/>
                    </a:lnTo>
                    <a:lnTo>
                      <a:pt x="328011" y="681370"/>
                    </a:lnTo>
                    <a:cubicBezTo>
                      <a:pt x="327835" y="679206"/>
                      <a:pt x="329381" y="677305"/>
                      <a:pt x="331546" y="677128"/>
                    </a:cubicBezTo>
                    <a:close/>
                    <a:moveTo>
                      <a:pt x="201503" y="657862"/>
                    </a:moveTo>
                    <a:cubicBezTo>
                      <a:pt x="202255" y="657819"/>
                      <a:pt x="202962" y="658393"/>
                      <a:pt x="203051" y="659143"/>
                    </a:cubicBezTo>
                    <a:lnTo>
                      <a:pt x="210827" y="746901"/>
                    </a:lnTo>
                    <a:cubicBezTo>
                      <a:pt x="210915" y="747696"/>
                      <a:pt x="210341" y="748358"/>
                      <a:pt x="209546" y="748447"/>
                    </a:cubicBezTo>
                    <a:lnTo>
                      <a:pt x="121789" y="756223"/>
                    </a:lnTo>
                    <a:cubicBezTo>
                      <a:pt x="120994" y="756312"/>
                      <a:pt x="120331" y="755738"/>
                      <a:pt x="120243" y="754942"/>
                    </a:cubicBezTo>
                    <a:lnTo>
                      <a:pt x="112466" y="667186"/>
                    </a:lnTo>
                    <a:cubicBezTo>
                      <a:pt x="112378" y="666391"/>
                      <a:pt x="112952" y="665727"/>
                      <a:pt x="113747" y="665639"/>
                    </a:cubicBezTo>
                    <a:close/>
                    <a:moveTo>
                      <a:pt x="229208" y="624721"/>
                    </a:moveTo>
                    <a:lnTo>
                      <a:pt x="80517" y="637934"/>
                    </a:lnTo>
                    <a:cubicBezTo>
                      <a:pt x="79722" y="638022"/>
                      <a:pt x="79148" y="638685"/>
                      <a:pt x="79236" y="639480"/>
                    </a:cubicBezTo>
                    <a:lnTo>
                      <a:pt x="92448" y="788171"/>
                    </a:lnTo>
                    <a:cubicBezTo>
                      <a:pt x="92536" y="788966"/>
                      <a:pt x="93199" y="789540"/>
                      <a:pt x="93994" y="789452"/>
                    </a:cubicBezTo>
                    <a:lnTo>
                      <a:pt x="242685" y="776240"/>
                    </a:lnTo>
                    <a:cubicBezTo>
                      <a:pt x="243481" y="776152"/>
                      <a:pt x="244056" y="775490"/>
                      <a:pt x="243967" y="774694"/>
                    </a:cubicBezTo>
                    <a:lnTo>
                      <a:pt x="230754" y="626003"/>
                    </a:lnTo>
                    <a:cubicBezTo>
                      <a:pt x="230666" y="625208"/>
                      <a:pt x="230004" y="624633"/>
                      <a:pt x="229208" y="624721"/>
                    </a:cubicBezTo>
                    <a:close/>
                    <a:moveTo>
                      <a:pt x="256516" y="592111"/>
                    </a:moveTo>
                    <a:cubicBezTo>
                      <a:pt x="257312" y="592068"/>
                      <a:pt x="258019" y="592642"/>
                      <a:pt x="258062" y="593393"/>
                    </a:cubicBezTo>
                    <a:lnTo>
                      <a:pt x="276577" y="801958"/>
                    </a:lnTo>
                    <a:cubicBezTo>
                      <a:pt x="276665" y="802753"/>
                      <a:pt x="276091" y="803415"/>
                      <a:pt x="275296" y="803504"/>
                    </a:cubicBezTo>
                    <a:lnTo>
                      <a:pt x="66731" y="822018"/>
                    </a:lnTo>
                    <a:cubicBezTo>
                      <a:pt x="65935" y="822107"/>
                      <a:pt x="65273" y="821533"/>
                      <a:pt x="65185" y="820737"/>
                    </a:cubicBezTo>
                    <a:lnTo>
                      <a:pt x="46670" y="612172"/>
                    </a:lnTo>
                    <a:cubicBezTo>
                      <a:pt x="46582" y="611378"/>
                      <a:pt x="47156" y="610714"/>
                      <a:pt x="47951" y="610626"/>
                    </a:cubicBezTo>
                    <a:close/>
                    <a:moveTo>
                      <a:pt x="618367" y="559943"/>
                    </a:moveTo>
                    <a:cubicBezTo>
                      <a:pt x="620090" y="559766"/>
                      <a:pt x="620400" y="560429"/>
                      <a:pt x="620488" y="561887"/>
                    </a:cubicBezTo>
                    <a:cubicBezTo>
                      <a:pt x="620797" y="566262"/>
                      <a:pt x="622299" y="583717"/>
                      <a:pt x="622830" y="588046"/>
                    </a:cubicBezTo>
                    <a:cubicBezTo>
                      <a:pt x="623006" y="589682"/>
                      <a:pt x="622476" y="590124"/>
                      <a:pt x="620930" y="590256"/>
                    </a:cubicBezTo>
                    <a:cubicBezTo>
                      <a:pt x="612225" y="590919"/>
                      <a:pt x="603476" y="591715"/>
                      <a:pt x="594771" y="592554"/>
                    </a:cubicBezTo>
                    <a:cubicBezTo>
                      <a:pt x="593269" y="592687"/>
                      <a:pt x="592650" y="592422"/>
                      <a:pt x="592517" y="590742"/>
                    </a:cubicBezTo>
                    <a:cubicBezTo>
                      <a:pt x="591810" y="581949"/>
                      <a:pt x="591015" y="573111"/>
                      <a:pt x="590175" y="564317"/>
                    </a:cubicBezTo>
                    <a:cubicBezTo>
                      <a:pt x="590043" y="562815"/>
                      <a:pt x="590485" y="562418"/>
                      <a:pt x="591943" y="562286"/>
                    </a:cubicBezTo>
                    <a:cubicBezTo>
                      <a:pt x="600736" y="561578"/>
                      <a:pt x="609573" y="560827"/>
                      <a:pt x="618367" y="559943"/>
                    </a:cubicBezTo>
                    <a:close/>
                    <a:moveTo>
                      <a:pt x="314401" y="556187"/>
                    </a:moveTo>
                    <a:cubicBezTo>
                      <a:pt x="315771" y="556098"/>
                      <a:pt x="316964" y="557071"/>
                      <a:pt x="317009" y="558396"/>
                    </a:cubicBezTo>
                    <a:lnTo>
                      <a:pt x="321957" y="613984"/>
                    </a:lnTo>
                    <a:cubicBezTo>
                      <a:pt x="322091" y="615309"/>
                      <a:pt x="321073" y="616503"/>
                      <a:pt x="319748" y="616635"/>
                    </a:cubicBezTo>
                    <a:lnTo>
                      <a:pt x="294606" y="618889"/>
                    </a:lnTo>
                    <a:cubicBezTo>
                      <a:pt x="292970" y="619066"/>
                      <a:pt x="291468" y="617829"/>
                      <a:pt x="291336" y="616149"/>
                    </a:cubicBezTo>
                    <a:lnTo>
                      <a:pt x="286254" y="558705"/>
                    </a:lnTo>
                    <a:close/>
                    <a:moveTo>
                      <a:pt x="375866" y="550752"/>
                    </a:moveTo>
                    <a:cubicBezTo>
                      <a:pt x="376131" y="550707"/>
                      <a:pt x="376308" y="550884"/>
                      <a:pt x="376353" y="551149"/>
                    </a:cubicBezTo>
                    <a:lnTo>
                      <a:pt x="378694" y="577662"/>
                    </a:lnTo>
                    <a:cubicBezTo>
                      <a:pt x="378827" y="578988"/>
                      <a:pt x="377811" y="580180"/>
                      <a:pt x="376485" y="580313"/>
                    </a:cubicBezTo>
                    <a:lnTo>
                      <a:pt x="352535" y="582434"/>
                    </a:lnTo>
                    <a:cubicBezTo>
                      <a:pt x="350901" y="582611"/>
                      <a:pt x="349398" y="581374"/>
                      <a:pt x="349265" y="579695"/>
                    </a:cubicBezTo>
                    <a:lnTo>
                      <a:pt x="347144" y="555745"/>
                    </a:lnTo>
                    <a:cubicBezTo>
                      <a:pt x="347012" y="554419"/>
                      <a:pt x="348028" y="553227"/>
                      <a:pt x="349354" y="553094"/>
                    </a:cubicBezTo>
                    <a:close/>
                    <a:moveTo>
                      <a:pt x="645497" y="526759"/>
                    </a:moveTo>
                    <a:cubicBezTo>
                      <a:pt x="616776" y="529366"/>
                      <a:pt x="588054" y="531929"/>
                      <a:pt x="559332" y="534404"/>
                    </a:cubicBezTo>
                    <a:cubicBezTo>
                      <a:pt x="557255" y="534581"/>
                      <a:pt x="556813" y="535199"/>
                      <a:pt x="556990" y="537232"/>
                    </a:cubicBezTo>
                    <a:cubicBezTo>
                      <a:pt x="558359" y="551593"/>
                      <a:pt x="563441" y="608860"/>
                      <a:pt x="564590" y="623132"/>
                    </a:cubicBezTo>
                    <a:cubicBezTo>
                      <a:pt x="564811" y="625474"/>
                      <a:pt x="565474" y="625961"/>
                      <a:pt x="567728" y="625739"/>
                    </a:cubicBezTo>
                    <a:cubicBezTo>
                      <a:pt x="596361" y="623089"/>
                      <a:pt x="624994" y="620569"/>
                      <a:pt x="653628" y="618096"/>
                    </a:cubicBezTo>
                    <a:cubicBezTo>
                      <a:pt x="655705" y="617919"/>
                      <a:pt x="656146" y="617300"/>
                      <a:pt x="655970" y="615267"/>
                    </a:cubicBezTo>
                    <a:cubicBezTo>
                      <a:pt x="653318" y="586545"/>
                      <a:pt x="650800" y="557823"/>
                      <a:pt x="648325" y="529101"/>
                    </a:cubicBezTo>
                    <a:cubicBezTo>
                      <a:pt x="648148" y="527024"/>
                      <a:pt x="647530" y="526583"/>
                      <a:pt x="645497" y="526759"/>
                    </a:cubicBezTo>
                    <a:close/>
                    <a:moveTo>
                      <a:pt x="432691" y="516286"/>
                    </a:moveTo>
                    <a:cubicBezTo>
                      <a:pt x="432735" y="516286"/>
                      <a:pt x="432735" y="516330"/>
                      <a:pt x="432735" y="516330"/>
                    </a:cubicBezTo>
                    <a:lnTo>
                      <a:pt x="433088" y="516286"/>
                    </a:lnTo>
                    <a:cubicBezTo>
                      <a:pt x="434458" y="516153"/>
                      <a:pt x="435651" y="517170"/>
                      <a:pt x="435784" y="518539"/>
                    </a:cubicBezTo>
                    <a:lnTo>
                      <a:pt x="438170" y="545184"/>
                    </a:lnTo>
                    <a:lnTo>
                      <a:pt x="465566" y="542754"/>
                    </a:lnTo>
                    <a:cubicBezTo>
                      <a:pt x="466936" y="542622"/>
                      <a:pt x="468129" y="543638"/>
                      <a:pt x="468262" y="545007"/>
                    </a:cubicBezTo>
                    <a:lnTo>
                      <a:pt x="473210" y="600595"/>
                    </a:lnTo>
                    <a:cubicBezTo>
                      <a:pt x="473343" y="601965"/>
                      <a:pt x="472327" y="603158"/>
                      <a:pt x="470912" y="603291"/>
                    </a:cubicBezTo>
                    <a:lnTo>
                      <a:pt x="441749" y="605898"/>
                    </a:lnTo>
                    <a:cubicBezTo>
                      <a:pt x="442103" y="605898"/>
                      <a:pt x="442368" y="606119"/>
                      <a:pt x="442412" y="606472"/>
                    </a:cubicBezTo>
                    <a:lnTo>
                      <a:pt x="444798" y="633117"/>
                    </a:lnTo>
                    <a:cubicBezTo>
                      <a:pt x="444931" y="634443"/>
                      <a:pt x="443914" y="635636"/>
                      <a:pt x="442588" y="635768"/>
                    </a:cubicBezTo>
                    <a:lnTo>
                      <a:pt x="357882" y="643281"/>
                    </a:lnTo>
                    <a:cubicBezTo>
                      <a:pt x="356246" y="643458"/>
                      <a:pt x="354744" y="642220"/>
                      <a:pt x="354612" y="640541"/>
                    </a:cubicBezTo>
                    <a:lnTo>
                      <a:pt x="352446" y="616282"/>
                    </a:lnTo>
                    <a:cubicBezTo>
                      <a:pt x="352314" y="614956"/>
                      <a:pt x="353330" y="613763"/>
                      <a:pt x="354656" y="613631"/>
                    </a:cubicBezTo>
                    <a:lnTo>
                      <a:pt x="412895" y="608460"/>
                    </a:lnTo>
                    <a:lnTo>
                      <a:pt x="407637" y="549249"/>
                    </a:lnTo>
                    <a:cubicBezTo>
                      <a:pt x="407637" y="548808"/>
                      <a:pt x="407814" y="548454"/>
                      <a:pt x="408078" y="548189"/>
                    </a:cubicBezTo>
                    <a:lnTo>
                      <a:pt x="376970" y="550929"/>
                    </a:lnTo>
                    <a:cubicBezTo>
                      <a:pt x="376750" y="550929"/>
                      <a:pt x="376528" y="550752"/>
                      <a:pt x="376528" y="550531"/>
                    </a:cubicBezTo>
                    <a:lnTo>
                      <a:pt x="374187" y="523974"/>
                    </a:lnTo>
                    <a:cubicBezTo>
                      <a:pt x="374054" y="522649"/>
                      <a:pt x="375071" y="521456"/>
                      <a:pt x="376396" y="521323"/>
                    </a:cubicBezTo>
                    <a:lnTo>
                      <a:pt x="431675" y="516418"/>
                    </a:lnTo>
                    <a:cubicBezTo>
                      <a:pt x="431895" y="516198"/>
                      <a:pt x="432205" y="516153"/>
                      <a:pt x="432691" y="516286"/>
                    </a:cubicBezTo>
                    <a:close/>
                    <a:moveTo>
                      <a:pt x="156077" y="479302"/>
                    </a:moveTo>
                    <a:cubicBezTo>
                      <a:pt x="156431" y="479656"/>
                      <a:pt x="156299" y="480186"/>
                      <a:pt x="156342" y="480628"/>
                    </a:cubicBezTo>
                    <a:cubicBezTo>
                      <a:pt x="157138" y="489642"/>
                      <a:pt x="157933" y="498612"/>
                      <a:pt x="158729" y="507582"/>
                    </a:cubicBezTo>
                    <a:cubicBezTo>
                      <a:pt x="158773" y="508156"/>
                      <a:pt x="159127" y="508819"/>
                      <a:pt x="158375" y="509217"/>
                    </a:cubicBezTo>
                    <a:cubicBezTo>
                      <a:pt x="157491" y="499274"/>
                      <a:pt x="156608" y="489288"/>
                      <a:pt x="155724" y="479346"/>
                    </a:cubicBezTo>
                    <a:lnTo>
                      <a:pt x="128769" y="481732"/>
                    </a:lnTo>
                    <a:cubicBezTo>
                      <a:pt x="127886" y="481821"/>
                      <a:pt x="127268" y="482571"/>
                      <a:pt x="127356" y="483411"/>
                    </a:cubicBezTo>
                    <a:lnTo>
                      <a:pt x="129875" y="512045"/>
                    </a:lnTo>
                    <a:lnTo>
                      <a:pt x="158508" y="509526"/>
                    </a:lnTo>
                    <a:cubicBezTo>
                      <a:pt x="159392" y="509437"/>
                      <a:pt x="160010" y="508687"/>
                      <a:pt x="159921" y="507847"/>
                    </a:cubicBezTo>
                    <a:lnTo>
                      <a:pt x="157536" y="480672"/>
                    </a:lnTo>
                    <a:cubicBezTo>
                      <a:pt x="157491" y="479921"/>
                      <a:pt x="156829" y="479346"/>
                      <a:pt x="156077" y="479302"/>
                    </a:cubicBezTo>
                    <a:close/>
                    <a:moveTo>
                      <a:pt x="491902" y="478771"/>
                    </a:moveTo>
                    <a:cubicBezTo>
                      <a:pt x="491947" y="478771"/>
                      <a:pt x="491990" y="478771"/>
                      <a:pt x="491990" y="478816"/>
                    </a:cubicBezTo>
                    <a:lnTo>
                      <a:pt x="494642" y="508862"/>
                    </a:lnTo>
                    <a:cubicBezTo>
                      <a:pt x="494775" y="510188"/>
                      <a:pt x="493758" y="511381"/>
                      <a:pt x="492432" y="511514"/>
                    </a:cubicBezTo>
                    <a:lnTo>
                      <a:pt x="467246" y="513724"/>
                    </a:lnTo>
                    <a:cubicBezTo>
                      <a:pt x="465611" y="513900"/>
                      <a:pt x="464108" y="512663"/>
                      <a:pt x="463975" y="510984"/>
                    </a:cubicBezTo>
                    <a:lnTo>
                      <a:pt x="461589" y="483897"/>
                    </a:lnTo>
                    <a:cubicBezTo>
                      <a:pt x="461457" y="482571"/>
                      <a:pt x="462473" y="481378"/>
                      <a:pt x="463799" y="481246"/>
                    </a:cubicBezTo>
                    <a:close/>
                    <a:moveTo>
                      <a:pt x="641874" y="465339"/>
                    </a:moveTo>
                    <a:cubicBezTo>
                      <a:pt x="643244" y="465206"/>
                      <a:pt x="644437" y="466223"/>
                      <a:pt x="644569" y="467592"/>
                    </a:cubicBezTo>
                    <a:lnTo>
                      <a:pt x="647176" y="496756"/>
                    </a:lnTo>
                    <a:lnTo>
                      <a:pt x="674307" y="494370"/>
                    </a:lnTo>
                    <a:cubicBezTo>
                      <a:pt x="675677" y="494238"/>
                      <a:pt x="676870" y="495254"/>
                      <a:pt x="677002" y="496623"/>
                    </a:cubicBezTo>
                    <a:lnTo>
                      <a:pt x="682084" y="554067"/>
                    </a:lnTo>
                    <a:lnTo>
                      <a:pt x="710851" y="551504"/>
                    </a:lnTo>
                    <a:lnTo>
                      <a:pt x="708421" y="524064"/>
                    </a:lnTo>
                    <a:cubicBezTo>
                      <a:pt x="708288" y="522738"/>
                      <a:pt x="709305" y="521545"/>
                      <a:pt x="710629" y="521413"/>
                    </a:cubicBezTo>
                    <a:lnTo>
                      <a:pt x="740192" y="518806"/>
                    </a:lnTo>
                    <a:lnTo>
                      <a:pt x="737672" y="490437"/>
                    </a:lnTo>
                    <a:cubicBezTo>
                      <a:pt x="737540" y="489112"/>
                      <a:pt x="738556" y="487919"/>
                      <a:pt x="739882" y="487786"/>
                    </a:cubicBezTo>
                    <a:lnTo>
                      <a:pt x="764538" y="485621"/>
                    </a:lnTo>
                    <a:cubicBezTo>
                      <a:pt x="765909" y="485488"/>
                      <a:pt x="767101" y="486505"/>
                      <a:pt x="767233" y="487874"/>
                    </a:cubicBezTo>
                    <a:lnTo>
                      <a:pt x="769753" y="516110"/>
                    </a:lnTo>
                    <a:cubicBezTo>
                      <a:pt x="769753" y="516066"/>
                      <a:pt x="769796" y="516022"/>
                      <a:pt x="769841" y="516022"/>
                    </a:cubicBezTo>
                    <a:lnTo>
                      <a:pt x="797988" y="513548"/>
                    </a:lnTo>
                    <a:cubicBezTo>
                      <a:pt x="799358" y="513415"/>
                      <a:pt x="800551" y="514431"/>
                      <a:pt x="800683" y="515801"/>
                    </a:cubicBezTo>
                    <a:lnTo>
                      <a:pt x="810979" y="632058"/>
                    </a:lnTo>
                    <a:cubicBezTo>
                      <a:pt x="811111" y="633384"/>
                      <a:pt x="810096" y="634577"/>
                      <a:pt x="808770" y="634709"/>
                    </a:cubicBezTo>
                    <a:lnTo>
                      <a:pt x="783539" y="636964"/>
                    </a:lnTo>
                    <a:cubicBezTo>
                      <a:pt x="781860" y="637096"/>
                      <a:pt x="780401" y="635858"/>
                      <a:pt x="780136" y="634091"/>
                    </a:cubicBezTo>
                    <a:lnTo>
                      <a:pt x="777706" y="606474"/>
                    </a:lnTo>
                    <a:lnTo>
                      <a:pt x="751194" y="608815"/>
                    </a:lnTo>
                    <a:cubicBezTo>
                      <a:pt x="749559" y="608992"/>
                      <a:pt x="748056" y="607755"/>
                      <a:pt x="747924" y="606076"/>
                    </a:cubicBezTo>
                    <a:lnTo>
                      <a:pt x="742887" y="549295"/>
                    </a:lnTo>
                    <a:lnTo>
                      <a:pt x="711955" y="552035"/>
                    </a:lnTo>
                    <a:lnTo>
                      <a:pt x="714563" y="581287"/>
                    </a:lnTo>
                    <a:cubicBezTo>
                      <a:pt x="714606" y="581596"/>
                      <a:pt x="714341" y="581906"/>
                      <a:pt x="713988" y="581949"/>
                    </a:cubicBezTo>
                    <a:lnTo>
                      <a:pt x="684780" y="584557"/>
                    </a:lnTo>
                    <a:lnTo>
                      <a:pt x="687387" y="613853"/>
                    </a:lnTo>
                    <a:lnTo>
                      <a:pt x="715358" y="611378"/>
                    </a:lnTo>
                    <a:cubicBezTo>
                      <a:pt x="716728" y="611246"/>
                      <a:pt x="717920" y="612262"/>
                      <a:pt x="718053" y="613632"/>
                    </a:cubicBezTo>
                    <a:lnTo>
                      <a:pt x="720528" y="641691"/>
                    </a:lnTo>
                    <a:lnTo>
                      <a:pt x="777928" y="636698"/>
                    </a:lnTo>
                    <a:cubicBezTo>
                      <a:pt x="779297" y="636565"/>
                      <a:pt x="780490" y="637582"/>
                      <a:pt x="780623" y="638952"/>
                    </a:cubicBezTo>
                    <a:lnTo>
                      <a:pt x="783053" y="666525"/>
                    </a:lnTo>
                    <a:lnTo>
                      <a:pt x="811244" y="664006"/>
                    </a:lnTo>
                    <a:cubicBezTo>
                      <a:pt x="812614" y="663873"/>
                      <a:pt x="813808" y="664889"/>
                      <a:pt x="813940" y="666260"/>
                    </a:cubicBezTo>
                    <a:lnTo>
                      <a:pt x="816194" y="691888"/>
                    </a:lnTo>
                    <a:cubicBezTo>
                      <a:pt x="816326" y="693214"/>
                      <a:pt x="815310" y="694407"/>
                      <a:pt x="813984" y="694540"/>
                    </a:cubicBezTo>
                    <a:lnTo>
                      <a:pt x="758087" y="699488"/>
                    </a:lnTo>
                    <a:cubicBezTo>
                      <a:pt x="756452" y="699665"/>
                      <a:pt x="754949" y="698428"/>
                      <a:pt x="754817" y="696749"/>
                    </a:cubicBezTo>
                    <a:lnTo>
                      <a:pt x="752431" y="669750"/>
                    </a:lnTo>
                    <a:lnTo>
                      <a:pt x="692778" y="675053"/>
                    </a:lnTo>
                    <a:lnTo>
                      <a:pt x="698169" y="735811"/>
                    </a:lnTo>
                    <a:lnTo>
                      <a:pt x="637897" y="741158"/>
                    </a:lnTo>
                    <a:cubicBezTo>
                      <a:pt x="637543" y="741201"/>
                      <a:pt x="637235" y="741511"/>
                      <a:pt x="637278" y="741908"/>
                    </a:cubicBezTo>
                    <a:lnTo>
                      <a:pt x="639885" y="771028"/>
                    </a:lnTo>
                    <a:lnTo>
                      <a:pt x="551467" y="778894"/>
                    </a:lnTo>
                    <a:cubicBezTo>
                      <a:pt x="549832" y="779070"/>
                      <a:pt x="548330" y="777833"/>
                      <a:pt x="548197" y="776154"/>
                    </a:cubicBezTo>
                    <a:lnTo>
                      <a:pt x="543115" y="718754"/>
                    </a:lnTo>
                    <a:lnTo>
                      <a:pt x="572853" y="716103"/>
                    </a:lnTo>
                    <a:lnTo>
                      <a:pt x="575372" y="744515"/>
                    </a:lnTo>
                    <a:cubicBezTo>
                      <a:pt x="575505" y="746151"/>
                      <a:pt x="576962" y="747388"/>
                      <a:pt x="578642" y="747255"/>
                    </a:cubicBezTo>
                    <a:lnTo>
                      <a:pt x="634008" y="742350"/>
                    </a:lnTo>
                    <a:cubicBezTo>
                      <a:pt x="635334" y="742218"/>
                      <a:pt x="636351" y="741025"/>
                      <a:pt x="636218" y="739699"/>
                    </a:cubicBezTo>
                    <a:lnTo>
                      <a:pt x="633743" y="711905"/>
                    </a:lnTo>
                    <a:lnTo>
                      <a:pt x="662023" y="709387"/>
                    </a:lnTo>
                    <a:cubicBezTo>
                      <a:pt x="663349" y="709254"/>
                      <a:pt x="664365" y="708061"/>
                      <a:pt x="664233" y="706735"/>
                    </a:cubicBezTo>
                    <a:lnTo>
                      <a:pt x="661935" y="681062"/>
                    </a:lnTo>
                    <a:cubicBezTo>
                      <a:pt x="661803" y="679693"/>
                      <a:pt x="660609" y="678676"/>
                      <a:pt x="659240" y="678809"/>
                    </a:cubicBezTo>
                    <a:lnTo>
                      <a:pt x="631137" y="681283"/>
                    </a:lnTo>
                    <a:lnTo>
                      <a:pt x="628573" y="652296"/>
                    </a:lnTo>
                    <a:cubicBezTo>
                      <a:pt x="628441" y="650927"/>
                      <a:pt x="627248" y="649910"/>
                      <a:pt x="625878" y="650043"/>
                    </a:cubicBezTo>
                    <a:lnTo>
                      <a:pt x="600206" y="652340"/>
                    </a:lnTo>
                    <a:cubicBezTo>
                      <a:pt x="598880" y="652473"/>
                      <a:pt x="597863" y="653666"/>
                      <a:pt x="597996" y="654991"/>
                    </a:cubicBezTo>
                    <a:lnTo>
                      <a:pt x="600559" y="684022"/>
                    </a:lnTo>
                    <a:lnTo>
                      <a:pt x="570953" y="686630"/>
                    </a:lnTo>
                    <a:lnTo>
                      <a:pt x="568390" y="657643"/>
                    </a:lnTo>
                    <a:cubicBezTo>
                      <a:pt x="568258" y="656273"/>
                      <a:pt x="567065" y="655257"/>
                      <a:pt x="565695" y="655390"/>
                    </a:cubicBezTo>
                    <a:lnTo>
                      <a:pt x="540022" y="657687"/>
                    </a:lnTo>
                    <a:cubicBezTo>
                      <a:pt x="538696" y="657820"/>
                      <a:pt x="537680" y="659012"/>
                      <a:pt x="537813" y="660338"/>
                    </a:cubicBezTo>
                    <a:lnTo>
                      <a:pt x="542983" y="718666"/>
                    </a:lnTo>
                    <a:lnTo>
                      <a:pt x="516514" y="721008"/>
                    </a:lnTo>
                    <a:cubicBezTo>
                      <a:pt x="514880" y="721184"/>
                      <a:pt x="513377" y="719947"/>
                      <a:pt x="513245" y="718268"/>
                    </a:cubicBezTo>
                    <a:lnTo>
                      <a:pt x="508207" y="661355"/>
                    </a:lnTo>
                    <a:lnTo>
                      <a:pt x="479176" y="663918"/>
                    </a:lnTo>
                    <a:cubicBezTo>
                      <a:pt x="478999" y="663918"/>
                      <a:pt x="478778" y="663785"/>
                      <a:pt x="478778" y="663564"/>
                    </a:cubicBezTo>
                    <a:lnTo>
                      <a:pt x="481253" y="691446"/>
                    </a:lnTo>
                    <a:cubicBezTo>
                      <a:pt x="481386" y="692772"/>
                      <a:pt x="480369" y="693965"/>
                      <a:pt x="479043" y="694098"/>
                    </a:cubicBezTo>
                    <a:lnTo>
                      <a:pt x="453503" y="696351"/>
                    </a:lnTo>
                    <a:cubicBezTo>
                      <a:pt x="451868" y="696528"/>
                      <a:pt x="450366" y="695291"/>
                      <a:pt x="450234" y="693611"/>
                    </a:cubicBezTo>
                    <a:lnTo>
                      <a:pt x="445328" y="638510"/>
                    </a:lnTo>
                    <a:cubicBezTo>
                      <a:pt x="445196" y="637184"/>
                      <a:pt x="446212" y="635991"/>
                      <a:pt x="447538" y="635858"/>
                    </a:cubicBezTo>
                    <a:lnTo>
                      <a:pt x="476083" y="633340"/>
                    </a:lnTo>
                    <a:lnTo>
                      <a:pt x="473520" y="604309"/>
                    </a:lnTo>
                    <a:cubicBezTo>
                      <a:pt x="473476" y="603690"/>
                      <a:pt x="473918" y="603160"/>
                      <a:pt x="474537" y="603115"/>
                    </a:cubicBezTo>
                    <a:lnTo>
                      <a:pt x="532422" y="597990"/>
                    </a:lnTo>
                    <a:lnTo>
                      <a:pt x="529727" y="567766"/>
                    </a:lnTo>
                    <a:lnTo>
                      <a:pt x="503435" y="570107"/>
                    </a:lnTo>
                    <a:cubicBezTo>
                      <a:pt x="501800" y="570284"/>
                      <a:pt x="500298" y="569047"/>
                      <a:pt x="500166" y="567367"/>
                    </a:cubicBezTo>
                    <a:lnTo>
                      <a:pt x="497956" y="542269"/>
                    </a:lnTo>
                    <a:cubicBezTo>
                      <a:pt x="497823" y="540943"/>
                      <a:pt x="498840" y="539751"/>
                      <a:pt x="500166" y="539618"/>
                    </a:cubicBezTo>
                    <a:lnTo>
                      <a:pt x="527031" y="537232"/>
                    </a:lnTo>
                    <a:lnTo>
                      <a:pt x="524601" y="510056"/>
                    </a:lnTo>
                    <a:cubicBezTo>
                      <a:pt x="524469" y="508731"/>
                      <a:pt x="525484" y="507538"/>
                      <a:pt x="526810" y="507405"/>
                    </a:cubicBezTo>
                    <a:lnTo>
                      <a:pt x="584607" y="502280"/>
                    </a:lnTo>
                    <a:lnTo>
                      <a:pt x="582000" y="473116"/>
                    </a:lnTo>
                    <a:cubicBezTo>
                      <a:pt x="581868" y="471790"/>
                      <a:pt x="582884" y="470597"/>
                      <a:pt x="584210" y="470464"/>
                    </a:cubicBezTo>
                    <a:close/>
                    <a:moveTo>
                      <a:pt x="731486" y="427381"/>
                    </a:moveTo>
                    <a:cubicBezTo>
                      <a:pt x="731840" y="427381"/>
                      <a:pt x="732150" y="427646"/>
                      <a:pt x="732193" y="428000"/>
                    </a:cubicBezTo>
                    <a:lnTo>
                      <a:pt x="734624" y="455440"/>
                    </a:lnTo>
                    <a:cubicBezTo>
                      <a:pt x="734756" y="456765"/>
                      <a:pt x="733740" y="457958"/>
                      <a:pt x="732415" y="458091"/>
                    </a:cubicBezTo>
                    <a:lnTo>
                      <a:pt x="675766" y="463128"/>
                    </a:lnTo>
                    <a:cubicBezTo>
                      <a:pt x="674220" y="463261"/>
                      <a:pt x="672849" y="462112"/>
                      <a:pt x="672717" y="460566"/>
                    </a:cubicBezTo>
                    <a:lnTo>
                      <a:pt x="670463" y="435246"/>
                    </a:lnTo>
                    <a:cubicBezTo>
                      <a:pt x="670331" y="433921"/>
                      <a:pt x="671347" y="432728"/>
                      <a:pt x="672673" y="432595"/>
                    </a:cubicBezTo>
                    <a:close/>
                    <a:moveTo>
                      <a:pt x="454564" y="421372"/>
                    </a:moveTo>
                    <a:cubicBezTo>
                      <a:pt x="455933" y="421239"/>
                      <a:pt x="457126" y="422256"/>
                      <a:pt x="457259" y="423625"/>
                    </a:cubicBezTo>
                    <a:lnTo>
                      <a:pt x="459424" y="448150"/>
                    </a:lnTo>
                    <a:cubicBezTo>
                      <a:pt x="459557" y="449476"/>
                      <a:pt x="458540" y="450668"/>
                      <a:pt x="457214" y="450801"/>
                    </a:cubicBezTo>
                    <a:lnTo>
                      <a:pt x="432072" y="453011"/>
                    </a:lnTo>
                    <a:cubicBezTo>
                      <a:pt x="430438" y="453188"/>
                      <a:pt x="428935" y="451950"/>
                      <a:pt x="428802" y="450271"/>
                    </a:cubicBezTo>
                    <a:lnTo>
                      <a:pt x="426681" y="426320"/>
                    </a:lnTo>
                    <a:cubicBezTo>
                      <a:pt x="426549" y="424995"/>
                      <a:pt x="427565" y="423802"/>
                      <a:pt x="428891" y="423670"/>
                    </a:cubicBezTo>
                    <a:close/>
                    <a:moveTo>
                      <a:pt x="118343" y="389998"/>
                    </a:moveTo>
                    <a:cubicBezTo>
                      <a:pt x="119182" y="389955"/>
                      <a:pt x="119934" y="390573"/>
                      <a:pt x="120022" y="391412"/>
                    </a:cubicBezTo>
                    <a:lnTo>
                      <a:pt x="122541" y="419781"/>
                    </a:lnTo>
                    <a:cubicBezTo>
                      <a:pt x="122584" y="420620"/>
                      <a:pt x="121966" y="421372"/>
                      <a:pt x="121126" y="421460"/>
                    </a:cubicBezTo>
                    <a:lnTo>
                      <a:pt x="92758" y="423978"/>
                    </a:lnTo>
                    <a:cubicBezTo>
                      <a:pt x="91919" y="424023"/>
                      <a:pt x="91167" y="423405"/>
                      <a:pt x="91079" y="422564"/>
                    </a:cubicBezTo>
                    <a:lnTo>
                      <a:pt x="88560" y="394196"/>
                    </a:lnTo>
                    <a:cubicBezTo>
                      <a:pt x="88516" y="393357"/>
                      <a:pt x="89134" y="392605"/>
                      <a:pt x="89974" y="392517"/>
                    </a:cubicBezTo>
                    <a:close/>
                    <a:moveTo>
                      <a:pt x="389608" y="367022"/>
                    </a:moveTo>
                    <a:cubicBezTo>
                      <a:pt x="390492" y="366933"/>
                      <a:pt x="391243" y="367552"/>
                      <a:pt x="391331" y="368436"/>
                    </a:cubicBezTo>
                    <a:lnTo>
                      <a:pt x="396369" y="424995"/>
                    </a:lnTo>
                    <a:cubicBezTo>
                      <a:pt x="396412" y="425835"/>
                      <a:pt x="395795" y="426586"/>
                      <a:pt x="394955" y="426674"/>
                    </a:cubicBezTo>
                    <a:lnTo>
                      <a:pt x="366631" y="429193"/>
                    </a:lnTo>
                    <a:lnTo>
                      <a:pt x="369414" y="460345"/>
                    </a:lnTo>
                    <a:cubicBezTo>
                      <a:pt x="369414" y="460345"/>
                      <a:pt x="369414" y="460390"/>
                      <a:pt x="369414" y="460390"/>
                    </a:cubicBezTo>
                    <a:lnTo>
                      <a:pt x="396412" y="458003"/>
                    </a:lnTo>
                    <a:cubicBezTo>
                      <a:pt x="397253" y="457960"/>
                      <a:pt x="398004" y="458578"/>
                      <a:pt x="398092" y="459417"/>
                    </a:cubicBezTo>
                    <a:lnTo>
                      <a:pt x="400478" y="486239"/>
                    </a:lnTo>
                    <a:cubicBezTo>
                      <a:pt x="400566" y="487123"/>
                      <a:pt x="399948" y="487874"/>
                      <a:pt x="399064" y="487963"/>
                    </a:cubicBezTo>
                    <a:lnTo>
                      <a:pt x="312193" y="495651"/>
                    </a:lnTo>
                    <a:cubicBezTo>
                      <a:pt x="311352" y="495696"/>
                      <a:pt x="310602" y="495077"/>
                      <a:pt x="310514" y="494237"/>
                    </a:cubicBezTo>
                    <a:lnTo>
                      <a:pt x="307862" y="465824"/>
                    </a:lnTo>
                    <a:lnTo>
                      <a:pt x="338749" y="463085"/>
                    </a:lnTo>
                    <a:lnTo>
                      <a:pt x="335965" y="431756"/>
                    </a:lnTo>
                    <a:cubicBezTo>
                      <a:pt x="335921" y="430917"/>
                      <a:pt x="336539" y="430165"/>
                      <a:pt x="337378" y="430077"/>
                    </a:cubicBezTo>
                    <a:lnTo>
                      <a:pt x="364863" y="427647"/>
                    </a:lnTo>
                    <a:cubicBezTo>
                      <a:pt x="365173" y="427647"/>
                      <a:pt x="365482" y="427735"/>
                      <a:pt x="365747" y="427868"/>
                    </a:cubicBezTo>
                    <a:lnTo>
                      <a:pt x="360709" y="371131"/>
                    </a:lnTo>
                    <a:cubicBezTo>
                      <a:pt x="360666" y="370292"/>
                      <a:pt x="361284" y="369540"/>
                      <a:pt x="362124" y="369452"/>
                    </a:cubicBezTo>
                    <a:close/>
                    <a:moveTo>
                      <a:pt x="784380" y="362072"/>
                    </a:moveTo>
                    <a:cubicBezTo>
                      <a:pt x="785750" y="361939"/>
                      <a:pt x="786943" y="362956"/>
                      <a:pt x="787076" y="364325"/>
                    </a:cubicBezTo>
                    <a:lnTo>
                      <a:pt x="794632" y="449431"/>
                    </a:lnTo>
                    <a:cubicBezTo>
                      <a:pt x="794764" y="450756"/>
                      <a:pt x="793748" y="451949"/>
                      <a:pt x="792422" y="452081"/>
                    </a:cubicBezTo>
                    <a:lnTo>
                      <a:pt x="764274" y="454556"/>
                    </a:lnTo>
                    <a:lnTo>
                      <a:pt x="761667" y="425127"/>
                    </a:lnTo>
                    <a:lnTo>
                      <a:pt x="732195" y="427735"/>
                    </a:lnTo>
                    <a:lnTo>
                      <a:pt x="729720" y="399631"/>
                    </a:lnTo>
                    <a:cubicBezTo>
                      <a:pt x="729587" y="398305"/>
                      <a:pt x="730604" y="397113"/>
                      <a:pt x="731930" y="396980"/>
                    </a:cubicBezTo>
                    <a:lnTo>
                      <a:pt x="758972" y="394593"/>
                    </a:lnTo>
                    <a:lnTo>
                      <a:pt x="756541" y="366977"/>
                    </a:lnTo>
                    <a:cubicBezTo>
                      <a:pt x="756409" y="365651"/>
                      <a:pt x="757425" y="364458"/>
                      <a:pt x="758751" y="364325"/>
                    </a:cubicBezTo>
                    <a:close/>
                    <a:moveTo>
                      <a:pt x="567861" y="321286"/>
                    </a:moveTo>
                    <a:lnTo>
                      <a:pt x="510858" y="326324"/>
                    </a:lnTo>
                    <a:cubicBezTo>
                      <a:pt x="509533" y="326456"/>
                      <a:pt x="508517" y="327650"/>
                      <a:pt x="508650" y="328975"/>
                    </a:cubicBezTo>
                    <a:lnTo>
                      <a:pt x="511035" y="355885"/>
                    </a:lnTo>
                    <a:cubicBezTo>
                      <a:pt x="511035" y="356018"/>
                      <a:pt x="511168" y="356107"/>
                      <a:pt x="511300" y="356107"/>
                    </a:cubicBezTo>
                    <a:lnTo>
                      <a:pt x="484082" y="358536"/>
                    </a:lnTo>
                    <a:cubicBezTo>
                      <a:pt x="482756" y="358669"/>
                      <a:pt x="481739" y="359862"/>
                      <a:pt x="481872" y="361188"/>
                    </a:cubicBezTo>
                    <a:lnTo>
                      <a:pt x="484258" y="388009"/>
                    </a:lnTo>
                    <a:cubicBezTo>
                      <a:pt x="484302" y="388098"/>
                      <a:pt x="484390" y="388186"/>
                      <a:pt x="484479" y="388186"/>
                    </a:cubicBezTo>
                    <a:lnTo>
                      <a:pt x="542718" y="383016"/>
                    </a:lnTo>
                    <a:cubicBezTo>
                      <a:pt x="544043" y="382884"/>
                      <a:pt x="545060" y="381691"/>
                      <a:pt x="544927" y="380365"/>
                    </a:cubicBezTo>
                    <a:lnTo>
                      <a:pt x="542541" y="353587"/>
                    </a:lnTo>
                    <a:cubicBezTo>
                      <a:pt x="542541" y="353455"/>
                      <a:pt x="542452" y="353410"/>
                      <a:pt x="542364" y="353410"/>
                    </a:cubicBezTo>
                    <a:lnTo>
                      <a:pt x="570556" y="350892"/>
                    </a:lnTo>
                    <a:cubicBezTo>
                      <a:pt x="571881" y="350760"/>
                      <a:pt x="572897" y="349566"/>
                      <a:pt x="572765" y="348241"/>
                    </a:cubicBezTo>
                    <a:lnTo>
                      <a:pt x="570556" y="323540"/>
                    </a:lnTo>
                    <a:cubicBezTo>
                      <a:pt x="570424" y="322170"/>
                      <a:pt x="569230" y="321154"/>
                      <a:pt x="567861" y="321286"/>
                    </a:cubicBezTo>
                    <a:close/>
                    <a:moveTo>
                      <a:pt x="233538" y="319873"/>
                    </a:moveTo>
                    <a:lnTo>
                      <a:pt x="204286" y="322480"/>
                    </a:lnTo>
                    <a:lnTo>
                      <a:pt x="206893" y="351733"/>
                    </a:lnTo>
                    <a:cubicBezTo>
                      <a:pt x="206981" y="352616"/>
                      <a:pt x="207733" y="353235"/>
                      <a:pt x="208572" y="353147"/>
                    </a:cubicBezTo>
                    <a:lnTo>
                      <a:pt x="236233" y="350672"/>
                    </a:lnTo>
                    <a:cubicBezTo>
                      <a:pt x="237073" y="350584"/>
                      <a:pt x="237736" y="349833"/>
                      <a:pt x="237648" y="348949"/>
                    </a:cubicBezTo>
                    <a:lnTo>
                      <a:pt x="235217" y="321287"/>
                    </a:lnTo>
                    <a:cubicBezTo>
                      <a:pt x="235129" y="320404"/>
                      <a:pt x="234377" y="319785"/>
                      <a:pt x="233538" y="319873"/>
                    </a:cubicBezTo>
                    <a:close/>
                    <a:moveTo>
                      <a:pt x="49233" y="306042"/>
                    </a:moveTo>
                    <a:cubicBezTo>
                      <a:pt x="50073" y="305999"/>
                      <a:pt x="50824" y="306617"/>
                      <a:pt x="50912" y="307456"/>
                    </a:cubicBezTo>
                    <a:lnTo>
                      <a:pt x="53298" y="334456"/>
                    </a:lnTo>
                    <a:cubicBezTo>
                      <a:pt x="53342" y="335295"/>
                      <a:pt x="52723" y="336046"/>
                      <a:pt x="51884" y="336135"/>
                    </a:cubicBezTo>
                    <a:lnTo>
                      <a:pt x="24885" y="338520"/>
                    </a:lnTo>
                    <a:cubicBezTo>
                      <a:pt x="24046" y="338609"/>
                      <a:pt x="23295" y="337990"/>
                      <a:pt x="23207" y="337106"/>
                    </a:cubicBezTo>
                    <a:lnTo>
                      <a:pt x="20820" y="310108"/>
                    </a:lnTo>
                    <a:cubicBezTo>
                      <a:pt x="20776" y="309268"/>
                      <a:pt x="21394" y="308517"/>
                      <a:pt x="22234" y="308429"/>
                    </a:cubicBezTo>
                    <a:close/>
                    <a:moveTo>
                      <a:pt x="109416" y="299635"/>
                    </a:moveTo>
                    <a:cubicBezTo>
                      <a:pt x="110742" y="299502"/>
                      <a:pt x="111934" y="300519"/>
                      <a:pt x="112067" y="301845"/>
                    </a:cubicBezTo>
                    <a:lnTo>
                      <a:pt x="117104" y="358625"/>
                    </a:lnTo>
                    <a:cubicBezTo>
                      <a:pt x="117237" y="359951"/>
                      <a:pt x="116220" y="361144"/>
                      <a:pt x="114895" y="361277"/>
                    </a:cubicBezTo>
                    <a:lnTo>
                      <a:pt x="88206" y="363663"/>
                    </a:lnTo>
                    <a:cubicBezTo>
                      <a:pt x="86881" y="363795"/>
                      <a:pt x="85688" y="362779"/>
                      <a:pt x="85555" y="361454"/>
                    </a:cubicBezTo>
                    <a:lnTo>
                      <a:pt x="80517" y="304672"/>
                    </a:lnTo>
                    <a:cubicBezTo>
                      <a:pt x="80385" y="303346"/>
                      <a:pt x="81401" y="302153"/>
                      <a:pt x="82727" y="302021"/>
                    </a:cubicBezTo>
                    <a:close/>
                    <a:moveTo>
                      <a:pt x="260228" y="286468"/>
                    </a:moveTo>
                    <a:cubicBezTo>
                      <a:pt x="261552" y="286335"/>
                      <a:pt x="262746" y="287352"/>
                      <a:pt x="262878" y="288678"/>
                    </a:cubicBezTo>
                    <a:lnTo>
                      <a:pt x="268048" y="346696"/>
                    </a:lnTo>
                    <a:lnTo>
                      <a:pt x="295621" y="344265"/>
                    </a:lnTo>
                    <a:cubicBezTo>
                      <a:pt x="296947" y="344133"/>
                      <a:pt x="298140" y="345148"/>
                      <a:pt x="298273" y="346474"/>
                    </a:cubicBezTo>
                    <a:lnTo>
                      <a:pt x="308834" y="465427"/>
                    </a:lnTo>
                    <a:lnTo>
                      <a:pt x="278079" y="468167"/>
                    </a:lnTo>
                    <a:lnTo>
                      <a:pt x="280730" y="497905"/>
                    </a:lnTo>
                    <a:lnTo>
                      <a:pt x="220636" y="503252"/>
                    </a:lnTo>
                    <a:cubicBezTo>
                      <a:pt x="219796" y="503340"/>
                      <a:pt x="219133" y="504091"/>
                      <a:pt x="219222" y="504975"/>
                    </a:cubicBezTo>
                    <a:lnTo>
                      <a:pt x="221740" y="533255"/>
                    </a:lnTo>
                    <a:cubicBezTo>
                      <a:pt x="221828" y="534139"/>
                      <a:pt x="222579" y="534757"/>
                      <a:pt x="223419" y="534669"/>
                    </a:cubicBezTo>
                    <a:lnTo>
                      <a:pt x="283647" y="529322"/>
                    </a:lnTo>
                    <a:lnTo>
                      <a:pt x="280907" y="498347"/>
                    </a:lnTo>
                    <a:lnTo>
                      <a:pt x="311529" y="495651"/>
                    </a:lnTo>
                    <a:lnTo>
                      <a:pt x="314136" y="524859"/>
                    </a:lnTo>
                    <a:cubicBezTo>
                      <a:pt x="314269" y="526185"/>
                      <a:pt x="313252" y="527378"/>
                      <a:pt x="311926" y="527510"/>
                    </a:cubicBezTo>
                    <a:lnTo>
                      <a:pt x="283735" y="530029"/>
                    </a:lnTo>
                    <a:lnTo>
                      <a:pt x="286077" y="556630"/>
                    </a:lnTo>
                    <a:cubicBezTo>
                      <a:pt x="286209" y="557956"/>
                      <a:pt x="285193" y="559149"/>
                      <a:pt x="283867" y="559282"/>
                    </a:cubicBezTo>
                    <a:lnTo>
                      <a:pt x="137696" y="572096"/>
                    </a:lnTo>
                    <a:cubicBezTo>
                      <a:pt x="136370" y="572228"/>
                      <a:pt x="135176" y="571212"/>
                      <a:pt x="135044" y="569887"/>
                    </a:cubicBezTo>
                    <a:lnTo>
                      <a:pt x="130051" y="513415"/>
                    </a:lnTo>
                    <a:lnTo>
                      <a:pt x="102081" y="515889"/>
                    </a:lnTo>
                    <a:cubicBezTo>
                      <a:pt x="101462" y="515933"/>
                      <a:pt x="100844" y="515756"/>
                      <a:pt x="100357" y="515359"/>
                    </a:cubicBezTo>
                    <a:cubicBezTo>
                      <a:pt x="100490" y="515579"/>
                      <a:pt x="100534" y="515889"/>
                      <a:pt x="100579" y="516154"/>
                    </a:cubicBezTo>
                    <a:lnTo>
                      <a:pt x="102964" y="542844"/>
                    </a:lnTo>
                    <a:cubicBezTo>
                      <a:pt x="103097" y="544169"/>
                      <a:pt x="102081" y="545362"/>
                      <a:pt x="100755" y="545495"/>
                    </a:cubicBezTo>
                    <a:lnTo>
                      <a:pt x="43975" y="550532"/>
                    </a:lnTo>
                    <a:cubicBezTo>
                      <a:pt x="42649" y="550665"/>
                      <a:pt x="41455" y="549648"/>
                      <a:pt x="41323" y="548322"/>
                    </a:cubicBezTo>
                    <a:lnTo>
                      <a:pt x="38937" y="521633"/>
                    </a:lnTo>
                    <a:cubicBezTo>
                      <a:pt x="38804" y="520308"/>
                      <a:pt x="39821" y="519115"/>
                      <a:pt x="41146" y="518983"/>
                    </a:cubicBezTo>
                    <a:lnTo>
                      <a:pt x="97927" y="513945"/>
                    </a:lnTo>
                    <a:cubicBezTo>
                      <a:pt x="98546" y="513901"/>
                      <a:pt x="99164" y="514078"/>
                      <a:pt x="99650" y="514475"/>
                    </a:cubicBezTo>
                    <a:cubicBezTo>
                      <a:pt x="99518" y="514210"/>
                      <a:pt x="99473" y="513945"/>
                      <a:pt x="99430" y="513680"/>
                    </a:cubicBezTo>
                    <a:lnTo>
                      <a:pt x="96822" y="484472"/>
                    </a:lnTo>
                    <a:lnTo>
                      <a:pt x="38495" y="489642"/>
                    </a:lnTo>
                    <a:cubicBezTo>
                      <a:pt x="37169" y="489774"/>
                      <a:pt x="35976" y="488758"/>
                      <a:pt x="35843" y="487432"/>
                    </a:cubicBezTo>
                    <a:lnTo>
                      <a:pt x="33457" y="460743"/>
                    </a:lnTo>
                    <a:cubicBezTo>
                      <a:pt x="33325" y="459417"/>
                      <a:pt x="34341" y="458225"/>
                      <a:pt x="35667" y="458091"/>
                    </a:cubicBezTo>
                    <a:lnTo>
                      <a:pt x="124395" y="450226"/>
                    </a:lnTo>
                    <a:lnTo>
                      <a:pt x="122053" y="423714"/>
                    </a:lnTo>
                    <a:cubicBezTo>
                      <a:pt x="121920" y="422388"/>
                      <a:pt x="122937" y="421196"/>
                      <a:pt x="124263" y="421063"/>
                    </a:cubicBezTo>
                    <a:lnTo>
                      <a:pt x="151040" y="418676"/>
                    </a:lnTo>
                    <a:lnTo>
                      <a:pt x="148477" y="389690"/>
                    </a:lnTo>
                    <a:cubicBezTo>
                      <a:pt x="148344" y="388364"/>
                      <a:pt x="149361" y="387171"/>
                      <a:pt x="150687" y="387039"/>
                    </a:cubicBezTo>
                    <a:lnTo>
                      <a:pt x="179007" y="384524"/>
                    </a:lnTo>
                    <a:lnTo>
                      <a:pt x="179011" y="384564"/>
                    </a:lnTo>
                    <a:lnTo>
                      <a:pt x="179059" y="384560"/>
                    </a:lnTo>
                    <a:lnTo>
                      <a:pt x="181706" y="414390"/>
                    </a:lnTo>
                    <a:cubicBezTo>
                      <a:pt x="181794" y="415274"/>
                      <a:pt x="182546" y="415893"/>
                      <a:pt x="183385" y="415804"/>
                    </a:cubicBezTo>
                    <a:lnTo>
                      <a:pt x="241271" y="410679"/>
                    </a:lnTo>
                    <a:lnTo>
                      <a:pt x="243878" y="439975"/>
                    </a:lnTo>
                    <a:lnTo>
                      <a:pt x="215244" y="442494"/>
                    </a:lnTo>
                    <a:cubicBezTo>
                      <a:pt x="214361" y="442582"/>
                      <a:pt x="213742" y="443334"/>
                      <a:pt x="213830" y="444173"/>
                    </a:cubicBezTo>
                    <a:lnTo>
                      <a:pt x="216217" y="471216"/>
                    </a:lnTo>
                    <a:cubicBezTo>
                      <a:pt x="216305" y="472055"/>
                      <a:pt x="217056" y="472718"/>
                      <a:pt x="217940" y="472630"/>
                    </a:cubicBezTo>
                    <a:lnTo>
                      <a:pt x="244982" y="470243"/>
                    </a:lnTo>
                    <a:cubicBezTo>
                      <a:pt x="245866" y="470155"/>
                      <a:pt x="246485" y="469404"/>
                      <a:pt x="246397" y="468564"/>
                    </a:cubicBezTo>
                    <a:lnTo>
                      <a:pt x="243878" y="440152"/>
                    </a:lnTo>
                    <a:lnTo>
                      <a:pt x="272909" y="437589"/>
                    </a:lnTo>
                    <a:cubicBezTo>
                      <a:pt x="273793" y="437501"/>
                      <a:pt x="274411" y="436750"/>
                      <a:pt x="274323" y="435910"/>
                    </a:cubicBezTo>
                    <a:lnTo>
                      <a:pt x="271540" y="404669"/>
                    </a:lnTo>
                    <a:cubicBezTo>
                      <a:pt x="271540" y="404626"/>
                      <a:pt x="271495" y="404581"/>
                      <a:pt x="271495" y="404537"/>
                    </a:cubicBezTo>
                    <a:lnTo>
                      <a:pt x="269153" y="378113"/>
                    </a:lnTo>
                    <a:cubicBezTo>
                      <a:pt x="269065" y="377229"/>
                      <a:pt x="268313" y="376610"/>
                      <a:pt x="267474" y="376699"/>
                    </a:cubicBezTo>
                    <a:lnTo>
                      <a:pt x="179059" y="384560"/>
                    </a:lnTo>
                    <a:lnTo>
                      <a:pt x="179055" y="384520"/>
                    </a:lnTo>
                    <a:lnTo>
                      <a:pt x="179007" y="384524"/>
                    </a:lnTo>
                    <a:lnTo>
                      <a:pt x="176581" y="357256"/>
                    </a:lnTo>
                    <a:cubicBezTo>
                      <a:pt x="176581" y="356859"/>
                      <a:pt x="176624" y="356505"/>
                      <a:pt x="176758" y="356152"/>
                    </a:cubicBezTo>
                    <a:lnTo>
                      <a:pt x="148124" y="358715"/>
                    </a:lnTo>
                    <a:cubicBezTo>
                      <a:pt x="146798" y="358847"/>
                      <a:pt x="145606" y="357831"/>
                      <a:pt x="145472" y="356505"/>
                    </a:cubicBezTo>
                    <a:lnTo>
                      <a:pt x="143086" y="329816"/>
                    </a:lnTo>
                    <a:cubicBezTo>
                      <a:pt x="142954" y="328490"/>
                      <a:pt x="143970" y="327297"/>
                      <a:pt x="145296" y="327164"/>
                    </a:cubicBezTo>
                    <a:lnTo>
                      <a:pt x="204153" y="321950"/>
                    </a:lnTo>
                    <a:lnTo>
                      <a:pt x="201679" y="294113"/>
                    </a:lnTo>
                    <a:cubicBezTo>
                      <a:pt x="201546" y="292787"/>
                      <a:pt x="202563" y="291593"/>
                      <a:pt x="203888" y="291461"/>
                    </a:cubicBezTo>
                    <a:close/>
                    <a:moveTo>
                      <a:pt x="688271" y="280148"/>
                    </a:moveTo>
                    <a:lnTo>
                      <a:pt x="690879" y="309931"/>
                    </a:lnTo>
                    <a:lnTo>
                      <a:pt x="721456" y="307236"/>
                    </a:lnTo>
                    <a:lnTo>
                      <a:pt x="724107" y="336974"/>
                    </a:lnTo>
                    <a:lnTo>
                      <a:pt x="693529" y="339669"/>
                    </a:lnTo>
                    <a:lnTo>
                      <a:pt x="695960" y="366932"/>
                    </a:lnTo>
                    <a:cubicBezTo>
                      <a:pt x="696092" y="368258"/>
                      <a:pt x="695076" y="369451"/>
                      <a:pt x="693751" y="369583"/>
                    </a:cubicBezTo>
                    <a:lnTo>
                      <a:pt x="668122" y="371837"/>
                    </a:lnTo>
                    <a:cubicBezTo>
                      <a:pt x="666752" y="371970"/>
                      <a:pt x="665559" y="370954"/>
                      <a:pt x="665426" y="369583"/>
                    </a:cubicBezTo>
                    <a:lnTo>
                      <a:pt x="657958" y="285274"/>
                    </a:lnTo>
                    <a:cubicBezTo>
                      <a:pt x="657826" y="283948"/>
                      <a:pt x="658842" y="282755"/>
                      <a:pt x="660168" y="282623"/>
                    </a:cubicBezTo>
                    <a:close/>
                    <a:moveTo>
                      <a:pt x="411614" y="273785"/>
                    </a:moveTo>
                    <a:cubicBezTo>
                      <a:pt x="412984" y="273652"/>
                      <a:pt x="414177" y="274669"/>
                      <a:pt x="414309" y="276038"/>
                    </a:cubicBezTo>
                    <a:lnTo>
                      <a:pt x="416607" y="301844"/>
                    </a:lnTo>
                    <a:cubicBezTo>
                      <a:pt x="416740" y="303170"/>
                      <a:pt x="415723" y="304362"/>
                      <a:pt x="414398" y="304495"/>
                    </a:cubicBezTo>
                    <a:lnTo>
                      <a:pt x="386118" y="307014"/>
                    </a:lnTo>
                    <a:lnTo>
                      <a:pt x="388548" y="334543"/>
                    </a:lnTo>
                    <a:cubicBezTo>
                      <a:pt x="388680" y="335868"/>
                      <a:pt x="387665" y="337061"/>
                      <a:pt x="386339" y="337194"/>
                    </a:cubicBezTo>
                    <a:lnTo>
                      <a:pt x="361064" y="339448"/>
                    </a:lnTo>
                    <a:cubicBezTo>
                      <a:pt x="359429" y="339624"/>
                      <a:pt x="357927" y="338387"/>
                      <a:pt x="357793" y="336708"/>
                    </a:cubicBezTo>
                    <a:lnTo>
                      <a:pt x="355320" y="309003"/>
                    </a:lnTo>
                    <a:lnTo>
                      <a:pt x="386030" y="306263"/>
                    </a:lnTo>
                    <a:lnTo>
                      <a:pt x="383599" y="278734"/>
                    </a:lnTo>
                    <a:cubicBezTo>
                      <a:pt x="383467" y="277409"/>
                      <a:pt x="384483" y="276215"/>
                      <a:pt x="385809" y="276083"/>
                    </a:cubicBezTo>
                    <a:close/>
                    <a:moveTo>
                      <a:pt x="713193" y="247140"/>
                    </a:moveTo>
                    <a:cubicBezTo>
                      <a:pt x="714519" y="247007"/>
                      <a:pt x="715712" y="247980"/>
                      <a:pt x="715756" y="249394"/>
                    </a:cubicBezTo>
                    <a:lnTo>
                      <a:pt x="718231" y="277055"/>
                    </a:lnTo>
                    <a:lnTo>
                      <a:pt x="688183" y="279707"/>
                    </a:lnTo>
                    <a:lnTo>
                      <a:pt x="685753" y="252089"/>
                    </a:lnTo>
                    <a:cubicBezTo>
                      <a:pt x="685620" y="250719"/>
                      <a:pt x="686637" y="249527"/>
                      <a:pt x="688006" y="249394"/>
                    </a:cubicBezTo>
                    <a:close/>
                    <a:moveTo>
                      <a:pt x="773686" y="241572"/>
                    </a:moveTo>
                    <a:cubicBezTo>
                      <a:pt x="775056" y="241440"/>
                      <a:pt x="776249" y="242456"/>
                      <a:pt x="776382" y="243826"/>
                    </a:cubicBezTo>
                    <a:lnTo>
                      <a:pt x="783893" y="328932"/>
                    </a:lnTo>
                    <a:cubicBezTo>
                      <a:pt x="784026" y="330257"/>
                      <a:pt x="783010" y="331450"/>
                      <a:pt x="781684" y="331582"/>
                    </a:cubicBezTo>
                    <a:lnTo>
                      <a:pt x="753581" y="334057"/>
                    </a:lnTo>
                    <a:lnTo>
                      <a:pt x="750973" y="304584"/>
                    </a:lnTo>
                    <a:lnTo>
                      <a:pt x="721500" y="307191"/>
                    </a:lnTo>
                    <a:lnTo>
                      <a:pt x="718849" y="277144"/>
                    </a:lnTo>
                    <a:lnTo>
                      <a:pt x="748323" y="274536"/>
                    </a:lnTo>
                    <a:lnTo>
                      <a:pt x="745848" y="246478"/>
                    </a:lnTo>
                    <a:cubicBezTo>
                      <a:pt x="745715" y="245152"/>
                      <a:pt x="746732" y="243958"/>
                      <a:pt x="748058" y="243826"/>
                    </a:cubicBezTo>
                    <a:close/>
                    <a:moveTo>
                      <a:pt x="344847" y="219036"/>
                    </a:moveTo>
                    <a:cubicBezTo>
                      <a:pt x="346216" y="218904"/>
                      <a:pt x="347410" y="219920"/>
                      <a:pt x="347542" y="221246"/>
                    </a:cubicBezTo>
                    <a:lnTo>
                      <a:pt x="355320" y="309003"/>
                    </a:lnTo>
                    <a:cubicBezTo>
                      <a:pt x="355320" y="309135"/>
                      <a:pt x="355232" y="309223"/>
                      <a:pt x="355143" y="309223"/>
                    </a:cubicBezTo>
                    <a:lnTo>
                      <a:pt x="327967" y="311653"/>
                    </a:lnTo>
                    <a:cubicBezTo>
                      <a:pt x="326333" y="311830"/>
                      <a:pt x="324830" y="310593"/>
                      <a:pt x="324697" y="308914"/>
                    </a:cubicBezTo>
                    <a:lnTo>
                      <a:pt x="317141" y="223942"/>
                    </a:lnTo>
                    <a:cubicBezTo>
                      <a:pt x="317009" y="222616"/>
                      <a:pt x="318025" y="221422"/>
                      <a:pt x="319351" y="221290"/>
                    </a:cubicBezTo>
                    <a:close/>
                    <a:moveTo>
                      <a:pt x="525927" y="201007"/>
                    </a:moveTo>
                    <a:cubicBezTo>
                      <a:pt x="527562" y="200831"/>
                      <a:pt x="529064" y="202068"/>
                      <a:pt x="529196" y="203747"/>
                    </a:cubicBezTo>
                    <a:lnTo>
                      <a:pt x="531539" y="230083"/>
                    </a:lnTo>
                    <a:cubicBezTo>
                      <a:pt x="531671" y="231409"/>
                      <a:pt x="530655" y="232601"/>
                      <a:pt x="529329" y="232734"/>
                    </a:cubicBezTo>
                    <a:lnTo>
                      <a:pt x="501491" y="235209"/>
                    </a:lnTo>
                    <a:lnTo>
                      <a:pt x="504186" y="265654"/>
                    </a:lnTo>
                    <a:lnTo>
                      <a:pt x="531981" y="263180"/>
                    </a:lnTo>
                    <a:cubicBezTo>
                      <a:pt x="533350" y="263047"/>
                      <a:pt x="534543" y="264063"/>
                      <a:pt x="534676" y="265434"/>
                    </a:cubicBezTo>
                    <a:lnTo>
                      <a:pt x="537194" y="293581"/>
                    </a:lnTo>
                    <a:lnTo>
                      <a:pt x="596935" y="288278"/>
                    </a:lnTo>
                    <a:lnTo>
                      <a:pt x="594417" y="259910"/>
                    </a:lnTo>
                    <a:cubicBezTo>
                      <a:pt x="594285" y="258585"/>
                      <a:pt x="595301" y="257391"/>
                      <a:pt x="596626" y="257259"/>
                    </a:cubicBezTo>
                    <a:lnTo>
                      <a:pt x="622299" y="254961"/>
                    </a:lnTo>
                    <a:cubicBezTo>
                      <a:pt x="623669" y="254828"/>
                      <a:pt x="624862" y="255845"/>
                      <a:pt x="624995" y="257214"/>
                    </a:cubicBezTo>
                    <a:lnTo>
                      <a:pt x="629943" y="312846"/>
                    </a:lnTo>
                    <a:cubicBezTo>
                      <a:pt x="630076" y="314172"/>
                      <a:pt x="629059" y="315365"/>
                      <a:pt x="627734" y="315498"/>
                    </a:cubicBezTo>
                    <a:lnTo>
                      <a:pt x="600515" y="317929"/>
                    </a:lnTo>
                    <a:lnTo>
                      <a:pt x="603166" y="347932"/>
                    </a:lnTo>
                    <a:lnTo>
                      <a:pt x="631269" y="345457"/>
                    </a:lnTo>
                    <a:cubicBezTo>
                      <a:pt x="632638" y="345324"/>
                      <a:pt x="633832" y="346341"/>
                      <a:pt x="633964" y="347710"/>
                    </a:cubicBezTo>
                    <a:lnTo>
                      <a:pt x="636130" y="372235"/>
                    </a:lnTo>
                    <a:cubicBezTo>
                      <a:pt x="636262" y="373560"/>
                      <a:pt x="635246" y="374753"/>
                      <a:pt x="633920" y="374886"/>
                    </a:cubicBezTo>
                    <a:lnTo>
                      <a:pt x="605773" y="377405"/>
                    </a:lnTo>
                    <a:lnTo>
                      <a:pt x="608469" y="407761"/>
                    </a:lnTo>
                    <a:lnTo>
                      <a:pt x="636572" y="405287"/>
                    </a:lnTo>
                    <a:cubicBezTo>
                      <a:pt x="637941" y="405154"/>
                      <a:pt x="639134" y="406170"/>
                      <a:pt x="639267" y="407541"/>
                    </a:cubicBezTo>
                    <a:lnTo>
                      <a:pt x="641520" y="432816"/>
                    </a:lnTo>
                    <a:cubicBezTo>
                      <a:pt x="641653" y="434142"/>
                      <a:pt x="640636" y="435334"/>
                      <a:pt x="639311" y="435467"/>
                    </a:cubicBezTo>
                    <a:lnTo>
                      <a:pt x="583989" y="440372"/>
                    </a:lnTo>
                    <a:cubicBezTo>
                      <a:pt x="582354" y="440549"/>
                      <a:pt x="580852" y="439311"/>
                      <a:pt x="580719" y="437632"/>
                    </a:cubicBezTo>
                    <a:lnTo>
                      <a:pt x="578332" y="410943"/>
                    </a:lnTo>
                    <a:cubicBezTo>
                      <a:pt x="578289" y="410678"/>
                      <a:pt x="578509" y="410456"/>
                      <a:pt x="578774" y="410413"/>
                    </a:cubicBezTo>
                    <a:lnTo>
                      <a:pt x="547799" y="413152"/>
                    </a:lnTo>
                    <a:lnTo>
                      <a:pt x="552439" y="465382"/>
                    </a:lnTo>
                    <a:cubicBezTo>
                      <a:pt x="552837" y="470110"/>
                      <a:pt x="549346" y="474264"/>
                      <a:pt x="544618" y="474706"/>
                    </a:cubicBezTo>
                    <a:lnTo>
                      <a:pt x="495349" y="479080"/>
                    </a:lnTo>
                    <a:cubicBezTo>
                      <a:pt x="493714" y="479257"/>
                      <a:pt x="492212" y="478020"/>
                      <a:pt x="492079" y="476340"/>
                    </a:cubicBezTo>
                    <a:lnTo>
                      <a:pt x="484302" y="388938"/>
                    </a:lnTo>
                    <a:lnTo>
                      <a:pt x="456375" y="391412"/>
                    </a:lnTo>
                    <a:cubicBezTo>
                      <a:pt x="454741" y="391588"/>
                      <a:pt x="453238" y="390352"/>
                      <a:pt x="453106" y="388673"/>
                    </a:cubicBezTo>
                    <a:lnTo>
                      <a:pt x="448289" y="333968"/>
                    </a:lnTo>
                    <a:cubicBezTo>
                      <a:pt x="448157" y="332643"/>
                      <a:pt x="449173" y="331450"/>
                      <a:pt x="450499" y="331317"/>
                    </a:cubicBezTo>
                    <a:lnTo>
                      <a:pt x="478999" y="328799"/>
                    </a:lnTo>
                    <a:lnTo>
                      <a:pt x="475377" y="288190"/>
                    </a:lnTo>
                    <a:lnTo>
                      <a:pt x="473829" y="270824"/>
                    </a:lnTo>
                    <a:lnTo>
                      <a:pt x="470825" y="237021"/>
                    </a:lnTo>
                    <a:lnTo>
                      <a:pt x="501093" y="234325"/>
                    </a:lnTo>
                    <a:lnTo>
                      <a:pt x="498574" y="205868"/>
                    </a:lnTo>
                    <a:cubicBezTo>
                      <a:pt x="498442" y="204543"/>
                      <a:pt x="499458" y="203350"/>
                      <a:pt x="500784" y="203217"/>
                    </a:cubicBezTo>
                    <a:close/>
                    <a:moveTo>
                      <a:pt x="282233" y="193586"/>
                    </a:moveTo>
                    <a:cubicBezTo>
                      <a:pt x="283603" y="193497"/>
                      <a:pt x="284796" y="194470"/>
                      <a:pt x="284928" y="195795"/>
                    </a:cubicBezTo>
                    <a:lnTo>
                      <a:pt x="289833" y="251074"/>
                    </a:lnTo>
                    <a:cubicBezTo>
                      <a:pt x="289966" y="252398"/>
                      <a:pt x="288949" y="253592"/>
                      <a:pt x="287623" y="253724"/>
                    </a:cubicBezTo>
                    <a:lnTo>
                      <a:pt x="262349" y="255978"/>
                    </a:lnTo>
                    <a:cubicBezTo>
                      <a:pt x="260714" y="256155"/>
                      <a:pt x="259212" y="254918"/>
                      <a:pt x="259079" y="253238"/>
                    </a:cubicBezTo>
                    <a:lnTo>
                      <a:pt x="254218" y="198534"/>
                    </a:lnTo>
                    <a:cubicBezTo>
                      <a:pt x="254086" y="197208"/>
                      <a:pt x="255102" y="196016"/>
                      <a:pt x="256428" y="195883"/>
                    </a:cubicBezTo>
                    <a:close/>
                    <a:moveTo>
                      <a:pt x="461015" y="146481"/>
                    </a:moveTo>
                    <a:cubicBezTo>
                      <a:pt x="461899" y="146392"/>
                      <a:pt x="462650" y="147011"/>
                      <a:pt x="462738" y="147894"/>
                    </a:cubicBezTo>
                    <a:lnTo>
                      <a:pt x="470648" y="237065"/>
                    </a:lnTo>
                    <a:lnTo>
                      <a:pt x="442324" y="239583"/>
                    </a:lnTo>
                    <a:cubicBezTo>
                      <a:pt x="441440" y="239627"/>
                      <a:pt x="440645" y="239008"/>
                      <a:pt x="440600" y="238169"/>
                    </a:cubicBezTo>
                    <a:lnTo>
                      <a:pt x="432780" y="150192"/>
                    </a:lnTo>
                    <a:cubicBezTo>
                      <a:pt x="432691" y="149529"/>
                      <a:pt x="433177" y="148954"/>
                      <a:pt x="433839" y="148911"/>
                    </a:cubicBezTo>
                    <a:close/>
                    <a:moveTo>
                      <a:pt x="151880" y="114136"/>
                    </a:moveTo>
                    <a:cubicBezTo>
                      <a:pt x="153736" y="114003"/>
                      <a:pt x="154399" y="114357"/>
                      <a:pt x="154576" y="116345"/>
                    </a:cubicBezTo>
                    <a:cubicBezTo>
                      <a:pt x="157050" y="144979"/>
                      <a:pt x="159569" y="173612"/>
                      <a:pt x="162176" y="202245"/>
                    </a:cubicBezTo>
                    <a:cubicBezTo>
                      <a:pt x="162353" y="204101"/>
                      <a:pt x="161823" y="204587"/>
                      <a:pt x="160055" y="204720"/>
                    </a:cubicBezTo>
                    <a:cubicBezTo>
                      <a:pt x="145694" y="205957"/>
                      <a:pt x="131333" y="207238"/>
                      <a:pt x="116972" y="208520"/>
                    </a:cubicBezTo>
                    <a:cubicBezTo>
                      <a:pt x="102877" y="209758"/>
                      <a:pt x="88780" y="210994"/>
                      <a:pt x="74685" y="212320"/>
                    </a:cubicBezTo>
                    <a:cubicBezTo>
                      <a:pt x="72564" y="212497"/>
                      <a:pt x="71725" y="212231"/>
                      <a:pt x="71548" y="209758"/>
                    </a:cubicBezTo>
                    <a:cubicBezTo>
                      <a:pt x="69117" y="181301"/>
                      <a:pt x="66599" y="152844"/>
                      <a:pt x="63992" y="124387"/>
                    </a:cubicBezTo>
                    <a:cubicBezTo>
                      <a:pt x="63815" y="122442"/>
                      <a:pt x="64301" y="121912"/>
                      <a:pt x="66245" y="121735"/>
                    </a:cubicBezTo>
                    <a:cubicBezTo>
                      <a:pt x="94790" y="119262"/>
                      <a:pt x="123336" y="116742"/>
                      <a:pt x="151880" y="114136"/>
                    </a:cubicBezTo>
                    <a:close/>
                    <a:moveTo>
                      <a:pt x="424074" y="88639"/>
                    </a:moveTo>
                    <a:cubicBezTo>
                      <a:pt x="425443" y="88507"/>
                      <a:pt x="426637" y="89523"/>
                      <a:pt x="426769" y="90893"/>
                    </a:cubicBezTo>
                    <a:lnTo>
                      <a:pt x="431984" y="149574"/>
                    </a:lnTo>
                    <a:lnTo>
                      <a:pt x="403350" y="152137"/>
                    </a:lnTo>
                    <a:lnTo>
                      <a:pt x="411216" y="240777"/>
                    </a:lnTo>
                    <a:cubicBezTo>
                      <a:pt x="411260" y="241617"/>
                      <a:pt x="410641" y="242368"/>
                      <a:pt x="409802" y="242456"/>
                    </a:cubicBezTo>
                    <a:lnTo>
                      <a:pt x="383024" y="244842"/>
                    </a:lnTo>
                    <a:cubicBezTo>
                      <a:pt x="382140" y="244931"/>
                      <a:pt x="381390" y="244268"/>
                      <a:pt x="381301" y="243385"/>
                    </a:cubicBezTo>
                    <a:lnTo>
                      <a:pt x="378694" y="214088"/>
                    </a:lnTo>
                    <a:lnTo>
                      <a:pt x="347365" y="216872"/>
                    </a:lnTo>
                    <a:cubicBezTo>
                      <a:pt x="346526" y="216916"/>
                      <a:pt x="345775" y="216297"/>
                      <a:pt x="345686" y="215458"/>
                    </a:cubicBezTo>
                    <a:lnTo>
                      <a:pt x="343255" y="187973"/>
                    </a:lnTo>
                    <a:cubicBezTo>
                      <a:pt x="343167" y="187089"/>
                      <a:pt x="343786" y="186339"/>
                      <a:pt x="344670" y="186250"/>
                    </a:cubicBezTo>
                    <a:lnTo>
                      <a:pt x="375955" y="183466"/>
                    </a:lnTo>
                    <a:lnTo>
                      <a:pt x="373392" y="154744"/>
                    </a:lnTo>
                    <a:lnTo>
                      <a:pt x="344626" y="157307"/>
                    </a:lnTo>
                    <a:cubicBezTo>
                      <a:pt x="342990" y="157483"/>
                      <a:pt x="341488" y="156246"/>
                      <a:pt x="341356" y="154567"/>
                    </a:cubicBezTo>
                    <a:lnTo>
                      <a:pt x="336186" y="96417"/>
                    </a:lnTo>
                    <a:close/>
                    <a:moveTo>
                      <a:pt x="178967" y="80952"/>
                    </a:moveTo>
                    <a:cubicBezTo>
                      <a:pt x="130449" y="85371"/>
                      <a:pt x="81887" y="89657"/>
                      <a:pt x="33369" y="93899"/>
                    </a:cubicBezTo>
                    <a:cubicBezTo>
                      <a:pt x="30895" y="94119"/>
                      <a:pt x="30674" y="95003"/>
                      <a:pt x="30850" y="97124"/>
                    </a:cubicBezTo>
                    <a:cubicBezTo>
                      <a:pt x="35181" y="145686"/>
                      <a:pt x="39511" y="194204"/>
                      <a:pt x="43753" y="242766"/>
                    </a:cubicBezTo>
                    <a:cubicBezTo>
                      <a:pt x="43975" y="245064"/>
                      <a:pt x="44549" y="245727"/>
                      <a:pt x="46979" y="245506"/>
                    </a:cubicBezTo>
                    <a:cubicBezTo>
                      <a:pt x="95497" y="241087"/>
                      <a:pt x="144059" y="236800"/>
                      <a:pt x="192577" y="232559"/>
                    </a:cubicBezTo>
                    <a:cubicBezTo>
                      <a:pt x="194874" y="232382"/>
                      <a:pt x="195581" y="231852"/>
                      <a:pt x="195361" y="229377"/>
                    </a:cubicBezTo>
                    <a:cubicBezTo>
                      <a:pt x="193108" y="205163"/>
                      <a:pt x="191030" y="180903"/>
                      <a:pt x="188865" y="156689"/>
                    </a:cubicBezTo>
                    <a:cubicBezTo>
                      <a:pt x="186700" y="132474"/>
                      <a:pt x="184535" y="108215"/>
                      <a:pt x="182458" y="84000"/>
                    </a:cubicBezTo>
                    <a:cubicBezTo>
                      <a:pt x="182237" y="81482"/>
                      <a:pt x="181706" y="80686"/>
                      <a:pt x="178967" y="80952"/>
                    </a:cubicBezTo>
                    <a:close/>
                    <a:moveTo>
                      <a:pt x="695518" y="65883"/>
                    </a:moveTo>
                    <a:cubicBezTo>
                      <a:pt x="697373" y="65751"/>
                      <a:pt x="698036" y="66104"/>
                      <a:pt x="698213" y="68092"/>
                    </a:cubicBezTo>
                    <a:cubicBezTo>
                      <a:pt x="700688" y="96726"/>
                      <a:pt x="703206" y="125359"/>
                      <a:pt x="705813" y="153992"/>
                    </a:cubicBezTo>
                    <a:cubicBezTo>
                      <a:pt x="705990" y="155848"/>
                      <a:pt x="705459" y="156334"/>
                      <a:pt x="703692" y="156467"/>
                    </a:cubicBezTo>
                    <a:cubicBezTo>
                      <a:pt x="689331" y="157704"/>
                      <a:pt x="674970" y="158985"/>
                      <a:pt x="660609" y="160267"/>
                    </a:cubicBezTo>
                    <a:cubicBezTo>
                      <a:pt x="646514" y="161505"/>
                      <a:pt x="632417" y="162741"/>
                      <a:pt x="618322" y="164067"/>
                    </a:cubicBezTo>
                    <a:cubicBezTo>
                      <a:pt x="616201" y="164244"/>
                      <a:pt x="615362" y="163978"/>
                      <a:pt x="615185" y="161505"/>
                    </a:cubicBezTo>
                    <a:cubicBezTo>
                      <a:pt x="612754" y="133048"/>
                      <a:pt x="610235" y="104591"/>
                      <a:pt x="607629" y="76134"/>
                    </a:cubicBezTo>
                    <a:cubicBezTo>
                      <a:pt x="607452" y="74189"/>
                      <a:pt x="607938" y="73659"/>
                      <a:pt x="609882" y="73482"/>
                    </a:cubicBezTo>
                    <a:cubicBezTo>
                      <a:pt x="638427" y="71009"/>
                      <a:pt x="666973" y="68489"/>
                      <a:pt x="695518" y="65883"/>
                    </a:cubicBezTo>
                    <a:close/>
                    <a:moveTo>
                      <a:pt x="515897" y="51964"/>
                    </a:moveTo>
                    <a:cubicBezTo>
                      <a:pt x="516781" y="51875"/>
                      <a:pt x="517532" y="52494"/>
                      <a:pt x="517620" y="53377"/>
                    </a:cubicBezTo>
                    <a:lnTo>
                      <a:pt x="522570" y="109185"/>
                    </a:lnTo>
                    <a:cubicBezTo>
                      <a:pt x="522613" y="110026"/>
                      <a:pt x="521995" y="110776"/>
                      <a:pt x="521155" y="110865"/>
                    </a:cubicBezTo>
                    <a:lnTo>
                      <a:pt x="499106" y="112809"/>
                    </a:lnTo>
                    <a:lnTo>
                      <a:pt x="494378" y="113251"/>
                    </a:lnTo>
                    <a:lnTo>
                      <a:pt x="461458" y="116168"/>
                    </a:lnTo>
                    <a:cubicBezTo>
                      <a:pt x="460618" y="116211"/>
                      <a:pt x="459867" y="115593"/>
                      <a:pt x="459779" y="114798"/>
                    </a:cubicBezTo>
                    <a:lnTo>
                      <a:pt x="457349" y="87313"/>
                    </a:lnTo>
                    <a:cubicBezTo>
                      <a:pt x="457260" y="86430"/>
                      <a:pt x="457879" y="85678"/>
                      <a:pt x="458762" y="85589"/>
                    </a:cubicBezTo>
                    <a:lnTo>
                      <a:pt x="490047" y="82806"/>
                    </a:lnTo>
                    <a:lnTo>
                      <a:pt x="487661" y="56028"/>
                    </a:lnTo>
                    <a:cubicBezTo>
                      <a:pt x="487617" y="55189"/>
                      <a:pt x="488236" y="54437"/>
                      <a:pt x="489075" y="54349"/>
                    </a:cubicBezTo>
                    <a:close/>
                    <a:moveTo>
                      <a:pt x="209854" y="48253"/>
                    </a:moveTo>
                    <a:cubicBezTo>
                      <a:pt x="210650" y="48165"/>
                      <a:pt x="211312" y="48739"/>
                      <a:pt x="211400" y="49534"/>
                    </a:cubicBezTo>
                    <a:lnTo>
                      <a:pt x="229915" y="258099"/>
                    </a:lnTo>
                    <a:cubicBezTo>
                      <a:pt x="230003" y="258895"/>
                      <a:pt x="229429" y="259557"/>
                      <a:pt x="228634" y="259646"/>
                    </a:cubicBezTo>
                    <a:lnTo>
                      <a:pt x="20069" y="278160"/>
                    </a:lnTo>
                    <a:cubicBezTo>
                      <a:pt x="19273" y="278248"/>
                      <a:pt x="18567" y="277674"/>
                      <a:pt x="18523" y="276879"/>
                    </a:cubicBezTo>
                    <a:lnTo>
                      <a:pt x="8" y="68314"/>
                    </a:lnTo>
                    <a:cubicBezTo>
                      <a:pt x="-80" y="67519"/>
                      <a:pt x="494" y="66856"/>
                      <a:pt x="1289" y="66768"/>
                    </a:cubicBezTo>
                    <a:close/>
                    <a:moveTo>
                      <a:pt x="328453" y="37779"/>
                    </a:moveTo>
                    <a:cubicBezTo>
                      <a:pt x="329823" y="37647"/>
                      <a:pt x="331016" y="38663"/>
                      <a:pt x="331149" y="40033"/>
                    </a:cubicBezTo>
                    <a:lnTo>
                      <a:pt x="336142" y="96151"/>
                    </a:lnTo>
                    <a:lnTo>
                      <a:pt x="306139" y="98802"/>
                    </a:lnTo>
                    <a:lnTo>
                      <a:pt x="311486" y="159074"/>
                    </a:lnTo>
                    <a:cubicBezTo>
                      <a:pt x="311529" y="159914"/>
                      <a:pt x="310911" y="160665"/>
                      <a:pt x="310071" y="160753"/>
                    </a:cubicBezTo>
                    <a:lnTo>
                      <a:pt x="283294" y="163139"/>
                    </a:lnTo>
                    <a:cubicBezTo>
                      <a:pt x="282410" y="163228"/>
                      <a:pt x="281658" y="162565"/>
                      <a:pt x="281570" y="161681"/>
                    </a:cubicBezTo>
                    <a:lnTo>
                      <a:pt x="278963" y="132385"/>
                    </a:lnTo>
                    <a:lnTo>
                      <a:pt x="249932" y="134947"/>
                    </a:lnTo>
                    <a:cubicBezTo>
                      <a:pt x="249092" y="134992"/>
                      <a:pt x="248341" y="134373"/>
                      <a:pt x="248253" y="133622"/>
                    </a:cubicBezTo>
                    <a:lnTo>
                      <a:pt x="245823" y="106138"/>
                    </a:lnTo>
                    <a:cubicBezTo>
                      <a:pt x="245734" y="105254"/>
                      <a:pt x="246353" y="104502"/>
                      <a:pt x="247237" y="104414"/>
                    </a:cubicBezTo>
                    <a:lnTo>
                      <a:pt x="276223" y="101851"/>
                    </a:lnTo>
                    <a:lnTo>
                      <a:pt x="273705" y="73527"/>
                    </a:lnTo>
                    <a:lnTo>
                      <a:pt x="244674" y="76090"/>
                    </a:lnTo>
                    <a:cubicBezTo>
                      <a:pt x="243834" y="76134"/>
                      <a:pt x="243083" y="75516"/>
                      <a:pt x="242995" y="74676"/>
                    </a:cubicBezTo>
                    <a:lnTo>
                      <a:pt x="240565" y="47191"/>
                    </a:lnTo>
                    <a:cubicBezTo>
                      <a:pt x="240476" y="46307"/>
                      <a:pt x="241095" y="45557"/>
                      <a:pt x="241978" y="45468"/>
                    </a:cubicBezTo>
                    <a:lnTo>
                      <a:pt x="290629" y="41138"/>
                    </a:lnTo>
                    <a:lnTo>
                      <a:pt x="304283" y="39945"/>
                    </a:lnTo>
                    <a:close/>
                    <a:moveTo>
                      <a:pt x="722561" y="32698"/>
                    </a:moveTo>
                    <a:cubicBezTo>
                      <a:pt x="674043" y="37117"/>
                      <a:pt x="625481" y="41403"/>
                      <a:pt x="576963" y="45646"/>
                    </a:cubicBezTo>
                    <a:cubicBezTo>
                      <a:pt x="574489" y="45866"/>
                      <a:pt x="574268" y="46750"/>
                      <a:pt x="574445" y="48871"/>
                    </a:cubicBezTo>
                    <a:cubicBezTo>
                      <a:pt x="578819" y="97433"/>
                      <a:pt x="583149" y="145951"/>
                      <a:pt x="587348" y="194513"/>
                    </a:cubicBezTo>
                    <a:cubicBezTo>
                      <a:pt x="587568" y="196811"/>
                      <a:pt x="588143" y="197474"/>
                      <a:pt x="590573" y="197253"/>
                    </a:cubicBezTo>
                    <a:cubicBezTo>
                      <a:pt x="639091" y="192834"/>
                      <a:pt x="687653" y="188548"/>
                      <a:pt x="736171" y="184306"/>
                    </a:cubicBezTo>
                    <a:cubicBezTo>
                      <a:pt x="738469" y="184129"/>
                      <a:pt x="739176" y="183599"/>
                      <a:pt x="738955" y="181124"/>
                    </a:cubicBezTo>
                    <a:cubicBezTo>
                      <a:pt x="736701" y="156909"/>
                      <a:pt x="734624" y="132651"/>
                      <a:pt x="732460" y="108436"/>
                    </a:cubicBezTo>
                    <a:cubicBezTo>
                      <a:pt x="730294" y="84221"/>
                      <a:pt x="728129" y="59963"/>
                      <a:pt x="726052" y="35748"/>
                    </a:cubicBezTo>
                    <a:cubicBezTo>
                      <a:pt x="725831" y="33229"/>
                      <a:pt x="725301" y="32433"/>
                      <a:pt x="722561" y="32698"/>
                    </a:cubicBezTo>
                    <a:close/>
                    <a:moveTo>
                      <a:pt x="388901" y="31505"/>
                    </a:moveTo>
                    <a:cubicBezTo>
                      <a:pt x="390846" y="31328"/>
                      <a:pt x="392569" y="32787"/>
                      <a:pt x="392746" y="34731"/>
                    </a:cubicBezTo>
                    <a:lnTo>
                      <a:pt x="394866" y="58592"/>
                    </a:lnTo>
                    <a:cubicBezTo>
                      <a:pt x="395043" y="60359"/>
                      <a:pt x="393718" y="61906"/>
                      <a:pt x="391951" y="62083"/>
                    </a:cubicBezTo>
                    <a:lnTo>
                      <a:pt x="368090" y="64203"/>
                    </a:lnTo>
                    <a:cubicBezTo>
                      <a:pt x="366145" y="64380"/>
                      <a:pt x="364466" y="62922"/>
                      <a:pt x="364246" y="60978"/>
                    </a:cubicBezTo>
                    <a:lnTo>
                      <a:pt x="362168" y="37470"/>
                    </a:lnTo>
                    <a:cubicBezTo>
                      <a:pt x="361991" y="35482"/>
                      <a:pt x="363450" y="33759"/>
                      <a:pt x="365395" y="33582"/>
                    </a:cubicBezTo>
                    <a:close/>
                    <a:moveTo>
                      <a:pt x="753493" y="0"/>
                    </a:moveTo>
                    <a:cubicBezTo>
                      <a:pt x="753758" y="0"/>
                      <a:pt x="753934" y="44"/>
                      <a:pt x="754155" y="132"/>
                    </a:cubicBezTo>
                    <a:cubicBezTo>
                      <a:pt x="754508" y="88"/>
                      <a:pt x="754774" y="220"/>
                      <a:pt x="754862" y="707"/>
                    </a:cubicBezTo>
                    <a:cubicBezTo>
                      <a:pt x="754862" y="751"/>
                      <a:pt x="754862" y="751"/>
                      <a:pt x="754862" y="751"/>
                    </a:cubicBezTo>
                    <a:cubicBezTo>
                      <a:pt x="754950" y="927"/>
                      <a:pt x="755039" y="1104"/>
                      <a:pt x="755039" y="1326"/>
                    </a:cubicBezTo>
                    <a:lnTo>
                      <a:pt x="773553" y="209891"/>
                    </a:lnTo>
                    <a:cubicBezTo>
                      <a:pt x="773642" y="210686"/>
                      <a:pt x="773068" y="211349"/>
                      <a:pt x="772272" y="211437"/>
                    </a:cubicBezTo>
                    <a:lnTo>
                      <a:pt x="563707" y="229951"/>
                    </a:lnTo>
                    <a:cubicBezTo>
                      <a:pt x="563265" y="229996"/>
                      <a:pt x="562868" y="229819"/>
                      <a:pt x="562558" y="229510"/>
                    </a:cubicBezTo>
                    <a:cubicBezTo>
                      <a:pt x="562514" y="229466"/>
                      <a:pt x="562514" y="229466"/>
                      <a:pt x="562514" y="229421"/>
                    </a:cubicBezTo>
                    <a:cubicBezTo>
                      <a:pt x="562338" y="229201"/>
                      <a:pt x="562204" y="228936"/>
                      <a:pt x="562161" y="228626"/>
                    </a:cubicBezTo>
                    <a:lnTo>
                      <a:pt x="543646" y="20061"/>
                    </a:lnTo>
                    <a:cubicBezTo>
                      <a:pt x="543558" y="19265"/>
                      <a:pt x="544132" y="18603"/>
                      <a:pt x="544927" y="185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6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4" name="Graphic 106">
                <a:extLst>
                  <a:ext uri="{FF2B5EF4-FFF2-40B4-BE49-F238E27FC236}">
                    <a16:creationId xmlns:a16="http://schemas.microsoft.com/office/drawing/2014/main" id="{3FACD87C-C63A-4162-A6E6-17386177CCA6}"/>
                  </a:ext>
                </a:extLst>
              </p:cNvPr>
              <p:cNvSpPr/>
              <p:nvPr/>
            </p:nvSpPr>
            <p:spPr>
              <a:xfrm rot="21318464">
                <a:off x="2885741" y="3558786"/>
                <a:ext cx="1297586" cy="112186"/>
              </a:xfrm>
              <a:custGeom>
                <a:avLst/>
                <a:gdLst>
                  <a:gd name="connsiteX0" fmla="*/ 0 w 1324515"/>
                  <a:gd name="connsiteY0" fmla="*/ 0 h 116003"/>
                  <a:gd name="connsiteX1" fmla="*/ 1324515 w 1324515"/>
                  <a:gd name="connsiteY1" fmla="*/ 0 h 116003"/>
                  <a:gd name="connsiteX2" fmla="*/ 1324515 w 1324515"/>
                  <a:gd name="connsiteY2" fmla="*/ 116004 h 116003"/>
                  <a:gd name="connsiteX3" fmla="*/ 0 w 1324515"/>
                  <a:gd name="connsiteY3" fmla="*/ 116004 h 11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4515" h="116003">
                    <a:moveTo>
                      <a:pt x="0" y="0"/>
                    </a:moveTo>
                    <a:lnTo>
                      <a:pt x="1324515" y="0"/>
                    </a:lnTo>
                    <a:lnTo>
                      <a:pt x="1324515" y="116004"/>
                    </a:lnTo>
                    <a:lnTo>
                      <a:pt x="0" y="116004"/>
                    </a:lnTo>
                    <a:close/>
                  </a:path>
                </a:pathLst>
              </a:custGeom>
              <a:solidFill>
                <a:srgbClr val="FF0000">
                  <a:alpha val="60000"/>
                </a:srgbClr>
              </a:solidFill>
              <a:ln w="45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8" name="Graphic 106">
              <a:extLst>
                <a:ext uri="{FF2B5EF4-FFF2-40B4-BE49-F238E27FC236}">
                  <a16:creationId xmlns:a16="http://schemas.microsoft.com/office/drawing/2014/main" id="{6C9FEA69-B9F9-42E1-B1E6-83911AD799C3}"/>
                </a:ext>
              </a:extLst>
            </p:cNvPr>
            <p:cNvSpPr/>
            <p:nvPr/>
          </p:nvSpPr>
          <p:spPr>
            <a:xfrm>
              <a:off x="8164344" y="4602514"/>
              <a:ext cx="306498" cy="218868"/>
            </a:xfrm>
            <a:custGeom>
              <a:avLst/>
              <a:gdLst>
                <a:gd name="connsiteX0" fmla="*/ 146118 w 370097"/>
                <a:gd name="connsiteY0" fmla="*/ 2633 h 264283"/>
                <a:gd name="connsiteX1" fmla="*/ 364018 w 370097"/>
                <a:gd name="connsiteY1" fmla="*/ 92188 h 264283"/>
                <a:gd name="connsiteX2" fmla="*/ 359677 w 370097"/>
                <a:gd name="connsiteY2" fmla="*/ 110373 h 264283"/>
                <a:gd name="connsiteX3" fmla="*/ 272636 w 370097"/>
                <a:gd name="connsiteY3" fmla="*/ 177218 h 264283"/>
                <a:gd name="connsiteX4" fmla="*/ 178375 w 370097"/>
                <a:gd name="connsiteY4" fmla="*/ 250598 h 264283"/>
                <a:gd name="connsiteX5" fmla="*/ 122632 w 370097"/>
                <a:gd name="connsiteY5" fmla="*/ 248999 h 264283"/>
                <a:gd name="connsiteX6" fmla="*/ 34495 w 370097"/>
                <a:gd name="connsiteY6" fmla="*/ 171827 h 264283"/>
                <a:gd name="connsiteX7" fmla="*/ 23026 w 370097"/>
                <a:gd name="connsiteY7" fmla="*/ 46314 h 264283"/>
                <a:gd name="connsiteX8" fmla="*/ 146118 w 370097"/>
                <a:gd name="connsiteY8" fmla="*/ 2633 h 26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097" h="264283">
                  <a:moveTo>
                    <a:pt x="146118" y="2633"/>
                  </a:moveTo>
                  <a:cubicBezTo>
                    <a:pt x="186874" y="5695"/>
                    <a:pt x="327876" y="67058"/>
                    <a:pt x="364018" y="92188"/>
                  </a:cubicBezTo>
                  <a:cubicBezTo>
                    <a:pt x="377862" y="101828"/>
                    <a:pt x="364383" y="106626"/>
                    <a:pt x="359677" y="110373"/>
                  </a:cubicBezTo>
                  <a:cubicBezTo>
                    <a:pt x="331029" y="133127"/>
                    <a:pt x="301604" y="154876"/>
                    <a:pt x="272636" y="177218"/>
                  </a:cubicBezTo>
                  <a:cubicBezTo>
                    <a:pt x="241109" y="201526"/>
                    <a:pt x="209628" y="225925"/>
                    <a:pt x="178375" y="250598"/>
                  </a:cubicBezTo>
                  <a:cubicBezTo>
                    <a:pt x="154844" y="269149"/>
                    <a:pt x="145341" y="269057"/>
                    <a:pt x="122632" y="248999"/>
                  </a:cubicBezTo>
                  <a:cubicBezTo>
                    <a:pt x="112809" y="240318"/>
                    <a:pt x="43724" y="181148"/>
                    <a:pt x="34495" y="171827"/>
                  </a:cubicBezTo>
                  <a:cubicBezTo>
                    <a:pt x="4247" y="141260"/>
                    <a:pt x="-19421" y="88761"/>
                    <a:pt x="23026" y="46314"/>
                  </a:cubicBezTo>
                  <a:cubicBezTo>
                    <a:pt x="65427" y="3821"/>
                    <a:pt x="102803" y="-5408"/>
                    <a:pt x="146118" y="2633"/>
                  </a:cubicBezTo>
                  <a:close/>
                </a:path>
              </a:pathLst>
            </a:custGeom>
            <a:solidFill>
              <a:srgbClr val="FAEFE9"/>
            </a:solidFill>
            <a:ln w="4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B28C73-B7F9-43A4-ACE3-2B6611B0473B}"/>
              </a:ext>
            </a:extLst>
          </p:cNvPr>
          <p:cNvGrpSpPr/>
          <p:nvPr/>
        </p:nvGrpSpPr>
        <p:grpSpPr>
          <a:xfrm>
            <a:off x="5915612" y="2441867"/>
            <a:ext cx="4966387" cy="2898882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64971C8-11B5-4CB7-86E5-10EF67F76EC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374707C-B1EA-4B23-AFA0-CB8130C04CD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7126DBB-7637-49DB-8DE0-92CDD9BDADF7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DA1C105-DA4D-4E32-A4EF-70DBCA33664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0818CD-52FE-41D2-A1B4-4FAFAB312A0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DB5B49A-890E-49F0-AC25-189618D3712E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46F1D61-B346-4E14-8739-D6C6C11FE5B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D0A8C24-3E7F-48CD-AB42-43A0B724F4C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97E9321-DFEF-4E12-8817-11F86F64C532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32F796A-002C-4B88-860E-91BF9319F1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71F295D-E7AA-4556-84EC-5663084CA48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5AE4564-D91D-4D52-AF20-4CA895DFB94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4F5052-0ED8-4CEA-8326-4F72265E0D07}"/>
              </a:ext>
            </a:extLst>
          </p:cNvPr>
          <p:cNvGrpSpPr/>
          <p:nvPr/>
        </p:nvGrpSpPr>
        <p:grpSpPr>
          <a:xfrm>
            <a:off x="2519205" y="2327112"/>
            <a:ext cx="1795164" cy="3155804"/>
            <a:chOff x="5852497" y="2173842"/>
            <a:chExt cx="2304012" cy="4050333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503856F6-92CB-4BE9-A0CD-DF94B3F47FAB}"/>
                </a:ext>
              </a:extLst>
            </p:cNvPr>
            <p:cNvGrpSpPr/>
            <p:nvPr/>
          </p:nvGrpSpPr>
          <p:grpSpPr>
            <a:xfrm>
              <a:off x="5852497" y="2173842"/>
              <a:ext cx="2304012" cy="4050333"/>
              <a:chOff x="445712" y="1449040"/>
              <a:chExt cx="2113018" cy="3924176"/>
            </a:xfrm>
          </p:grpSpPr>
          <p:sp>
            <p:nvSpPr>
              <p:cNvPr id="21" name="Rounded Rectangle 21">
                <a:extLst>
                  <a:ext uri="{FF2B5EF4-FFF2-40B4-BE49-F238E27FC236}">
                    <a16:creationId xmlns:a16="http://schemas.microsoft.com/office/drawing/2014/main" id="{FA58689C-C688-490E-99DB-314A4AA582A6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id="{CE387E87-028E-4A2E-A425-D7474CB51C0B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3" name="Group 23">
                <a:extLst>
                  <a:ext uri="{FF2B5EF4-FFF2-40B4-BE49-F238E27FC236}">
                    <a16:creationId xmlns:a16="http://schemas.microsoft.com/office/drawing/2014/main" id="{285CACFF-D7D7-45A1-B7BA-CCD6229AD929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4" name="Oval 24">
                  <a:extLst>
                    <a:ext uri="{FF2B5EF4-FFF2-40B4-BE49-F238E27FC236}">
                      <a16:creationId xmlns:a16="http://schemas.microsoft.com/office/drawing/2014/main" id="{B2C63338-28C0-4C92-ACD7-4592FC959010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5" name="Rounded Rectangle 25">
                  <a:extLst>
                    <a:ext uri="{FF2B5EF4-FFF2-40B4-BE49-F238E27FC236}">
                      <a16:creationId xmlns:a16="http://schemas.microsoft.com/office/drawing/2014/main" id="{30A2E170-B77B-4E5E-AC08-165553D52A1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B63770-681C-45C9-9A6C-4C5C7306E822}"/>
                </a:ext>
              </a:extLst>
            </p:cNvPr>
            <p:cNvGrpSpPr/>
            <p:nvPr/>
          </p:nvGrpSpPr>
          <p:grpSpPr>
            <a:xfrm>
              <a:off x="5927025" y="2556649"/>
              <a:ext cx="2119696" cy="3270627"/>
              <a:chOff x="6023560" y="2556650"/>
              <a:chExt cx="3528017" cy="2167362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3A7BCC3-0444-4C12-9F20-3A896082E1CF}"/>
                  </a:ext>
                </a:extLst>
              </p:cNvPr>
              <p:cNvSpPr/>
              <p:nvPr/>
            </p:nvSpPr>
            <p:spPr>
              <a:xfrm>
                <a:off x="6023560" y="2556650"/>
                <a:ext cx="3528017" cy="2156011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A3119B6-5986-4FAE-9D64-2954A6C23A6F}"/>
                  </a:ext>
                </a:extLst>
              </p:cNvPr>
              <p:cNvSpPr/>
              <p:nvPr/>
            </p:nvSpPr>
            <p:spPr>
              <a:xfrm>
                <a:off x="7217976" y="2568001"/>
                <a:ext cx="2333601" cy="2156011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9B87F-C662-4C98-B43C-DDF2DF6F3101}"/>
              </a:ext>
            </a:extLst>
          </p:cNvPr>
          <p:cNvSpPr txBox="1"/>
          <p:nvPr/>
        </p:nvSpPr>
        <p:spPr>
          <a:xfrm>
            <a:off x="4877109" y="1690777"/>
            <a:ext cx="2663673" cy="369781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JAMES JONSSON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6449F-1EBA-40C7-ACA3-7ED86D8EEC53}"/>
              </a:ext>
            </a:extLst>
          </p:cNvPr>
          <p:cNvSpPr txBox="1"/>
          <p:nvPr/>
        </p:nvSpPr>
        <p:spPr>
          <a:xfrm>
            <a:off x="4877110" y="2122825"/>
            <a:ext cx="3261549" cy="369781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CREATIVE DIRECTOR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C099444-6F78-4163-A9FD-28238CB15DB9}"/>
              </a:ext>
            </a:extLst>
          </p:cNvPr>
          <p:cNvSpPr/>
          <p:nvPr/>
        </p:nvSpPr>
        <p:spPr>
          <a:xfrm>
            <a:off x="4862254" y="2567529"/>
            <a:ext cx="6639632" cy="1438414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E1AAAAA-A743-480F-9250-784D5D431AD5}"/>
              </a:ext>
            </a:extLst>
          </p:cNvPr>
          <p:cNvSpPr/>
          <p:nvPr/>
        </p:nvSpPr>
        <p:spPr>
          <a:xfrm>
            <a:off x="5101256" y="2778905"/>
            <a:ext cx="61616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5A553-D4A5-46B9-A089-B607D1941D3E}"/>
              </a:ext>
            </a:extLst>
          </p:cNvPr>
          <p:cNvSpPr txBox="1"/>
          <p:nvPr/>
        </p:nvSpPr>
        <p:spPr>
          <a:xfrm>
            <a:off x="5243705" y="4166676"/>
            <a:ext cx="1224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/FACEBOOK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367AFB-EFF8-4DA3-B10D-82D9147EF1DB}"/>
              </a:ext>
            </a:extLst>
          </p:cNvPr>
          <p:cNvSpPr txBox="1"/>
          <p:nvPr/>
        </p:nvSpPr>
        <p:spPr>
          <a:xfrm>
            <a:off x="7613180" y="4169392"/>
            <a:ext cx="1224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@TWITTER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60DD8532-F6B7-4BE7-9A1B-A14AE926FC00}"/>
              </a:ext>
            </a:extLst>
          </p:cNvPr>
          <p:cNvSpPr/>
          <p:nvPr/>
        </p:nvSpPr>
        <p:spPr>
          <a:xfrm>
            <a:off x="7267712" y="4164825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9AD4A4A6-884F-48DC-A0C2-74F2ECAF26DC}"/>
              </a:ext>
            </a:extLst>
          </p:cNvPr>
          <p:cNvSpPr/>
          <p:nvPr/>
        </p:nvSpPr>
        <p:spPr>
          <a:xfrm>
            <a:off x="4932230" y="4164825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0C5F-6E97-4931-BF52-9DEED62A899E}"/>
              </a:ext>
            </a:extLst>
          </p:cNvPr>
          <p:cNvSpPr txBox="1"/>
          <p:nvPr/>
        </p:nvSpPr>
        <p:spPr>
          <a:xfrm>
            <a:off x="4846382" y="4476301"/>
            <a:ext cx="215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014CBC-04F0-4AE5-B78F-01A93A88836E}"/>
              </a:ext>
            </a:extLst>
          </p:cNvPr>
          <p:cNvSpPr txBox="1"/>
          <p:nvPr/>
        </p:nvSpPr>
        <p:spPr>
          <a:xfrm>
            <a:off x="7211390" y="4476301"/>
            <a:ext cx="215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CFD05-C42A-4530-A4BC-7F43A379AE4F}"/>
              </a:ext>
            </a:extLst>
          </p:cNvPr>
          <p:cNvSpPr txBox="1"/>
          <p:nvPr/>
        </p:nvSpPr>
        <p:spPr>
          <a:xfrm>
            <a:off x="9443382" y="5496331"/>
            <a:ext cx="21269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www.hompageurl.com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396F44-26A4-4656-B959-206B369F2AAD}"/>
              </a:ext>
            </a:extLst>
          </p:cNvPr>
          <p:cNvSpPr txBox="1"/>
          <p:nvPr/>
        </p:nvSpPr>
        <p:spPr>
          <a:xfrm>
            <a:off x="8813892" y="6051889"/>
            <a:ext cx="275648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Example Text Example Text Example Text Example Text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8EFDCD0-4071-4B82-9971-C2EDD0B78B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5149D2-0455-4F7B-BF76-346AC3886CDE}"/>
              </a:ext>
            </a:extLst>
          </p:cNvPr>
          <p:cNvGrpSpPr/>
          <p:nvPr/>
        </p:nvGrpSpPr>
        <p:grpSpPr>
          <a:xfrm>
            <a:off x="8636134" y="1649186"/>
            <a:ext cx="3555866" cy="5208814"/>
            <a:chOff x="8636134" y="1649186"/>
            <a:chExt cx="3555866" cy="5208814"/>
          </a:xfrm>
        </p:grpSpPr>
        <p:sp>
          <p:nvSpPr>
            <p:cNvPr id="6" name="Graphic 106">
              <a:extLst>
                <a:ext uri="{FF2B5EF4-FFF2-40B4-BE49-F238E27FC236}">
                  <a16:creationId xmlns:a16="http://schemas.microsoft.com/office/drawing/2014/main" id="{9C87A74A-DE17-4944-9104-824B42FF3B85}"/>
                </a:ext>
              </a:extLst>
            </p:cNvPr>
            <p:cNvSpPr/>
            <p:nvPr/>
          </p:nvSpPr>
          <p:spPr>
            <a:xfrm>
              <a:off x="9119656" y="5128727"/>
              <a:ext cx="338452" cy="351623"/>
            </a:xfrm>
            <a:custGeom>
              <a:avLst/>
              <a:gdLst>
                <a:gd name="connsiteX0" fmla="*/ 584 w 285546"/>
                <a:gd name="connsiteY0" fmla="*/ 17226 h 296658"/>
                <a:gd name="connsiteX1" fmla="*/ 268607 w 285546"/>
                <a:gd name="connsiteY1" fmla="*/ 0 h 296658"/>
                <a:gd name="connsiteX2" fmla="*/ 283000 w 285546"/>
                <a:gd name="connsiteY2" fmla="*/ 65110 h 296658"/>
                <a:gd name="connsiteX3" fmla="*/ 275278 w 285546"/>
                <a:gd name="connsiteY3" fmla="*/ 203370 h 296658"/>
                <a:gd name="connsiteX4" fmla="*/ 195958 w 285546"/>
                <a:gd name="connsiteY4" fmla="*/ 288218 h 296658"/>
                <a:gd name="connsiteX5" fmla="*/ 76431 w 285546"/>
                <a:gd name="connsiteY5" fmla="*/ 278121 h 296658"/>
                <a:gd name="connsiteX6" fmla="*/ 33984 w 285546"/>
                <a:gd name="connsiteY6" fmla="*/ 227358 h 296658"/>
                <a:gd name="connsiteX7" fmla="*/ 904 w 285546"/>
                <a:gd name="connsiteY7" fmla="*/ 33903 h 296658"/>
                <a:gd name="connsiteX8" fmla="*/ 584 w 285546"/>
                <a:gd name="connsiteY8" fmla="*/ 17226 h 29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546" h="296658">
                  <a:moveTo>
                    <a:pt x="584" y="17226"/>
                  </a:moveTo>
                  <a:cubicBezTo>
                    <a:pt x="89819" y="10189"/>
                    <a:pt x="179007" y="1691"/>
                    <a:pt x="268607" y="0"/>
                  </a:cubicBezTo>
                  <a:cubicBezTo>
                    <a:pt x="286746" y="18596"/>
                    <a:pt x="281263" y="43498"/>
                    <a:pt x="283000" y="65110"/>
                  </a:cubicBezTo>
                  <a:cubicBezTo>
                    <a:pt x="286746" y="111212"/>
                    <a:pt x="287934" y="158319"/>
                    <a:pt x="275278" y="203370"/>
                  </a:cubicBezTo>
                  <a:cubicBezTo>
                    <a:pt x="263809" y="244172"/>
                    <a:pt x="239045" y="273917"/>
                    <a:pt x="195958" y="288218"/>
                  </a:cubicBezTo>
                  <a:cubicBezTo>
                    <a:pt x="153649" y="302245"/>
                    <a:pt x="113212" y="298727"/>
                    <a:pt x="76431" y="278121"/>
                  </a:cubicBezTo>
                  <a:cubicBezTo>
                    <a:pt x="58337" y="267977"/>
                    <a:pt x="43990" y="248193"/>
                    <a:pt x="33984" y="227358"/>
                  </a:cubicBezTo>
                  <a:cubicBezTo>
                    <a:pt x="4468" y="165904"/>
                    <a:pt x="-2843" y="100931"/>
                    <a:pt x="904" y="33903"/>
                  </a:cubicBezTo>
                  <a:cubicBezTo>
                    <a:pt x="1178" y="28328"/>
                    <a:pt x="675" y="22754"/>
                    <a:pt x="584" y="17226"/>
                  </a:cubicBezTo>
                  <a:close/>
                </a:path>
              </a:pathLst>
            </a:custGeom>
            <a:solidFill>
              <a:srgbClr val="F0B88F"/>
            </a:solidFill>
            <a:ln w="4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106">
              <a:extLst>
                <a:ext uri="{FF2B5EF4-FFF2-40B4-BE49-F238E27FC236}">
                  <a16:creationId xmlns:a16="http://schemas.microsoft.com/office/drawing/2014/main" id="{947E1C69-30F1-4516-BE32-8F8FE8B01F5B}"/>
                </a:ext>
              </a:extLst>
            </p:cNvPr>
            <p:cNvSpPr/>
            <p:nvPr/>
          </p:nvSpPr>
          <p:spPr>
            <a:xfrm>
              <a:off x="8693247" y="1649186"/>
              <a:ext cx="1962539" cy="3506316"/>
            </a:xfrm>
            <a:custGeom>
              <a:avLst/>
              <a:gdLst>
                <a:gd name="connsiteX0" fmla="*/ 1623234 w 1655758"/>
                <a:gd name="connsiteY0" fmla="*/ 2875953 h 2958215"/>
                <a:gd name="connsiteX1" fmla="*/ 257670 w 1655758"/>
                <a:gd name="connsiteY1" fmla="*/ 2958151 h 2958215"/>
                <a:gd name="connsiteX2" fmla="*/ 221117 w 1655758"/>
                <a:gd name="connsiteY2" fmla="*/ 2926396 h 2958215"/>
                <a:gd name="connsiteX3" fmla="*/ 110 w 1655758"/>
                <a:gd name="connsiteY3" fmla="*/ 152683 h 2958215"/>
                <a:gd name="connsiteX4" fmla="*/ 31729 w 1655758"/>
                <a:gd name="connsiteY4" fmla="*/ 115491 h 2958215"/>
                <a:gd name="connsiteX5" fmla="*/ 1417214 w 1655758"/>
                <a:gd name="connsiteY5" fmla="*/ 121 h 2958215"/>
                <a:gd name="connsiteX6" fmla="*/ 1454589 w 1655758"/>
                <a:gd name="connsiteY6" fmla="*/ 32105 h 2958215"/>
                <a:gd name="connsiteX7" fmla="*/ 1655675 w 1655758"/>
                <a:gd name="connsiteY7" fmla="*/ 2838943 h 2958215"/>
                <a:gd name="connsiteX8" fmla="*/ 1623234 w 1655758"/>
                <a:gd name="connsiteY8" fmla="*/ 2875953 h 295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5758" h="2958215">
                  <a:moveTo>
                    <a:pt x="1623234" y="2875953"/>
                  </a:moveTo>
                  <a:lnTo>
                    <a:pt x="257670" y="2958151"/>
                  </a:lnTo>
                  <a:cubicBezTo>
                    <a:pt x="238891" y="2959293"/>
                    <a:pt x="222625" y="2945175"/>
                    <a:pt x="221117" y="2926396"/>
                  </a:cubicBezTo>
                  <a:lnTo>
                    <a:pt x="110" y="152683"/>
                  </a:lnTo>
                  <a:cubicBezTo>
                    <a:pt x="-1397" y="133676"/>
                    <a:pt x="12721" y="117044"/>
                    <a:pt x="31729" y="115491"/>
                  </a:cubicBezTo>
                  <a:lnTo>
                    <a:pt x="1417214" y="121"/>
                  </a:lnTo>
                  <a:cubicBezTo>
                    <a:pt x="1436404" y="-1478"/>
                    <a:pt x="1453173" y="12915"/>
                    <a:pt x="1454589" y="32105"/>
                  </a:cubicBezTo>
                  <a:lnTo>
                    <a:pt x="1655675" y="2838943"/>
                  </a:lnTo>
                  <a:cubicBezTo>
                    <a:pt x="1657000" y="2858179"/>
                    <a:pt x="1642425" y="2874765"/>
                    <a:pt x="1623234" y="2875953"/>
                  </a:cubicBezTo>
                  <a:close/>
                </a:path>
              </a:pathLst>
            </a:custGeom>
            <a:solidFill>
              <a:srgbClr val="252525"/>
            </a:solidFill>
            <a:ln w="4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106">
              <a:extLst>
                <a:ext uri="{FF2B5EF4-FFF2-40B4-BE49-F238E27FC236}">
                  <a16:creationId xmlns:a16="http://schemas.microsoft.com/office/drawing/2014/main" id="{6EBF2F9B-1DCD-4BA6-BA2C-86518EC284D5}"/>
                </a:ext>
              </a:extLst>
            </p:cNvPr>
            <p:cNvSpPr/>
            <p:nvPr/>
          </p:nvSpPr>
          <p:spPr>
            <a:xfrm>
              <a:off x="8797611" y="1948404"/>
              <a:ext cx="1752307" cy="2810894"/>
            </a:xfrm>
            <a:custGeom>
              <a:avLst/>
              <a:gdLst>
                <a:gd name="connsiteX0" fmla="*/ 1452667 w 1478389"/>
                <a:gd name="connsiteY0" fmla="*/ 2260631 h 2371500"/>
                <a:gd name="connsiteX1" fmla="*/ 225866 w 1478389"/>
                <a:gd name="connsiteY1" fmla="*/ 2371432 h 2371500"/>
                <a:gd name="connsiteX2" fmla="*/ 196441 w 1478389"/>
                <a:gd name="connsiteY2" fmla="*/ 2346302 h 2371500"/>
                <a:gd name="connsiteX3" fmla="*/ 107 w 1478389"/>
                <a:gd name="connsiteY3" fmla="*/ 131343 h 2371500"/>
                <a:gd name="connsiteX4" fmla="*/ 25100 w 1478389"/>
                <a:gd name="connsiteY4" fmla="*/ 101370 h 2371500"/>
                <a:gd name="connsiteX5" fmla="*/ 1287859 w 1478389"/>
                <a:gd name="connsiteY5" fmla="*/ 119 h 2371500"/>
                <a:gd name="connsiteX6" fmla="*/ 1317924 w 1478389"/>
                <a:gd name="connsiteY6" fmla="*/ 25432 h 2371500"/>
                <a:gd name="connsiteX7" fmla="*/ 1478299 w 1478389"/>
                <a:gd name="connsiteY7" fmla="*/ 2230841 h 2371500"/>
                <a:gd name="connsiteX8" fmla="*/ 1452667 w 1478389"/>
                <a:gd name="connsiteY8" fmla="*/ 2260631 h 23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8389" h="2371500">
                  <a:moveTo>
                    <a:pt x="1452667" y="2260631"/>
                  </a:moveTo>
                  <a:lnTo>
                    <a:pt x="225866" y="2371432"/>
                  </a:lnTo>
                  <a:cubicBezTo>
                    <a:pt x="210833" y="2372483"/>
                    <a:pt x="197766" y="2361288"/>
                    <a:pt x="196441" y="2346302"/>
                  </a:cubicBezTo>
                  <a:lnTo>
                    <a:pt x="107" y="131343"/>
                  </a:lnTo>
                  <a:cubicBezTo>
                    <a:pt x="-1218" y="116174"/>
                    <a:pt x="9930" y="102787"/>
                    <a:pt x="25100" y="101370"/>
                  </a:cubicBezTo>
                  <a:lnTo>
                    <a:pt x="1287859" y="119"/>
                  </a:lnTo>
                  <a:cubicBezTo>
                    <a:pt x="1303166" y="-1297"/>
                    <a:pt x="1316690" y="10080"/>
                    <a:pt x="1317924" y="25432"/>
                  </a:cubicBezTo>
                  <a:lnTo>
                    <a:pt x="1478299" y="2230841"/>
                  </a:lnTo>
                  <a:cubicBezTo>
                    <a:pt x="1479533" y="2246193"/>
                    <a:pt x="1468019" y="2259580"/>
                    <a:pt x="1452667" y="2260631"/>
                  </a:cubicBezTo>
                  <a:close/>
                </a:path>
              </a:pathLst>
            </a:custGeom>
            <a:solidFill>
              <a:srgbClr val="D9D9D9"/>
            </a:solidFill>
            <a:ln w="4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106">
              <a:extLst>
                <a:ext uri="{FF2B5EF4-FFF2-40B4-BE49-F238E27FC236}">
                  <a16:creationId xmlns:a16="http://schemas.microsoft.com/office/drawing/2014/main" id="{B34C7B35-35B1-4438-BB9B-C8EE5B3A21BE}"/>
                </a:ext>
              </a:extLst>
            </p:cNvPr>
            <p:cNvSpPr/>
            <p:nvPr/>
          </p:nvSpPr>
          <p:spPr>
            <a:xfrm>
              <a:off x="9085148" y="2392252"/>
              <a:ext cx="1178706" cy="1178714"/>
            </a:xfrm>
            <a:custGeom>
              <a:avLst/>
              <a:gdLst>
                <a:gd name="connsiteX0" fmla="*/ 970428 w 994453"/>
                <a:gd name="connsiteY0" fmla="*/ 922909 h 994459"/>
                <a:gd name="connsiteX1" fmla="*/ 99787 w 994453"/>
                <a:gd name="connsiteY1" fmla="*/ 994370 h 994459"/>
                <a:gd name="connsiteX2" fmla="*/ 71550 w 994453"/>
                <a:gd name="connsiteY2" fmla="*/ 970428 h 994459"/>
                <a:gd name="connsiteX3" fmla="*/ 90 w 994453"/>
                <a:gd name="connsiteY3" fmla="*/ 99787 h 994459"/>
                <a:gd name="connsiteX4" fmla="*/ 24032 w 994453"/>
                <a:gd name="connsiteY4" fmla="*/ 71550 h 994459"/>
                <a:gd name="connsiteX5" fmla="*/ 894672 w 994453"/>
                <a:gd name="connsiteY5" fmla="*/ 90 h 994459"/>
                <a:gd name="connsiteX6" fmla="*/ 922909 w 994453"/>
                <a:gd name="connsiteY6" fmla="*/ 24032 h 994459"/>
                <a:gd name="connsiteX7" fmla="*/ 994370 w 994453"/>
                <a:gd name="connsiteY7" fmla="*/ 894672 h 994459"/>
                <a:gd name="connsiteX8" fmla="*/ 970428 w 994453"/>
                <a:gd name="connsiteY8" fmla="*/ 922909 h 994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4453" h="994459">
                  <a:moveTo>
                    <a:pt x="970428" y="922909"/>
                  </a:moveTo>
                  <a:lnTo>
                    <a:pt x="99787" y="994370"/>
                  </a:lnTo>
                  <a:cubicBezTo>
                    <a:pt x="85395" y="995558"/>
                    <a:pt x="72738" y="984820"/>
                    <a:pt x="71550" y="970428"/>
                  </a:cubicBezTo>
                  <a:lnTo>
                    <a:pt x="90" y="99787"/>
                  </a:lnTo>
                  <a:cubicBezTo>
                    <a:pt x="-1098" y="85395"/>
                    <a:pt x="9639" y="72738"/>
                    <a:pt x="24032" y="71550"/>
                  </a:cubicBezTo>
                  <a:lnTo>
                    <a:pt x="894672" y="90"/>
                  </a:lnTo>
                  <a:cubicBezTo>
                    <a:pt x="909065" y="-1098"/>
                    <a:pt x="921721" y="9639"/>
                    <a:pt x="922909" y="24032"/>
                  </a:cubicBezTo>
                  <a:lnTo>
                    <a:pt x="994370" y="894672"/>
                  </a:lnTo>
                  <a:cubicBezTo>
                    <a:pt x="995512" y="909110"/>
                    <a:pt x="984820" y="921767"/>
                    <a:pt x="970428" y="922909"/>
                  </a:cubicBezTo>
                  <a:close/>
                </a:path>
              </a:pathLst>
            </a:custGeom>
            <a:solidFill>
              <a:srgbClr val="FFFFFF"/>
            </a:solidFill>
            <a:ln w="4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106">
              <a:extLst>
                <a:ext uri="{FF2B5EF4-FFF2-40B4-BE49-F238E27FC236}">
                  <a16:creationId xmlns:a16="http://schemas.microsoft.com/office/drawing/2014/main" id="{FB49D756-DA0D-4360-BF76-C6D4A13C2584}"/>
                </a:ext>
              </a:extLst>
            </p:cNvPr>
            <p:cNvSpPr/>
            <p:nvPr/>
          </p:nvSpPr>
          <p:spPr>
            <a:xfrm>
              <a:off x="10026821" y="5896242"/>
              <a:ext cx="2165179" cy="961758"/>
            </a:xfrm>
            <a:custGeom>
              <a:avLst/>
              <a:gdLst>
                <a:gd name="connsiteX0" fmla="*/ 135565 w 1826722"/>
                <a:gd name="connsiteY0" fmla="*/ 811419 h 811418"/>
                <a:gd name="connsiteX1" fmla="*/ 0 w 1826722"/>
                <a:gd name="connsiteY1" fmla="*/ 325770 h 811418"/>
                <a:gd name="connsiteX2" fmla="*/ 1617275 w 1826722"/>
                <a:gd name="connsiteY2" fmla="*/ 1913 h 811418"/>
                <a:gd name="connsiteX3" fmla="*/ 1639527 w 1826722"/>
                <a:gd name="connsiteY3" fmla="*/ 16260 h 811418"/>
                <a:gd name="connsiteX4" fmla="*/ 1826723 w 1826722"/>
                <a:gd name="connsiteY4" fmla="*/ 811419 h 811418"/>
                <a:gd name="connsiteX5" fmla="*/ 135565 w 1826722"/>
                <a:gd name="connsiteY5" fmla="*/ 811419 h 811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6722" h="811418">
                  <a:moveTo>
                    <a:pt x="135565" y="811419"/>
                  </a:moveTo>
                  <a:cubicBezTo>
                    <a:pt x="120853" y="758143"/>
                    <a:pt x="30522" y="434331"/>
                    <a:pt x="0" y="325770"/>
                  </a:cubicBezTo>
                  <a:cubicBezTo>
                    <a:pt x="-548" y="323805"/>
                    <a:pt x="1605076" y="6208"/>
                    <a:pt x="1617275" y="1913"/>
                  </a:cubicBezTo>
                  <a:cubicBezTo>
                    <a:pt x="1632582" y="-3524"/>
                    <a:pt x="1636466" y="3055"/>
                    <a:pt x="1639527" y="16260"/>
                  </a:cubicBezTo>
                  <a:cubicBezTo>
                    <a:pt x="1656798" y="91056"/>
                    <a:pt x="1803146" y="711173"/>
                    <a:pt x="1826723" y="811419"/>
                  </a:cubicBezTo>
                  <a:cubicBezTo>
                    <a:pt x="1262988" y="811419"/>
                    <a:pt x="699299" y="811419"/>
                    <a:pt x="135565" y="811419"/>
                  </a:cubicBezTo>
                  <a:close/>
                </a:path>
              </a:pathLst>
            </a:custGeom>
            <a:solidFill>
              <a:srgbClr val="010101"/>
            </a:solidFill>
            <a:ln w="4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106">
              <a:extLst>
                <a:ext uri="{FF2B5EF4-FFF2-40B4-BE49-F238E27FC236}">
                  <a16:creationId xmlns:a16="http://schemas.microsoft.com/office/drawing/2014/main" id="{142BA2B3-1536-488A-8B01-58D62267B465}"/>
                </a:ext>
              </a:extLst>
            </p:cNvPr>
            <p:cNvSpPr/>
            <p:nvPr/>
          </p:nvSpPr>
          <p:spPr>
            <a:xfrm>
              <a:off x="10038057" y="5758251"/>
              <a:ext cx="1650612" cy="515021"/>
            </a:xfrm>
            <a:custGeom>
              <a:avLst/>
              <a:gdLst>
                <a:gd name="connsiteX0" fmla="*/ 1337899 w 1392591"/>
                <a:gd name="connsiteY0" fmla="*/ 999 h 434514"/>
                <a:gd name="connsiteX1" fmla="*/ 1359465 w 1392591"/>
                <a:gd name="connsiteY1" fmla="*/ 15940 h 434514"/>
                <a:gd name="connsiteX2" fmla="*/ 1392591 w 1392591"/>
                <a:gd name="connsiteY2" fmla="*/ 159226 h 434514"/>
                <a:gd name="connsiteX3" fmla="*/ 28444 w 1392591"/>
                <a:gd name="connsiteY3" fmla="*/ 434514 h 434514"/>
                <a:gd name="connsiteX4" fmla="*/ 983 w 1392591"/>
                <a:gd name="connsiteY4" fmla="*/ 282318 h 434514"/>
                <a:gd name="connsiteX5" fmla="*/ 14051 w 1392591"/>
                <a:gd name="connsiteY5" fmla="*/ 261803 h 434514"/>
                <a:gd name="connsiteX6" fmla="*/ 1337899 w 1392591"/>
                <a:gd name="connsiteY6" fmla="*/ 999 h 43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2591" h="434514">
                  <a:moveTo>
                    <a:pt x="1337899" y="999"/>
                  </a:moveTo>
                  <a:cubicBezTo>
                    <a:pt x="1353526" y="-2337"/>
                    <a:pt x="1356496" y="2690"/>
                    <a:pt x="1359465" y="15940"/>
                  </a:cubicBezTo>
                  <a:cubicBezTo>
                    <a:pt x="1370249" y="63778"/>
                    <a:pt x="1377513" y="112393"/>
                    <a:pt x="1392591" y="159226"/>
                  </a:cubicBezTo>
                  <a:cubicBezTo>
                    <a:pt x="1272653" y="184676"/>
                    <a:pt x="150118" y="411120"/>
                    <a:pt x="28444" y="434514"/>
                  </a:cubicBezTo>
                  <a:cubicBezTo>
                    <a:pt x="20037" y="391382"/>
                    <a:pt x="14554" y="344914"/>
                    <a:pt x="983" y="282318"/>
                  </a:cubicBezTo>
                  <a:cubicBezTo>
                    <a:pt x="-2352" y="267011"/>
                    <a:pt x="2994" y="263585"/>
                    <a:pt x="14051" y="261803"/>
                  </a:cubicBezTo>
                  <a:cubicBezTo>
                    <a:pt x="59422" y="254355"/>
                    <a:pt x="1272927" y="14935"/>
                    <a:pt x="1337899" y="999"/>
                  </a:cubicBezTo>
                  <a:close/>
                </a:path>
              </a:pathLst>
            </a:custGeom>
            <a:solidFill>
              <a:srgbClr val="FFFFFF"/>
            </a:solidFill>
            <a:ln w="4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106">
              <a:extLst>
                <a:ext uri="{FF2B5EF4-FFF2-40B4-BE49-F238E27FC236}">
                  <a16:creationId xmlns:a16="http://schemas.microsoft.com/office/drawing/2014/main" id="{CD820108-3926-42E0-A14B-45C48A4B5103}"/>
                </a:ext>
              </a:extLst>
            </p:cNvPr>
            <p:cNvSpPr/>
            <p:nvPr/>
          </p:nvSpPr>
          <p:spPr>
            <a:xfrm>
              <a:off x="8636134" y="3859027"/>
              <a:ext cx="241646" cy="426267"/>
            </a:xfrm>
            <a:custGeom>
              <a:avLst/>
              <a:gdLst>
                <a:gd name="connsiteX0" fmla="*/ 183815 w 203872"/>
                <a:gd name="connsiteY0" fmla="*/ 0 h 359634"/>
                <a:gd name="connsiteX1" fmla="*/ 203873 w 203872"/>
                <a:gd name="connsiteY1" fmla="*/ 228820 h 359634"/>
                <a:gd name="connsiteX2" fmla="*/ 202045 w 203872"/>
                <a:gd name="connsiteY2" fmla="*/ 303113 h 359634"/>
                <a:gd name="connsiteX3" fmla="*/ 173123 w 203872"/>
                <a:gd name="connsiteY3" fmla="*/ 348347 h 359634"/>
                <a:gd name="connsiteX4" fmla="*/ 102576 w 203872"/>
                <a:gd name="connsiteY4" fmla="*/ 359633 h 359634"/>
                <a:gd name="connsiteX5" fmla="*/ 0 w 203872"/>
                <a:gd name="connsiteY5" fmla="*/ 258976 h 359634"/>
                <a:gd name="connsiteX6" fmla="*/ 60495 w 203872"/>
                <a:gd name="connsiteY6" fmla="*/ 123183 h 359634"/>
                <a:gd name="connsiteX7" fmla="*/ 163071 w 203872"/>
                <a:gd name="connsiteY7" fmla="*/ 7082 h 359634"/>
                <a:gd name="connsiteX8" fmla="*/ 183815 w 203872"/>
                <a:gd name="connsiteY8" fmla="*/ 0 h 35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872" h="359634">
                  <a:moveTo>
                    <a:pt x="183815" y="0"/>
                  </a:moveTo>
                  <a:cubicBezTo>
                    <a:pt x="192587" y="76075"/>
                    <a:pt x="198847" y="152379"/>
                    <a:pt x="203873" y="228820"/>
                  </a:cubicBezTo>
                  <a:cubicBezTo>
                    <a:pt x="197294" y="253402"/>
                    <a:pt x="199852" y="278532"/>
                    <a:pt x="202045" y="303113"/>
                  </a:cubicBezTo>
                  <a:cubicBezTo>
                    <a:pt x="204787" y="333772"/>
                    <a:pt x="202274" y="343550"/>
                    <a:pt x="173123" y="348347"/>
                  </a:cubicBezTo>
                  <a:cubicBezTo>
                    <a:pt x="149775" y="352231"/>
                    <a:pt x="127204" y="359542"/>
                    <a:pt x="102576" y="359633"/>
                  </a:cubicBezTo>
                  <a:cubicBezTo>
                    <a:pt x="46651" y="359862"/>
                    <a:pt x="46" y="316866"/>
                    <a:pt x="0" y="258976"/>
                  </a:cubicBezTo>
                  <a:cubicBezTo>
                    <a:pt x="-46" y="203462"/>
                    <a:pt x="28785" y="162614"/>
                    <a:pt x="60495" y="123183"/>
                  </a:cubicBezTo>
                  <a:cubicBezTo>
                    <a:pt x="92844" y="83020"/>
                    <a:pt x="128848" y="45782"/>
                    <a:pt x="163071" y="7082"/>
                  </a:cubicBezTo>
                  <a:cubicBezTo>
                    <a:pt x="168874" y="457"/>
                    <a:pt x="176093" y="46"/>
                    <a:pt x="183815" y="0"/>
                  </a:cubicBezTo>
                  <a:close/>
                </a:path>
              </a:pathLst>
            </a:custGeom>
            <a:solidFill>
              <a:srgbClr val="F0B88F"/>
            </a:solidFill>
            <a:ln w="4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6">
              <a:extLst>
                <a:ext uri="{FF2B5EF4-FFF2-40B4-BE49-F238E27FC236}">
                  <a16:creationId xmlns:a16="http://schemas.microsoft.com/office/drawing/2014/main" id="{DBEC4618-F5F4-4F23-83E9-163EA83DC57C}"/>
                </a:ext>
              </a:extLst>
            </p:cNvPr>
            <p:cNvSpPr/>
            <p:nvPr/>
          </p:nvSpPr>
          <p:spPr>
            <a:xfrm>
              <a:off x="8803965" y="4610233"/>
              <a:ext cx="154562" cy="516709"/>
            </a:xfrm>
            <a:custGeom>
              <a:avLst/>
              <a:gdLst>
                <a:gd name="connsiteX0" fmla="*/ 101708 w 130401"/>
                <a:gd name="connsiteY0" fmla="*/ 78725 h 435938"/>
                <a:gd name="connsiteX1" fmla="*/ 117928 w 130401"/>
                <a:gd name="connsiteY1" fmla="*/ 266378 h 435938"/>
                <a:gd name="connsiteX2" fmla="*/ 130402 w 130401"/>
                <a:gd name="connsiteY2" fmla="*/ 433652 h 435938"/>
                <a:gd name="connsiteX3" fmla="*/ 10052 w 130401"/>
                <a:gd name="connsiteY3" fmla="*/ 353511 h 435938"/>
                <a:gd name="connsiteX4" fmla="*/ 7630 w 130401"/>
                <a:gd name="connsiteY4" fmla="*/ 247051 h 435938"/>
                <a:gd name="connsiteX5" fmla="*/ 33354 w 130401"/>
                <a:gd name="connsiteY5" fmla="*/ 146348 h 435938"/>
                <a:gd name="connsiteX6" fmla="*/ 72511 w 130401"/>
                <a:gd name="connsiteY6" fmla="*/ 32304 h 435938"/>
                <a:gd name="connsiteX7" fmla="*/ 87818 w 130401"/>
                <a:gd name="connsiteY7" fmla="*/ 0 h 435938"/>
                <a:gd name="connsiteX8" fmla="*/ 98601 w 130401"/>
                <a:gd name="connsiteY8" fmla="*/ 90422 h 435938"/>
                <a:gd name="connsiteX9" fmla="*/ 101708 w 130401"/>
                <a:gd name="connsiteY9" fmla="*/ 78725 h 43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401" h="435938">
                  <a:moveTo>
                    <a:pt x="101708" y="78725"/>
                  </a:moveTo>
                  <a:cubicBezTo>
                    <a:pt x="107191" y="141276"/>
                    <a:pt x="113313" y="203781"/>
                    <a:pt x="117928" y="266378"/>
                  </a:cubicBezTo>
                  <a:cubicBezTo>
                    <a:pt x="122040" y="322121"/>
                    <a:pt x="129625" y="377635"/>
                    <a:pt x="130402" y="433652"/>
                  </a:cubicBezTo>
                  <a:cubicBezTo>
                    <a:pt x="76944" y="444892"/>
                    <a:pt x="34771" y="414142"/>
                    <a:pt x="10052" y="353511"/>
                  </a:cubicBezTo>
                  <a:cubicBezTo>
                    <a:pt x="-4158" y="318694"/>
                    <a:pt x="-1736" y="283192"/>
                    <a:pt x="7630" y="247051"/>
                  </a:cubicBezTo>
                  <a:cubicBezTo>
                    <a:pt x="16312" y="213514"/>
                    <a:pt x="21475" y="179154"/>
                    <a:pt x="33354" y="146348"/>
                  </a:cubicBezTo>
                  <a:cubicBezTo>
                    <a:pt x="47016" y="108562"/>
                    <a:pt x="59124" y="70181"/>
                    <a:pt x="72511" y="32304"/>
                  </a:cubicBezTo>
                  <a:cubicBezTo>
                    <a:pt x="76304" y="21612"/>
                    <a:pt x="75664" y="8818"/>
                    <a:pt x="87818" y="0"/>
                  </a:cubicBezTo>
                  <a:cubicBezTo>
                    <a:pt x="95997" y="29927"/>
                    <a:pt x="91245" y="61043"/>
                    <a:pt x="98601" y="90422"/>
                  </a:cubicBezTo>
                  <a:cubicBezTo>
                    <a:pt x="102668" y="87909"/>
                    <a:pt x="99058" y="82244"/>
                    <a:pt x="101708" y="78725"/>
                  </a:cubicBezTo>
                  <a:close/>
                </a:path>
              </a:pathLst>
            </a:custGeom>
            <a:solidFill>
              <a:srgbClr val="F0B88F"/>
            </a:solidFill>
            <a:ln w="4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22DB39E-7780-4CA6-A9DB-8B0E86877BA4}"/>
                </a:ext>
              </a:extLst>
            </p:cNvPr>
            <p:cNvSpPr/>
            <p:nvPr/>
          </p:nvSpPr>
          <p:spPr>
            <a:xfrm>
              <a:off x="9171894" y="2484533"/>
              <a:ext cx="1006958" cy="1007485"/>
            </a:xfrm>
            <a:custGeom>
              <a:avLst/>
              <a:gdLst>
                <a:gd name="connsiteX0" fmla="*/ 410625 w 1006958"/>
                <a:gd name="connsiteY0" fmla="*/ 941944 h 1007485"/>
                <a:gd name="connsiteX1" fmla="*/ 411546 w 1006958"/>
                <a:gd name="connsiteY1" fmla="*/ 942648 h 1007485"/>
                <a:gd name="connsiteX2" fmla="*/ 414417 w 1006958"/>
                <a:gd name="connsiteY2" fmla="*/ 974872 h 1007485"/>
                <a:gd name="connsiteX3" fmla="*/ 411708 w 1006958"/>
                <a:gd name="connsiteY3" fmla="*/ 978121 h 1007485"/>
                <a:gd name="connsiteX4" fmla="*/ 380135 w 1006958"/>
                <a:gd name="connsiteY4" fmla="*/ 980937 h 1007485"/>
                <a:gd name="connsiteX5" fmla="*/ 376127 w 1006958"/>
                <a:gd name="connsiteY5" fmla="*/ 977579 h 1007485"/>
                <a:gd name="connsiteX6" fmla="*/ 373528 w 1006958"/>
                <a:gd name="connsiteY6" fmla="*/ 948227 h 1007485"/>
                <a:gd name="connsiteX7" fmla="*/ 376237 w 1006958"/>
                <a:gd name="connsiteY7" fmla="*/ 944977 h 1007485"/>
                <a:gd name="connsiteX8" fmla="*/ 891483 w 1006958"/>
                <a:gd name="connsiteY8" fmla="*/ 896887 h 1007485"/>
                <a:gd name="connsiteX9" fmla="*/ 894839 w 1006958"/>
                <a:gd name="connsiteY9" fmla="*/ 899648 h 1007485"/>
                <a:gd name="connsiteX10" fmla="*/ 897602 w 1006958"/>
                <a:gd name="connsiteY10" fmla="*/ 931059 h 1007485"/>
                <a:gd name="connsiteX11" fmla="*/ 894894 w 1006958"/>
                <a:gd name="connsiteY11" fmla="*/ 934308 h 1007485"/>
                <a:gd name="connsiteX12" fmla="*/ 864133 w 1006958"/>
                <a:gd name="connsiteY12" fmla="*/ 937016 h 1007485"/>
                <a:gd name="connsiteX13" fmla="*/ 860125 w 1006958"/>
                <a:gd name="connsiteY13" fmla="*/ 933658 h 1007485"/>
                <a:gd name="connsiteX14" fmla="*/ 857418 w 1006958"/>
                <a:gd name="connsiteY14" fmla="*/ 903278 h 1007485"/>
                <a:gd name="connsiteX15" fmla="*/ 860451 w 1006958"/>
                <a:gd name="connsiteY15" fmla="*/ 899648 h 1007485"/>
                <a:gd name="connsiteX16" fmla="*/ 1000878 w 1006958"/>
                <a:gd name="connsiteY16" fmla="*/ 887192 h 1007485"/>
                <a:gd name="connsiteX17" fmla="*/ 1004182 w 1006958"/>
                <a:gd name="connsiteY17" fmla="*/ 889954 h 1007485"/>
                <a:gd name="connsiteX18" fmla="*/ 1006944 w 1006958"/>
                <a:gd name="connsiteY18" fmla="*/ 921364 h 1007485"/>
                <a:gd name="connsiteX19" fmla="*/ 1004237 w 1006958"/>
                <a:gd name="connsiteY19" fmla="*/ 924613 h 1007485"/>
                <a:gd name="connsiteX20" fmla="*/ 973476 w 1006958"/>
                <a:gd name="connsiteY20" fmla="*/ 927322 h 1007485"/>
                <a:gd name="connsiteX21" fmla="*/ 969469 w 1006958"/>
                <a:gd name="connsiteY21" fmla="*/ 923964 h 1007485"/>
                <a:gd name="connsiteX22" fmla="*/ 966760 w 1006958"/>
                <a:gd name="connsiteY22" fmla="*/ 893204 h 1007485"/>
                <a:gd name="connsiteX23" fmla="*/ 969469 w 1006958"/>
                <a:gd name="connsiteY23" fmla="*/ 889954 h 1007485"/>
                <a:gd name="connsiteX24" fmla="*/ 590480 w 1006958"/>
                <a:gd name="connsiteY24" fmla="*/ 888979 h 1007485"/>
                <a:gd name="connsiteX25" fmla="*/ 593784 w 1006958"/>
                <a:gd name="connsiteY25" fmla="*/ 891686 h 1007485"/>
                <a:gd name="connsiteX26" fmla="*/ 597033 w 1006958"/>
                <a:gd name="connsiteY26" fmla="*/ 928568 h 1007485"/>
                <a:gd name="connsiteX27" fmla="*/ 597304 w 1006958"/>
                <a:gd name="connsiteY27" fmla="*/ 931599 h 1007485"/>
                <a:gd name="connsiteX28" fmla="*/ 599687 w 1006958"/>
                <a:gd name="connsiteY28" fmla="*/ 958408 h 1007485"/>
                <a:gd name="connsiteX29" fmla="*/ 596979 w 1006958"/>
                <a:gd name="connsiteY29" fmla="*/ 961657 h 1007485"/>
                <a:gd name="connsiteX30" fmla="*/ 492564 w 1006958"/>
                <a:gd name="connsiteY30" fmla="*/ 970918 h 1007485"/>
                <a:gd name="connsiteX31" fmla="*/ 488557 w 1006958"/>
                <a:gd name="connsiteY31" fmla="*/ 967560 h 1007485"/>
                <a:gd name="connsiteX32" fmla="*/ 485741 w 1006958"/>
                <a:gd name="connsiteY32" fmla="*/ 935770 h 1007485"/>
                <a:gd name="connsiteX33" fmla="*/ 486011 w 1006958"/>
                <a:gd name="connsiteY33" fmla="*/ 935444 h 1007485"/>
                <a:gd name="connsiteX34" fmla="*/ 559016 w 1006958"/>
                <a:gd name="connsiteY34" fmla="*/ 928947 h 1007485"/>
                <a:gd name="connsiteX35" fmla="*/ 555982 w 1006958"/>
                <a:gd name="connsiteY35" fmla="*/ 895044 h 1007485"/>
                <a:gd name="connsiteX36" fmla="*/ 558691 w 1006958"/>
                <a:gd name="connsiteY36" fmla="*/ 891795 h 1007485"/>
                <a:gd name="connsiteX37" fmla="*/ 471012 w 1006958"/>
                <a:gd name="connsiteY37" fmla="*/ 824154 h 1007485"/>
                <a:gd name="connsiteX38" fmla="*/ 476264 w 1006958"/>
                <a:gd name="connsiteY38" fmla="*/ 828540 h 1007485"/>
                <a:gd name="connsiteX39" fmla="*/ 479079 w 1006958"/>
                <a:gd name="connsiteY39" fmla="*/ 860439 h 1007485"/>
                <a:gd name="connsiteX40" fmla="*/ 513091 w 1006958"/>
                <a:gd name="connsiteY40" fmla="*/ 857405 h 1007485"/>
                <a:gd name="connsiteX41" fmla="*/ 516394 w 1006958"/>
                <a:gd name="connsiteY41" fmla="*/ 860167 h 1007485"/>
                <a:gd name="connsiteX42" fmla="*/ 519048 w 1006958"/>
                <a:gd name="connsiteY42" fmla="*/ 890008 h 1007485"/>
                <a:gd name="connsiteX43" fmla="*/ 516340 w 1006958"/>
                <a:gd name="connsiteY43" fmla="*/ 893258 h 1007485"/>
                <a:gd name="connsiteX44" fmla="*/ 482275 w 1006958"/>
                <a:gd name="connsiteY44" fmla="*/ 896290 h 1007485"/>
                <a:gd name="connsiteX45" fmla="*/ 485525 w 1006958"/>
                <a:gd name="connsiteY45" fmla="*/ 932792 h 1007485"/>
                <a:gd name="connsiteX46" fmla="*/ 483900 w 1006958"/>
                <a:gd name="connsiteY46" fmla="*/ 934742 h 1007485"/>
                <a:gd name="connsiteX47" fmla="*/ 413334 w 1006958"/>
                <a:gd name="connsiteY47" fmla="*/ 941024 h 1007485"/>
                <a:gd name="connsiteX48" fmla="*/ 411277 w 1006958"/>
                <a:gd name="connsiteY48" fmla="*/ 939291 h 1007485"/>
                <a:gd name="connsiteX49" fmla="*/ 408027 w 1006958"/>
                <a:gd name="connsiteY49" fmla="*/ 902843 h 1007485"/>
                <a:gd name="connsiteX50" fmla="*/ 373475 w 1006958"/>
                <a:gd name="connsiteY50" fmla="*/ 905930 h 1007485"/>
                <a:gd name="connsiteX51" fmla="*/ 369467 w 1006958"/>
                <a:gd name="connsiteY51" fmla="*/ 902572 h 1007485"/>
                <a:gd name="connsiteX52" fmla="*/ 366868 w 1006958"/>
                <a:gd name="connsiteY52" fmla="*/ 873436 h 1007485"/>
                <a:gd name="connsiteX53" fmla="*/ 369576 w 1006958"/>
                <a:gd name="connsiteY53" fmla="*/ 870186 h 1007485"/>
                <a:gd name="connsiteX54" fmla="*/ 404831 w 1006958"/>
                <a:gd name="connsiteY54" fmla="*/ 867045 h 1007485"/>
                <a:gd name="connsiteX55" fmla="*/ 402015 w 1006958"/>
                <a:gd name="connsiteY55" fmla="*/ 835092 h 1007485"/>
                <a:gd name="connsiteX56" fmla="*/ 406349 w 1006958"/>
                <a:gd name="connsiteY56" fmla="*/ 829894 h 1007485"/>
                <a:gd name="connsiteX57" fmla="*/ 246964 w 1006958"/>
                <a:gd name="connsiteY57" fmla="*/ 806281 h 1007485"/>
                <a:gd name="connsiteX58" fmla="*/ 248861 w 1006958"/>
                <a:gd name="connsiteY58" fmla="*/ 807852 h 1007485"/>
                <a:gd name="connsiteX59" fmla="*/ 258392 w 1006958"/>
                <a:gd name="connsiteY59" fmla="*/ 915408 h 1007485"/>
                <a:gd name="connsiteX60" fmla="*/ 256821 w 1006958"/>
                <a:gd name="connsiteY60" fmla="*/ 917303 h 1007485"/>
                <a:gd name="connsiteX61" fmla="*/ 149266 w 1006958"/>
                <a:gd name="connsiteY61" fmla="*/ 926834 h 1007485"/>
                <a:gd name="connsiteX62" fmla="*/ 147371 w 1006958"/>
                <a:gd name="connsiteY62" fmla="*/ 925264 h 1007485"/>
                <a:gd name="connsiteX63" fmla="*/ 137839 w 1006958"/>
                <a:gd name="connsiteY63" fmla="*/ 817709 h 1007485"/>
                <a:gd name="connsiteX64" fmla="*/ 139409 w 1006958"/>
                <a:gd name="connsiteY64" fmla="*/ 815813 h 1007485"/>
                <a:gd name="connsiteX65" fmla="*/ 280920 w 1006958"/>
                <a:gd name="connsiteY65" fmla="*/ 765664 h 1007485"/>
                <a:gd name="connsiteX66" fmla="*/ 98683 w 1006958"/>
                <a:gd name="connsiteY66" fmla="*/ 781857 h 1007485"/>
                <a:gd name="connsiteX67" fmla="*/ 97112 w 1006958"/>
                <a:gd name="connsiteY67" fmla="*/ 783753 h 1007485"/>
                <a:gd name="connsiteX68" fmla="*/ 113306 w 1006958"/>
                <a:gd name="connsiteY68" fmla="*/ 965990 h 1007485"/>
                <a:gd name="connsiteX69" fmla="*/ 115201 w 1006958"/>
                <a:gd name="connsiteY69" fmla="*/ 967560 h 1007485"/>
                <a:gd name="connsiteX70" fmla="*/ 297438 w 1006958"/>
                <a:gd name="connsiteY70" fmla="*/ 951367 h 1007485"/>
                <a:gd name="connsiteX71" fmla="*/ 299008 w 1006958"/>
                <a:gd name="connsiteY71" fmla="*/ 949472 h 1007485"/>
                <a:gd name="connsiteX72" fmla="*/ 282815 w 1006958"/>
                <a:gd name="connsiteY72" fmla="*/ 767235 h 1007485"/>
                <a:gd name="connsiteX73" fmla="*/ 280920 w 1006958"/>
                <a:gd name="connsiteY73" fmla="*/ 765664 h 1007485"/>
                <a:gd name="connsiteX74" fmla="*/ 314388 w 1006958"/>
                <a:gd name="connsiteY74" fmla="*/ 725697 h 1007485"/>
                <a:gd name="connsiteX75" fmla="*/ 316284 w 1006958"/>
                <a:gd name="connsiteY75" fmla="*/ 727268 h 1007485"/>
                <a:gd name="connsiteX76" fmla="*/ 338976 w 1006958"/>
                <a:gd name="connsiteY76" fmla="*/ 982887 h 1007485"/>
                <a:gd name="connsiteX77" fmla="*/ 337406 w 1006958"/>
                <a:gd name="connsiteY77" fmla="*/ 984783 h 1007485"/>
                <a:gd name="connsiteX78" fmla="*/ 81787 w 1006958"/>
                <a:gd name="connsiteY78" fmla="*/ 1007474 h 1007485"/>
                <a:gd name="connsiteX79" fmla="*/ 79891 w 1006958"/>
                <a:gd name="connsiteY79" fmla="*/ 1005903 h 1007485"/>
                <a:gd name="connsiteX80" fmla="*/ 57199 w 1006958"/>
                <a:gd name="connsiteY80" fmla="*/ 750284 h 1007485"/>
                <a:gd name="connsiteX81" fmla="*/ 58769 w 1006958"/>
                <a:gd name="connsiteY81" fmla="*/ 748389 h 1007485"/>
                <a:gd name="connsiteX82" fmla="*/ 757878 w 1006958"/>
                <a:gd name="connsiteY82" fmla="*/ 686272 h 1007485"/>
                <a:gd name="connsiteX83" fmla="*/ 760477 w 1006958"/>
                <a:gd name="connsiteY83" fmla="*/ 688654 h 1007485"/>
                <a:gd name="connsiteX84" fmla="*/ 763348 w 1006958"/>
                <a:gd name="connsiteY84" fmla="*/ 720715 h 1007485"/>
                <a:gd name="connsiteX85" fmla="*/ 761019 w 1006958"/>
                <a:gd name="connsiteY85" fmla="*/ 723424 h 1007485"/>
                <a:gd name="connsiteX86" fmla="*/ 728958 w 1006958"/>
                <a:gd name="connsiteY86" fmla="*/ 726240 h 1007485"/>
                <a:gd name="connsiteX87" fmla="*/ 726196 w 1006958"/>
                <a:gd name="connsiteY87" fmla="*/ 724019 h 1007485"/>
                <a:gd name="connsiteX88" fmla="*/ 723326 w 1006958"/>
                <a:gd name="connsiteY88" fmla="*/ 691633 h 1007485"/>
                <a:gd name="connsiteX89" fmla="*/ 725492 w 1006958"/>
                <a:gd name="connsiteY89" fmla="*/ 689142 h 1007485"/>
                <a:gd name="connsiteX90" fmla="*/ 757878 w 1006958"/>
                <a:gd name="connsiteY90" fmla="*/ 686272 h 1007485"/>
                <a:gd name="connsiteX91" fmla="*/ 385334 w 1006958"/>
                <a:gd name="connsiteY91" fmla="*/ 681668 h 1007485"/>
                <a:gd name="connsiteX92" fmla="*/ 388529 w 1006958"/>
                <a:gd name="connsiteY92" fmla="*/ 684375 h 1007485"/>
                <a:gd name="connsiteX93" fmla="*/ 394595 w 1006958"/>
                <a:gd name="connsiteY93" fmla="*/ 752504 h 1007485"/>
                <a:gd name="connsiteX94" fmla="*/ 391887 w 1006958"/>
                <a:gd name="connsiteY94" fmla="*/ 755754 h 1007485"/>
                <a:gd name="connsiteX95" fmla="*/ 361072 w 1006958"/>
                <a:gd name="connsiteY95" fmla="*/ 758516 h 1007485"/>
                <a:gd name="connsiteX96" fmla="*/ 357065 w 1006958"/>
                <a:gd name="connsiteY96" fmla="*/ 755158 h 1007485"/>
                <a:gd name="connsiteX97" fmla="*/ 350837 w 1006958"/>
                <a:gd name="connsiteY97" fmla="*/ 684755 h 1007485"/>
                <a:gd name="connsiteX98" fmla="*/ 460666 w 1006958"/>
                <a:gd name="connsiteY98" fmla="*/ 675006 h 1007485"/>
                <a:gd name="connsiteX99" fmla="*/ 461263 w 1006958"/>
                <a:gd name="connsiteY99" fmla="*/ 675493 h 1007485"/>
                <a:gd name="connsiteX100" fmla="*/ 464132 w 1006958"/>
                <a:gd name="connsiteY100" fmla="*/ 707988 h 1007485"/>
                <a:gd name="connsiteX101" fmla="*/ 461425 w 1006958"/>
                <a:gd name="connsiteY101" fmla="*/ 711237 h 1007485"/>
                <a:gd name="connsiteX102" fmla="*/ 432071 w 1006958"/>
                <a:gd name="connsiteY102" fmla="*/ 713836 h 1007485"/>
                <a:gd name="connsiteX103" fmla="*/ 428064 w 1006958"/>
                <a:gd name="connsiteY103" fmla="*/ 710479 h 1007485"/>
                <a:gd name="connsiteX104" fmla="*/ 425464 w 1006958"/>
                <a:gd name="connsiteY104" fmla="*/ 681126 h 1007485"/>
                <a:gd name="connsiteX105" fmla="*/ 428173 w 1006958"/>
                <a:gd name="connsiteY105" fmla="*/ 677877 h 1007485"/>
                <a:gd name="connsiteX106" fmla="*/ 791129 w 1006958"/>
                <a:gd name="connsiteY106" fmla="*/ 645600 h 1007485"/>
                <a:gd name="connsiteX107" fmla="*/ 685525 w 1006958"/>
                <a:gd name="connsiteY107" fmla="*/ 654969 h 1007485"/>
                <a:gd name="connsiteX108" fmla="*/ 682654 w 1006958"/>
                <a:gd name="connsiteY108" fmla="*/ 658435 h 1007485"/>
                <a:gd name="connsiteX109" fmla="*/ 691969 w 1006958"/>
                <a:gd name="connsiteY109" fmla="*/ 763715 h 1007485"/>
                <a:gd name="connsiteX110" fmla="*/ 695813 w 1006958"/>
                <a:gd name="connsiteY110" fmla="*/ 766911 h 1007485"/>
                <a:gd name="connsiteX111" fmla="*/ 801094 w 1006958"/>
                <a:gd name="connsiteY111" fmla="*/ 757542 h 1007485"/>
                <a:gd name="connsiteX112" fmla="*/ 803964 w 1006958"/>
                <a:gd name="connsiteY112" fmla="*/ 754075 h 1007485"/>
                <a:gd name="connsiteX113" fmla="*/ 794595 w 1006958"/>
                <a:gd name="connsiteY113" fmla="*/ 648470 h 1007485"/>
                <a:gd name="connsiteX114" fmla="*/ 791129 w 1006958"/>
                <a:gd name="connsiteY114" fmla="*/ 645600 h 1007485"/>
                <a:gd name="connsiteX115" fmla="*/ 530312 w 1006958"/>
                <a:gd name="connsiteY115" fmla="*/ 632764 h 1007485"/>
                <a:gd name="connsiteX116" fmla="*/ 530365 w 1006958"/>
                <a:gd name="connsiteY116" fmla="*/ 632819 h 1007485"/>
                <a:gd name="connsiteX117" fmla="*/ 530799 w 1006958"/>
                <a:gd name="connsiteY117" fmla="*/ 632764 h 1007485"/>
                <a:gd name="connsiteX118" fmla="*/ 534102 w 1006958"/>
                <a:gd name="connsiteY118" fmla="*/ 635526 h 1007485"/>
                <a:gd name="connsiteX119" fmla="*/ 537027 w 1006958"/>
                <a:gd name="connsiteY119" fmla="*/ 668183 h 1007485"/>
                <a:gd name="connsiteX120" fmla="*/ 570605 w 1006958"/>
                <a:gd name="connsiteY120" fmla="*/ 665204 h 1007485"/>
                <a:gd name="connsiteX121" fmla="*/ 573908 w 1006958"/>
                <a:gd name="connsiteY121" fmla="*/ 667966 h 1007485"/>
                <a:gd name="connsiteX122" fmla="*/ 579973 w 1006958"/>
                <a:gd name="connsiteY122" fmla="*/ 736095 h 1007485"/>
                <a:gd name="connsiteX123" fmla="*/ 577157 w 1006958"/>
                <a:gd name="connsiteY123" fmla="*/ 739400 h 1007485"/>
                <a:gd name="connsiteX124" fmla="*/ 541413 w 1006958"/>
                <a:gd name="connsiteY124" fmla="*/ 742594 h 1007485"/>
                <a:gd name="connsiteX125" fmla="*/ 542227 w 1006958"/>
                <a:gd name="connsiteY125" fmla="*/ 743298 h 1007485"/>
                <a:gd name="connsiteX126" fmla="*/ 545150 w 1006958"/>
                <a:gd name="connsiteY126" fmla="*/ 775955 h 1007485"/>
                <a:gd name="connsiteX127" fmla="*/ 542442 w 1006958"/>
                <a:gd name="connsiteY127" fmla="*/ 779204 h 1007485"/>
                <a:gd name="connsiteX128" fmla="*/ 438625 w 1006958"/>
                <a:gd name="connsiteY128" fmla="*/ 788411 h 1007485"/>
                <a:gd name="connsiteX129" fmla="*/ 434617 w 1006958"/>
                <a:gd name="connsiteY129" fmla="*/ 785053 h 1007485"/>
                <a:gd name="connsiteX130" fmla="*/ 431963 w 1006958"/>
                <a:gd name="connsiteY130" fmla="*/ 755321 h 1007485"/>
                <a:gd name="connsiteX131" fmla="*/ 434672 w 1006958"/>
                <a:gd name="connsiteY131" fmla="*/ 752071 h 1007485"/>
                <a:gd name="connsiteX132" fmla="*/ 506049 w 1006958"/>
                <a:gd name="connsiteY132" fmla="*/ 745735 h 1007485"/>
                <a:gd name="connsiteX133" fmla="*/ 499605 w 1006958"/>
                <a:gd name="connsiteY133" fmla="*/ 673165 h 1007485"/>
                <a:gd name="connsiteX134" fmla="*/ 500147 w 1006958"/>
                <a:gd name="connsiteY134" fmla="*/ 671865 h 1007485"/>
                <a:gd name="connsiteX135" fmla="*/ 462019 w 1006958"/>
                <a:gd name="connsiteY135" fmla="*/ 675224 h 1007485"/>
                <a:gd name="connsiteX136" fmla="*/ 461478 w 1006958"/>
                <a:gd name="connsiteY136" fmla="*/ 674736 h 1007485"/>
                <a:gd name="connsiteX137" fmla="*/ 458608 w 1006958"/>
                <a:gd name="connsiteY137" fmla="*/ 642187 h 1007485"/>
                <a:gd name="connsiteX138" fmla="*/ 461316 w 1006958"/>
                <a:gd name="connsiteY138" fmla="*/ 638938 h 1007485"/>
                <a:gd name="connsiteX139" fmla="*/ 529066 w 1006958"/>
                <a:gd name="connsiteY139" fmla="*/ 632927 h 1007485"/>
                <a:gd name="connsiteX140" fmla="*/ 530312 w 1006958"/>
                <a:gd name="connsiteY140" fmla="*/ 632764 h 1007485"/>
                <a:gd name="connsiteX141" fmla="*/ 602880 w 1006958"/>
                <a:gd name="connsiteY141" fmla="*/ 586786 h 1007485"/>
                <a:gd name="connsiteX142" fmla="*/ 602988 w 1006958"/>
                <a:gd name="connsiteY142" fmla="*/ 586841 h 1007485"/>
                <a:gd name="connsiteX143" fmla="*/ 606238 w 1006958"/>
                <a:gd name="connsiteY143" fmla="*/ 623666 h 1007485"/>
                <a:gd name="connsiteX144" fmla="*/ 603529 w 1006958"/>
                <a:gd name="connsiteY144" fmla="*/ 626916 h 1007485"/>
                <a:gd name="connsiteX145" fmla="*/ 572661 w 1006958"/>
                <a:gd name="connsiteY145" fmla="*/ 629624 h 1007485"/>
                <a:gd name="connsiteX146" fmla="*/ 568653 w 1006958"/>
                <a:gd name="connsiteY146" fmla="*/ 626266 h 1007485"/>
                <a:gd name="connsiteX147" fmla="*/ 565729 w 1006958"/>
                <a:gd name="connsiteY147" fmla="*/ 593068 h 1007485"/>
                <a:gd name="connsiteX148" fmla="*/ 568437 w 1006958"/>
                <a:gd name="connsiteY148" fmla="*/ 589819 h 1007485"/>
                <a:gd name="connsiteX149" fmla="*/ 786688 w 1006958"/>
                <a:gd name="connsiteY149" fmla="*/ 570322 h 1007485"/>
                <a:gd name="connsiteX150" fmla="*/ 789992 w 1006958"/>
                <a:gd name="connsiteY150" fmla="*/ 573084 h 1007485"/>
                <a:gd name="connsiteX151" fmla="*/ 793187 w 1006958"/>
                <a:gd name="connsiteY151" fmla="*/ 608827 h 1007485"/>
                <a:gd name="connsiteX152" fmla="*/ 826439 w 1006958"/>
                <a:gd name="connsiteY152" fmla="*/ 605903 h 1007485"/>
                <a:gd name="connsiteX153" fmla="*/ 829742 w 1006958"/>
                <a:gd name="connsiteY153" fmla="*/ 608665 h 1007485"/>
                <a:gd name="connsiteX154" fmla="*/ 835971 w 1006958"/>
                <a:gd name="connsiteY154" fmla="*/ 679068 h 1007485"/>
                <a:gd name="connsiteX155" fmla="*/ 871228 w 1006958"/>
                <a:gd name="connsiteY155" fmla="*/ 675927 h 1007485"/>
                <a:gd name="connsiteX156" fmla="*/ 868248 w 1006958"/>
                <a:gd name="connsiteY156" fmla="*/ 642296 h 1007485"/>
                <a:gd name="connsiteX157" fmla="*/ 870956 w 1006958"/>
                <a:gd name="connsiteY157" fmla="*/ 639047 h 1007485"/>
                <a:gd name="connsiteX158" fmla="*/ 907188 w 1006958"/>
                <a:gd name="connsiteY158" fmla="*/ 635852 h 1007485"/>
                <a:gd name="connsiteX159" fmla="*/ 904100 w 1006958"/>
                <a:gd name="connsiteY159" fmla="*/ 601083 h 1007485"/>
                <a:gd name="connsiteX160" fmla="*/ 906808 w 1006958"/>
                <a:gd name="connsiteY160" fmla="*/ 597834 h 1007485"/>
                <a:gd name="connsiteX161" fmla="*/ 937027 w 1006958"/>
                <a:gd name="connsiteY161" fmla="*/ 595180 h 1007485"/>
                <a:gd name="connsiteX162" fmla="*/ 940331 w 1006958"/>
                <a:gd name="connsiteY162" fmla="*/ 597942 h 1007485"/>
                <a:gd name="connsiteX163" fmla="*/ 943418 w 1006958"/>
                <a:gd name="connsiteY163" fmla="*/ 632548 h 1007485"/>
                <a:gd name="connsiteX164" fmla="*/ 943526 w 1006958"/>
                <a:gd name="connsiteY164" fmla="*/ 632440 h 1007485"/>
                <a:gd name="connsiteX165" fmla="*/ 978024 w 1006958"/>
                <a:gd name="connsiteY165" fmla="*/ 629407 h 1007485"/>
                <a:gd name="connsiteX166" fmla="*/ 981327 w 1006958"/>
                <a:gd name="connsiteY166" fmla="*/ 632169 h 1007485"/>
                <a:gd name="connsiteX167" fmla="*/ 993946 w 1006958"/>
                <a:gd name="connsiteY167" fmla="*/ 774655 h 1007485"/>
                <a:gd name="connsiteX168" fmla="*/ 991238 w 1006958"/>
                <a:gd name="connsiteY168" fmla="*/ 777904 h 1007485"/>
                <a:gd name="connsiteX169" fmla="*/ 960314 w 1006958"/>
                <a:gd name="connsiteY169" fmla="*/ 780667 h 1007485"/>
                <a:gd name="connsiteX170" fmla="*/ 956145 w 1006958"/>
                <a:gd name="connsiteY170" fmla="*/ 777147 h 1007485"/>
                <a:gd name="connsiteX171" fmla="*/ 953166 w 1006958"/>
                <a:gd name="connsiteY171" fmla="*/ 743299 h 1007485"/>
                <a:gd name="connsiteX172" fmla="*/ 920673 w 1006958"/>
                <a:gd name="connsiteY172" fmla="*/ 746168 h 1007485"/>
                <a:gd name="connsiteX173" fmla="*/ 916665 w 1006958"/>
                <a:gd name="connsiteY173" fmla="*/ 742811 h 1007485"/>
                <a:gd name="connsiteX174" fmla="*/ 910491 w 1006958"/>
                <a:gd name="connsiteY174" fmla="*/ 673220 h 1007485"/>
                <a:gd name="connsiteX175" fmla="*/ 872581 w 1006958"/>
                <a:gd name="connsiteY175" fmla="*/ 676578 h 1007485"/>
                <a:gd name="connsiteX176" fmla="*/ 875776 w 1006958"/>
                <a:gd name="connsiteY176" fmla="*/ 712429 h 1007485"/>
                <a:gd name="connsiteX177" fmla="*/ 875073 w 1006958"/>
                <a:gd name="connsiteY177" fmla="*/ 713241 h 1007485"/>
                <a:gd name="connsiteX178" fmla="*/ 839274 w 1006958"/>
                <a:gd name="connsiteY178" fmla="*/ 716437 h 1007485"/>
                <a:gd name="connsiteX179" fmla="*/ 842470 w 1006958"/>
                <a:gd name="connsiteY179" fmla="*/ 752342 h 1007485"/>
                <a:gd name="connsiteX180" fmla="*/ 876751 w 1006958"/>
                <a:gd name="connsiteY180" fmla="*/ 749309 h 1007485"/>
                <a:gd name="connsiteX181" fmla="*/ 880054 w 1006958"/>
                <a:gd name="connsiteY181" fmla="*/ 752072 h 1007485"/>
                <a:gd name="connsiteX182" fmla="*/ 883087 w 1006958"/>
                <a:gd name="connsiteY182" fmla="*/ 786461 h 1007485"/>
                <a:gd name="connsiteX183" fmla="*/ 953437 w 1006958"/>
                <a:gd name="connsiteY183" fmla="*/ 780341 h 1007485"/>
                <a:gd name="connsiteX184" fmla="*/ 956741 w 1006958"/>
                <a:gd name="connsiteY184" fmla="*/ 783104 h 1007485"/>
                <a:gd name="connsiteX185" fmla="*/ 959719 w 1006958"/>
                <a:gd name="connsiteY185" fmla="*/ 816898 h 1007485"/>
                <a:gd name="connsiteX186" fmla="*/ 994270 w 1006958"/>
                <a:gd name="connsiteY186" fmla="*/ 813810 h 1007485"/>
                <a:gd name="connsiteX187" fmla="*/ 997575 w 1006958"/>
                <a:gd name="connsiteY187" fmla="*/ 816573 h 1007485"/>
                <a:gd name="connsiteX188" fmla="*/ 1000336 w 1006958"/>
                <a:gd name="connsiteY188" fmla="*/ 847983 h 1007485"/>
                <a:gd name="connsiteX189" fmla="*/ 997629 w 1006958"/>
                <a:gd name="connsiteY189" fmla="*/ 851233 h 1007485"/>
                <a:gd name="connsiteX190" fmla="*/ 929120 w 1006958"/>
                <a:gd name="connsiteY190" fmla="*/ 857298 h 1007485"/>
                <a:gd name="connsiteX191" fmla="*/ 925112 w 1006958"/>
                <a:gd name="connsiteY191" fmla="*/ 853940 h 1007485"/>
                <a:gd name="connsiteX192" fmla="*/ 922188 w 1006958"/>
                <a:gd name="connsiteY192" fmla="*/ 820851 h 1007485"/>
                <a:gd name="connsiteX193" fmla="*/ 849077 w 1006958"/>
                <a:gd name="connsiteY193" fmla="*/ 827349 h 1007485"/>
                <a:gd name="connsiteX194" fmla="*/ 855685 w 1006958"/>
                <a:gd name="connsiteY194" fmla="*/ 901815 h 1007485"/>
                <a:gd name="connsiteX195" fmla="*/ 781814 w 1006958"/>
                <a:gd name="connsiteY195" fmla="*/ 908368 h 1007485"/>
                <a:gd name="connsiteX196" fmla="*/ 781056 w 1006958"/>
                <a:gd name="connsiteY196" fmla="*/ 909288 h 1007485"/>
                <a:gd name="connsiteX197" fmla="*/ 784252 w 1006958"/>
                <a:gd name="connsiteY197" fmla="*/ 944978 h 1007485"/>
                <a:gd name="connsiteX198" fmla="*/ 675885 w 1006958"/>
                <a:gd name="connsiteY198" fmla="*/ 954618 h 1007485"/>
                <a:gd name="connsiteX199" fmla="*/ 671877 w 1006958"/>
                <a:gd name="connsiteY199" fmla="*/ 951260 h 1007485"/>
                <a:gd name="connsiteX200" fmla="*/ 665648 w 1006958"/>
                <a:gd name="connsiteY200" fmla="*/ 880910 h 1007485"/>
                <a:gd name="connsiteX201" fmla="*/ 702096 w 1006958"/>
                <a:gd name="connsiteY201" fmla="*/ 877661 h 1007485"/>
                <a:gd name="connsiteX202" fmla="*/ 705182 w 1006958"/>
                <a:gd name="connsiteY202" fmla="*/ 912484 h 1007485"/>
                <a:gd name="connsiteX203" fmla="*/ 709191 w 1006958"/>
                <a:gd name="connsiteY203" fmla="*/ 915841 h 1007485"/>
                <a:gd name="connsiteX204" fmla="*/ 777048 w 1006958"/>
                <a:gd name="connsiteY204" fmla="*/ 909829 h 1007485"/>
                <a:gd name="connsiteX205" fmla="*/ 779757 w 1006958"/>
                <a:gd name="connsiteY205" fmla="*/ 906581 h 1007485"/>
                <a:gd name="connsiteX206" fmla="*/ 776723 w 1006958"/>
                <a:gd name="connsiteY206" fmla="*/ 872516 h 1007485"/>
                <a:gd name="connsiteX207" fmla="*/ 811384 w 1006958"/>
                <a:gd name="connsiteY207" fmla="*/ 869429 h 1007485"/>
                <a:gd name="connsiteX208" fmla="*/ 814092 w 1006958"/>
                <a:gd name="connsiteY208" fmla="*/ 866179 h 1007485"/>
                <a:gd name="connsiteX209" fmla="*/ 811275 w 1006958"/>
                <a:gd name="connsiteY209" fmla="*/ 834715 h 1007485"/>
                <a:gd name="connsiteX210" fmla="*/ 807972 w 1006958"/>
                <a:gd name="connsiteY210" fmla="*/ 831953 h 1007485"/>
                <a:gd name="connsiteX211" fmla="*/ 773529 w 1006958"/>
                <a:gd name="connsiteY211" fmla="*/ 834985 h 1007485"/>
                <a:gd name="connsiteX212" fmla="*/ 770387 w 1006958"/>
                <a:gd name="connsiteY212" fmla="*/ 799459 h 1007485"/>
                <a:gd name="connsiteX213" fmla="*/ 767084 w 1006958"/>
                <a:gd name="connsiteY213" fmla="*/ 796697 h 1007485"/>
                <a:gd name="connsiteX214" fmla="*/ 735619 w 1006958"/>
                <a:gd name="connsiteY214" fmla="*/ 799513 h 1007485"/>
                <a:gd name="connsiteX215" fmla="*/ 732910 w 1006958"/>
                <a:gd name="connsiteY215" fmla="*/ 802762 h 1007485"/>
                <a:gd name="connsiteX216" fmla="*/ 736052 w 1006958"/>
                <a:gd name="connsiteY216" fmla="*/ 838343 h 1007485"/>
                <a:gd name="connsiteX217" fmla="*/ 699767 w 1006958"/>
                <a:gd name="connsiteY217" fmla="*/ 841538 h 1007485"/>
                <a:gd name="connsiteX218" fmla="*/ 696626 w 1006958"/>
                <a:gd name="connsiteY218" fmla="*/ 806012 h 1007485"/>
                <a:gd name="connsiteX219" fmla="*/ 693322 w 1006958"/>
                <a:gd name="connsiteY219" fmla="*/ 803250 h 1007485"/>
                <a:gd name="connsiteX220" fmla="*/ 661858 w 1006958"/>
                <a:gd name="connsiteY220" fmla="*/ 806066 h 1007485"/>
                <a:gd name="connsiteX221" fmla="*/ 659150 w 1006958"/>
                <a:gd name="connsiteY221" fmla="*/ 809315 h 1007485"/>
                <a:gd name="connsiteX222" fmla="*/ 665486 w 1006958"/>
                <a:gd name="connsiteY222" fmla="*/ 880802 h 1007485"/>
                <a:gd name="connsiteX223" fmla="*/ 633046 w 1006958"/>
                <a:gd name="connsiteY223" fmla="*/ 883673 h 1007485"/>
                <a:gd name="connsiteX224" fmla="*/ 629039 w 1006958"/>
                <a:gd name="connsiteY224" fmla="*/ 880315 h 1007485"/>
                <a:gd name="connsiteX225" fmla="*/ 622864 w 1006958"/>
                <a:gd name="connsiteY225" fmla="*/ 810561 h 1007485"/>
                <a:gd name="connsiteX226" fmla="*/ 587283 w 1006958"/>
                <a:gd name="connsiteY226" fmla="*/ 813702 h 1007485"/>
                <a:gd name="connsiteX227" fmla="*/ 586797 w 1006958"/>
                <a:gd name="connsiteY227" fmla="*/ 813268 h 1007485"/>
                <a:gd name="connsiteX228" fmla="*/ 589830 w 1006958"/>
                <a:gd name="connsiteY228" fmla="*/ 847441 h 1007485"/>
                <a:gd name="connsiteX229" fmla="*/ 587121 w 1006958"/>
                <a:gd name="connsiteY229" fmla="*/ 850691 h 1007485"/>
                <a:gd name="connsiteX230" fmla="*/ 555819 w 1006958"/>
                <a:gd name="connsiteY230" fmla="*/ 853453 h 1007485"/>
                <a:gd name="connsiteX231" fmla="*/ 551811 w 1006958"/>
                <a:gd name="connsiteY231" fmla="*/ 850095 h 1007485"/>
                <a:gd name="connsiteX232" fmla="*/ 545800 w 1006958"/>
                <a:gd name="connsiteY232" fmla="*/ 782562 h 1007485"/>
                <a:gd name="connsiteX233" fmla="*/ 548509 w 1006958"/>
                <a:gd name="connsiteY233" fmla="*/ 779312 h 1007485"/>
                <a:gd name="connsiteX234" fmla="*/ 583493 w 1006958"/>
                <a:gd name="connsiteY234" fmla="*/ 776226 h 1007485"/>
                <a:gd name="connsiteX235" fmla="*/ 580352 w 1006958"/>
                <a:gd name="connsiteY235" fmla="*/ 740645 h 1007485"/>
                <a:gd name="connsiteX236" fmla="*/ 581598 w 1006958"/>
                <a:gd name="connsiteY236" fmla="*/ 739182 h 1007485"/>
                <a:gd name="connsiteX237" fmla="*/ 652543 w 1006958"/>
                <a:gd name="connsiteY237" fmla="*/ 732900 h 1007485"/>
                <a:gd name="connsiteX238" fmla="*/ 649239 w 1006958"/>
                <a:gd name="connsiteY238" fmla="*/ 695858 h 1007485"/>
                <a:gd name="connsiteX239" fmla="*/ 617017 w 1006958"/>
                <a:gd name="connsiteY239" fmla="*/ 698727 h 1007485"/>
                <a:gd name="connsiteX240" fmla="*/ 613009 w 1006958"/>
                <a:gd name="connsiteY240" fmla="*/ 695369 h 1007485"/>
                <a:gd name="connsiteX241" fmla="*/ 610300 w 1006958"/>
                <a:gd name="connsiteY241" fmla="*/ 664609 h 1007485"/>
                <a:gd name="connsiteX242" fmla="*/ 613009 w 1006958"/>
                <a:gd name="connsiteY242" fmla="*/ 661359 h 1007485"/>
                <a:gd name="connsiteX243" fmla="*/ 645936 w 1006958"/>
                <a:gd name="connsiteY243" fmla="*/ 658435 h 1007485"/>
                <a:gd name="connsiteX244" fmla="*/ 642957 w 1006958"/>
                <a:gd name="connsiteY244" fmla="*/ 625128 h 1007485"/>
                <a:gd name="connsiteX245" fmla="*/ 645665 w 1006958"/>
                <a:gd name="connsiteY245" fmla="*/ 621880 h 1007485"/>
                <a:gd name="connsiteX246" fmla="*/ 716502 w 1006958"/>
                <a:gd name="connsiteY246" fmla="*/ 615598 h 1007485"/>
                <a:gd name="connsiteX247" fmla="*/ 713307 w 1006958"/>
                <a:gd name="connsiteY247" fmla="*/ 579854 h 1007485"/>
                <a:gd name="connsiteX248" fmla="*/ 716015 w 1006958"/>
                <a:gd name="connsiteY248" fmla="*/ 576604 h 1007485"/>
                <a:gd name="connsiteX249" fmla="*/ 191291 w 1006958"/>
                <a:gd name="connsiteY249" fmla="*/ 587435 h 1007485"/>
                <a:gd name="connsiteX250" fmla="*/ 191615 w 1006958"/>
                <a:gd name="connsiteY250" fmla="*/ 589060 h 1007485"/>
                <a:gd name="connsiteX251" fmla="*/ 194541 w 1006958"/>
                <a:gd name="connsiteY251" fmla="*/ 622095 h 1007485"/>
                <a:gd name="connsiteX252" fmla="*/ 194107 w 1006958"/>
                <a:gd name="connsiteY252" fmla="*/ 624099 h 1007485"/>
                <a:gd name="connsiteX253" fmla="*/ 190858 w 1006958"/>
                <a:gd name="connsiteY253" fmla="*/ 587490 h 1007485"/>
                <a:gd name="connsiteX254" fmla="*/ 157822 w 1006958"/>
                <a:gd name="connsiteY254" fmla="*/ 590414 h 1007485"/>
                <a:gd name="connsiteX255" fmla="*/ 156089 w 1006958"/>
                <a:gd name="connsiteY255" fmla="*/ 592471 h 1007485"/>
                <a:gd name="connsiteX256" fmla="*/ 159177 w 1006958"/>
                <a:gd name="connsiteY256" fmla="*/ 627565 h 1007485"/>
                <a:gd name="connsiteX257" fmla="*/ 194269 w 1006958"/>
                <a:gd name="connsiteY257" fmla="*/ 624479 h 1007485"/>
                <a:gd name="connsiteX258" fmla="*/ 196003 w 1006958"/>
                <a:gd name="connsiteY258" fmla="*/ 622420 h 1007485"/>
                <a:gd name="connsiteX259" fmla="*/ 193078 w 1006958"/>
                <a:gd name="connsiteY259" fmla="*/ 589114 h 1007485"/>
                <a:gd name="connsiteX260" fmla="*/ 191291 w 1006958"/>
                <a:gd name="connsiteY260" fmla="*/ 587435 h 1007485"/>
                <a:gd name="connsiteX261" fmla="*/ 896518 w 1006958"/>
                <a:gd name="connsiteY261" fmla="*/ 523801 h 1007485"/>
                <a:gd name="connsiteX262" fmla="*/ 897385 w 1006958"/>
                <a:gd name="connsiteY262" fmla="*/ 524560 h 1007485"/>
                <a:gd name="connsiteX263" fmla="*/ 900363 w 1006958"/>
                <a:gd name="connsiteY263" fmla="*/ 558191 h 1007485"/>
                <a:gd name="connsiteX264" fmla="*/ 897656 w 1006958"/>
                <a:gd name="connsiteY264" fmla="*/ 561440 h 1007485"/>
                <a:gd name="connsiteX265" fmla="*/ 828227 w 1006958"/>
                <a:gd name="connsiteY265" fmla="*/ 567614 h 1007485"/>
                <a:gd name="connsiteX266" fmla="*/ 824490 w 1006958"/>
                <a:gd name="connsiteY266" fmla="*/ 564473 h 1007485"/>
                <a:gd name="connsiteX267" fmla="*/ 821727 w 1006958"/>
                <a:gd name="connsiteY267" fmla="*/ 533441 h 1007485"/>
                <a:gd name="connsiteX268" fmla="*/ 824436 w 1006958"/>
                <a:gd name="connsiteY268" fmla="*/ 530191 h 1007485"/>
                <a:gd name="connsiteX269" fmla="*/ 557119 w 1006958"/>
                <a:gd name="connsiteY269" fmla="*/ 516436 h 1007485"/>
                <a:gd name="connsiteX270" fmla="*/ 560423 w 1006958"/>
                <a:gd name="connsiteY270" fmla="*/ 519197 h 1007485"/>
                <a:gd name="connsiteX271" fmla="*/ 563076 w 1006958"/>
                <a:gd name="connsiteY271" fmla="*/ 549255 h 1007485"/>
                <a:gd name="connsiteX272" fmla="*/ 560369 w 1006958"/>
                <a:gd name="connsiteY272" fmla="*/ 552504 h 1007485"/>
                <a:gd name="connsiteX273" fmla="*/ 529553 w 1006958"/>
                <a:gd name="connsiteY273" fmla="*/ 555212 h 1007485"/>
                <a:gd name="connsiteX274" fmla="*/ 525546 w 1006958"/>
                <a:gd name="connsiteY274" fmla="*/ 551854 h 1007485"/>
                <a:gd name="connsiteX275" fmla="*/ 522947 w 1006958"/>
                <a:gd name="connsiteY275" fmla="*/ 522501 h 1007485"/>
                <a:gd name="connsiteX276" fmla="*/ 525655 w 1006958"/>
                <a:gd name="connsiteY276" fmla="*/ 519252 h 1007485"/>
                <a:gd name="connsiteX277" fmla="*/ 961345 w 1006958"/>
                <a:gd name="connsiteY277" fmla="*/ 443758 h 1007485"/>
                <a:gd name="connsiteX278" fmla="*/ 964649 w 1006958"/>
                <a:gd name="connsiteY278" fmla="*/ 446520 h 1007485"/>
                <a:gd name="connsiteX279" fmla="*/ 973909 w 1006958"/>
                <a:gd name="connsiteY279" fmla="*/ 550826 h 1007485"/>
                <a:gd name="connsiteX280" fmla="*/ 971201 w 1006958"/>
                <a:gd name="connsiteY280" fmla="*/ 554075 h 1007485"/>
                <a:gd name="connsiteX281" fmla="*/ 936702 w 1006958"/>
                <a:gd name="connsiteY281" fmla="*/ 557108 h 1007485"/>
                <a:gd name="connsiteX282" fmla="*/ 933507 w 1006958"/>
                <a:gd name="connsiteY282" fmla="*/ 521040 h 1007485"/>
                <a:gd name="connsiteX283" fmla="*/ 897385 w 1006958"/>
                <a:gd name="connsiteY283" fmla="*/ 524236 h 1007485"/>
                <a:gd name="connsiteX284" fmla="*/ 894352 w 1006958"/>
                <a:gd name="connsiteY284" fmla="*/ 489791 h 1007485"/>
                <a:gd name="connsiteX285" fmla="*/ 897061 w 1006958"/>
                <a:gd name="connsiteY285" fmla="*/ 486542 h 1007485"/>
                <a:gd name="connsiteX286" fmla="*/ 930203 w 1006958"/>
                <a:gd name="connsiteY286" fmla="*/ 483617 h 1007485"/>
                <a:gd name="connsiteX287" fmla="*/ 927225 w 1006958"/>
                <a:gd name="connsiteY287" fmla="*/ 449770 h 1007485"/>
                <a:gd name="connsiteX288" fmla="*/ 929933 w 1006958"/>
                <a:gd name="connsiteY288" fmla="*/ 446520 h 1007485"/>
                <a:gd name="connsiteX289" fmla="*/ 145042 w 1006958"/>
                <a:gd name="connsiteY289" fmla="*/ 477984 h 1007485"/>
                <a:gd name="connsiteX290" fmla="*/ 147100 w 1006958"/>
                <a:gd name="connsiteY290" fmla="*/ 479717 h 1007485"/>
                <a:gd name="connsiteX291" fmla="*/ 150188 w 1006958"/>
                <a:gd name="connsiteY291" fmla="*/ 514487 h 1007485"/>
                <a:gd name="connsiteX292" fmla="*/ 148454 w 1006958"/>
                <a:gd name="connsiteY292" fmla="*/ 516544 h 1007485"/>
                <a:gd name="connsiteX293" fmla="*/ 113685 w 1006958"/>
                <a:gd name="connsiteY293" fmla="*/ 519631 h 1007485"/>
                <a:gd name="connsiteX294" fmla="*/ 111628 w 1006958"/>
                <a:gd name="connsiteY294" fmla="*/ 517898 h 1007485"/>
                <a:gd name="connsiteX295" fmla="*/ 108540 w 1006958"/>
                <a:gd name="connsiteY295" fmla="*/ 483130 h 1007485"/>
                <a:gd name="connsiteX296" fmla="*/ 110273 w 1006958"/>
                <a:gd name="connsiteY296" fmla="*/ 481072 h 1007485"/>
                <a:gd name="connsiteX297" fmla="*/ 477509 w 1006958"/>
                <a:gd name="connsiteY297" fmla="*/ 449825 h 1007485"/>
                <a:gd name="connsiteX298" fmla="*/ 479620 w 1006958"/>
                <a:gd name="connsiteY298" fmla="*/ 451558 h 1007485"/>
                <a:gd name="connsiteX299" fmla="*/ 485795 w 1006958"/>
                <a:gd name="connsiteY299" fmla="*/ 520878 h 1007485"/>
                <a:gd name="connsiteX300" fmla="*/ 484063 w 1006958"/>
                <a:gd name="connsiteY300" fmla="*/ 522935 h 1007485"/>
                <a:gd name="connsiteX301" fmla="*/ 449347 w 1006958"/>
                <a:gd name="connsiteY301" fmla="*/ 526023 h 1007485"/>
                <a:gd name="connsiteX302" fmla="*/ 452759 w 1006958"/>
                <a:gd name="connsiteY302" fmla="*/ 564203 h 1007485"/>
                <a:gd name="connsiteX303" fmla="*/ 452759 w 1006958"/>
                <a:gd name="connsiteY303" fmla="*/ 564258 h 1007485"/>
                <a:gd name="connsiteX304" fmla="*/ 485848 w 1006958"/>
                <a:gd name="connsiteY304" fmla="*/ 561332 h 1007485"/>
                <a:gd name="connsiteX305" fmla="*/ 487907 w 1006958"/>
                <a:gd name="connsiteY305" fmla="*/ 563065 h 1007485"/>
                <a:gd name="connsiteX306" fmla="*/ 490831 w 1006958"/>
                <a:gd name="connsiteY306" fmla="*/ 595939 h 1007485"/>
                <a:gd name="connsiteX307" fmla="*/ 489098 w 1006958"/>
                <a:gd name="connsiteY307" fmla="*/ 598051 h 1007485"/>
                <a:gd name="connsiteX308" fmla="*/ 382627 w 1006958"/>
                <a:gd name="connsiteY308" fmla="*/ 607474 h 1007485"/>
                <a:gd name="connsiteX309" fmla="*/ 380569 w 1006958"/>
                <a:gd name="connsiteY309" fmla="*/ 605741 h 1007485"/>
                <a:gd name="connsiteX310" fmla="*/ 377319 w 1006958"/>
                <a:gd name="connsiteY310" fmla="*/ 570918 h 1007485"/>
                <a:gd name="connsiteX311" fmla="*/ 415175 w 1006958"/>
                <a:gd name="connsiteY311" fmla="*/ 567561 h 1007485"/>
                <a:gd name="connsiteX312" fmla="*/ 411763 w 1006958"/>
                <a:gd name="connsiteY312" fmla="*/ 529164 h 1007485"/>
                <a:gd name="connsiteX313" fmla="*/ 413495 w 1006958"/>
                <a:gd name="connsiteY313" fmla="*/ 527106 h 1007485"/>
                <a:gd name="connsiteX314" fmla="*/ 447181 w 1006958"/>
                <a:gd name="connsiteY314" fmla="*/ 524128 h 1007485"/>
                <a:gd name="connsiteX315" fmla="*/ 448264 w 1006958"/>
                <a:gd name="connsiteY315" fmla="*/ 524398 h 1007485"/>
                <a:gd name="connsiteX316" fmla="*/ 442090 w 1006958"/>
                <a:gd name="connsiteY316" fmla="*/ 454861 h 1007485"/>
                <a:gd name="connsiteX317" fmla="*/ 443824 w 1006958"/>
                <a:gd name="connsiteY317" fmla="*/ 452804 h 1007485"/>
                <a:gd name="connsiteX318" fmla="*/ 695978 w 1006958"/>
                <a:gd name="connsiteY318" fmla="*/ 393772 h 1007485"/>
                <a:gd name="connsiteX319" fmla="*/ 626115 w 1006958"/>
                <a:gd name="connsiteY319" fmla="*/ 399946 h 1007485"/>
                <a:gd name="connsiteX320" fmla="*/ 623407 w 1006958"/>
                <a:gd name="connsiteY320" fmla="*/ 403195 h 1007485"/>
                <a:gd name="connsiteX321" fmla="*/ 626332 w 1006958"/>
                <a:gd name="connsiteY321" fmla="*/ 436177 h 1007485"/>
                <a:gd name="connsiteX322" fmla="*/ 626656 w 1006958"/>
                <a:gd name="connsiteY322" fmla="*/ 436448 h 1007485"/>
                <a:gd name="connsiteX323" fmla="*/ 593296 w 1006958"/>
                <a:gd name="connsiteY323" fmla="*/ 439425 h 1007485"/>
                <a:gd name="connsiteX324" fmla="*/ 590589 w 1006958"/>
                <a:gd name="connsiteY324" fmla="*/ 442675 h 1007485"/>
                <a:gd name="connsiteX325" fmla="*/ 593512 w 1006958"/>
                <a:gd name="connsiteY325" fmla="*/ 475548 h 1007485"/>
                <a:gd name="connsiteX326" fmla="*/ 593784 w 1006958"/>
                <a:gd name="connsiteY326" fmla="*/ 475765 h 1007485"/>
                <a:gd name="connsiteX327" fmla="*/ 665163 w 1006958"/>
                <a:gd name="connsiteY327" fmla="*/ 469428 h 1007485"/>
                <a:gd name="connsiteX328" fmla="*/ 667870 w 1006958"/>
                <a:gd name="connsiteY328" fmla="*/ 466179 h 1007485"/>
                <a:gd name="connsiteX329" fmla="*/ 664946 w 1006958"/>
                <a:gd name="connsiteY329" fmla="*/ 433360 h 1007485"/>
                <a:gd name="connsiteX330" fmla="*/ 664729 w 1006958"/>
                <a:gd name="connsiteY330" fmla="*/ 433143 h 1007485"/>
                <a:gd name="connsiteX331" fmla="*/ 699281 w 1006958"/>
                <a:gd name="connsiteY331" fmla="*/ 430057 h 1007485"/>
                <a:gd name="connsiteX332" fmla="*/ 701988 w 1006958"/>
                <a:gd name="connsiteY332" fmla="*/ 426808 h 1007485"/>
                <a:gd name="connsiteX333" fmla="*/ 699281 w 1006958"/>
                <a:gd name="connsiteY333" fmla="*/ 396534 h 1007485"/>
                <a:gd name="connsiteX334" fmla="*/ 695978 w 1006958"/>
                <a:gd name="connsiteY334" fmla="*/ 393772 h 1007485"/>
                <a:gd name="connsiteX335" fmla="*/ 286227 w 1006958"/>
                <a:gd name="connsiteY335" fmla="*/ 392038 h 1007485"/>
                <a:gd name="connsiteX336" fmla="*/ 250376 w 1006958"/>
                <a:gd name="connsiteY336" fmla="*/ 395234 h 1007485"/>
                <a:gd name="connsiteX337" fmla="*/ 253572 w 1006958"/>
                <a:gd name="connsiteY337" fmla="*/ 431086 h 1007485"/>
                <a:gd name="connsiteX338" fmla="*/ 255629 w 1006958"/>
                <a:gd name="connsiteY338" fmla="*/ 432819 h 1007485"/>
                <a:gd name="connsiteX339" fmla="*/ 289530 w 1006958"/>
                <a:gd name="connsiteY339" fmla="*/ 429786 h 1007485"/>
                <a:gd name="connsiteX340" fmla="*/ 291264 w 1006958"/>
                <a:gd name="connsiteY340" fmla="*/ 427674 h 1007485"/>
                <a:gd name="connsiteX341" fmla="*/ 288285 w 1006958"/>
                <a:gd name="connsiteY341" fmla="*/ 393771 h 1007485"/>
                <a:gd name="connsiteX342" fmla="*/ 286227 w 1006958"/>
                <a:gd name="connsiteY342" fmla="*/ 392038 h 1007485"/>
                <a:gd name="connsiteX343" fmla="*/ 843553 w 1006958"/>
                <a:gd name="connsiteY343" fmla="*/ 343352 h 1007485"/>
                <a:gd name="connsiteX344" fmla="*/ 846749 w 1006958"/>
                <a:gd name="connsiteY344" fmla="*/ 379853 h 1007485"/>
                <a:gd name="connsiteX345" fmla="*/ 884225 w 1006958"/>
                <a:gd name="connsiteY345" fmla="*/ 376550 h 1007485"/>
                <a:gd name="connsiteX346" fmla="*/ 887473 w 1006958"/>
                <a:gd name="connsiteY346" fmla="*/ 412997 h 1007485"/>
                <a:gd name="connsiteX347" fmla="*/ 849998 w 1006958"/>
                <a:gd name="connsiteY347" fmla="*/ 416301 h 1007485"/>
                <a:gd name="connsiteX348" fmla="*/ 852976 w 1006958"/>
                <a:gd name="connsiteY348" fmla="*/ 449715 h 1007485"/>
                <a:gd name="connsiteX349" fmla="*/ 850269 w 1006958"/>
                <a:gd name="connsiteY349" fmla="*/ 452964 h 1007485"/>
                <a:gd name="connsiteX350" fmla="*/ 818857 w 1006958"/>
                <a:gd name="connsiteY350" fmla="*/ 455727 h 1007485"/>
                <a:gd name="connsiteX351" fmla="*/ 815555 w 1006958"/>
                <a:gd name="connsiteY351" fmla="*/ 452964 h 1007485"/>
                <a:gd name="connsiteX352" fmla="*/ 806402 w 1006958"/>
                <a:gd name="connsiteY352" fmla="*/ 349634 h 1007485"/>
                <a:gd name="connsiteX353" fmla="*/ 809110 w 1006958"/>
                <a:gd name="connsiteY353" fmla="*/ 346385 h 1007485"/>
                <a:gd name="connsiteX354" fmla="*/ 60340 w 1006958"/>
                <a:gd name="connsiteY354" fmla="*/ 375088 h 1007485"/>
                <a:gd name="connsiteX355" fmla="*/ 62398 w 1006958"/>
                <a:gd name="connsiteY355" fmla="*/ 376820 h 1007485"/>
                <a:gd name="connsiteX356" fmla="*/ 65322 w 1006958"/>
                <a:gd name="connsiteY356" fmla="*/ 409911 h 1007485"/>
                <a:gd name="connsiteX357" fmla="*/ 63589 w 1006958"/>
                <a:gd name="connsiteY357" fmla="*/ 411968 h 1007485"/>
                <a:gd name="connsiteX358" fmla="*/ 30500 w 1006958"/>
                <a:gd name="connsiteY358" fmla="*/ 414893 h 1007485"/>
                <a:gd name="connsiteX359" fmla="*/ 28442 w 1006958"/>
                <a:gd name="connsiteY359" fmla="*/ 413160 h 1007485"/>
                <a:gd name="connsiteX360" fmla="*/ 25517 w 1006958"/>
                <a:gd name="connsiteY360" fmla="*/ 380070 h 1007485"/>
                <a:gd name="connsiteX361" fmla="*/ 27250 w 1006958"/>
                <a:gd name="connsiteY361" fmla="*/ 378013 h 1007485"/>
                <a:gd name="connsiteX362" fmla="*/ 134102 w 1006958"/>
                <a:gd name="connsiteY362" fmla="*/ 367236 h 1007485"/>
                <a:gd name="connsiteX363" fmla="*/ 137351 w 1006958"/>
                <a:gd name="connsiteY363" fmla="*/ 369944 h 1007485"/>
                <a:gd name="connsiteX364" fmla="*/ 143525 w 1006958"/>
                <a:gd name="connsiteY364" fmla="*/ 439534 h 1007485"/>
                <a:gd name="connsiteX365" fmla="*/ 140818 w 1006958"/>
                <a:gd name="connsiteY365" fmla="*/ 442784 h 1007485"/>
                <a:gd name="connsiteX366" fmla="*/ 108106 w 1006958"/>
                <a:gd name="connsiteY366" fmla="*/ 445708 h 1007485"/>
                <a:gd name="connsiteX367" fmla="*/ 104858 w 1006958"/>
                <a:gd name="connsiteY367" fmla="*/ 443001 h 1007485"/>
                <a:gd name="connsiteX368" fmla="*/ 98683 w 1006958"/>
                <a:gd name="connsiteY368" fmla="*/ 373410 h 1007485"/>
                <a:gd name="connsiteX369" fmla="*/ 101392 w 1006958"/>
                <a:gd name="connsiteY369" fmla="*/ 370160 h 1007485"/>
                <a:gd name="connsiteX370" fmla="*/ 318938 w 1006958"/>
                <a:gd name="connsiteY370" fmla="*/ 351096 h 1007485"/>
                <a:gd name="connsiteX371" fmla="*/ 322188 w 1006958"/>
                <a:gd name="connsiteY371" fmla="*/ 353805 h 1007485"/>
                <a:gd name="connsiteX372" fmla="*/ 328524 w 1006958"/>
                <a:gd name="connsiteY372" fmla="*/ 424912 h 1007485"/>
                <a:gd name="connsiteX373" fmla="*/ 362318 w 1006958"/>
                <a:gd name="connsiteY373" fmla="*/ 421933 h 1007485"/>
                <a:gd name="connsiteX374" fmla="*/ 365567 w 1006958"/>
                <a:gd name="connsiteY374" fmla="*/ 424641 h 1007485"/>
                <a:gd name="connsiteX375" fmla="*/ 378511 w 1006958"/>
                <a:gd name="connsiteY375" fmla="*/ 570430 h 1007485"/>
                <a:gd name="connsiteX376" fmla="*/ 340818 w 1006958"/>
                <a:gd name="connsiteY376" fmla="*/ 573788 h 1007485"/>
                <a:gd name="connsiteX377" fmla="*/ 344066 w 1006958"/>
                <a:gd name="connsiteY377" fmla="*/ 610235 h 1007485"/>
                <a:gd name="connsiteX378" fmla="*/ 270414 w 1006958"/>
                <a:gd name="connsiteY378" fmla="*/ 616788 h 1007485"/>
                <a:gd name="connsiteX379" fmla="*/ 268681 w 1006958"/>
                <a:gd name="connsiteY379" fmla="*/ 618901 h 1007485"/>
                <a:gd name="connsiteX380" fmla="*/ 271768 w 1006958"/>
                <a:gd name="connsiteY380" fmla="*/ 653561 h 1007485"/>
                <a:gd name="connsiteX381" fmla="*/ 273826 w 1006958"/>
                <a:gd name="connsiteY381" fmla="*/ 655293 h 1007485"/>
                <a:gd name="connsiteX382" fmla="*/ 347641 w 1006958"/>
                <a:gd name="connsiteY382" fmla="*/ 648740 h 1007485"/>
                <a:gd name="connsiteX383" fmla="*/ 344283 w 1006958"/>
                <a:gd name="connsiteY383" fmla="*/ 610777 h 1007485"/>
                <a:gd name="connsiteX384" fmla="*/ 381814 w 1006958"/>
                <a:gd name="connsiteY384" fmla="*/ 607473 h 1007485"/>
                <a:gd name="connsiteX385" fmla="*/ 385010 w 1006958"/>
                <a:gd name="connsiteY385" fmla="*/ 643270 h 1007485"/>
                <a:gd name="connsiteX386" fmla="*/ 382301 w 1006958"/>
                <a:gd name="connsiteY386" fmla="*/ 646520 h 1007485"/>
                <a:gd name="connsiteX387" fmla="*/ 347749 w 1006958"/>
                <a:gd name="connsiteY387" fmla="*/ 649607 h 1007485"/>
                <a:gd name="connsiteX388" fmla="*/ 350620 w 1006958"/>
                <a:gd name="connsiteY388" fmla="*/ 682209 h 1007485"/>
                <a:gd name="connsiteX389" fmla="*/ 347911 w 1006958"/>
                <a:gd name="connsiteY389" fmla="*/ 685459 h 1007485"/>
                <a:gd name="connsiteX390" fmla="*/ 168762 w 1006958"/>
                <a:gd name="connsiteY390" fmla="*/ 701164 h 1007485"/>
                <a:gd name="connsiteX391" fmla="*/ 165512 w 1006958"/>
                <a:gd name="connsiteY391" fmla="*/ 698457 h 1007485"/>
                <a:gd name="connsiteX392" fmla="*/ 159392 w 1006958"/>
                <a:gd name="connsiteY392" fmla="*/ 629244 h 1007485"/>
                <a:gd name="connsiteX393" fmla="*/ 125112 w 1006958"/>
                <a:gd name="connsiteY393" fmla="*/ 632277 h 1007485"/>
                <a:gd name="connsiteX394" fmla="*/ 122999 w 1006958"/>
                <a:gd name="connsiteY394" fmla="*/ 631627 h 1007485"/>
                <a:gd name="connsiteX395" fmla="*/ 123271 w 1006958"/>
                <a:gd name="connsiteY395" fmla="*/ 632601 h 1007485"/>
                <a:gd name="connsiteX396" fmla="*/ 126195 w 1006958"/>
                <a:gd name="connsiteY396" fmla="*/ 665313 h 1007485"/>
                <a:gd name="connsiteX397" fmla="*/ 123486 w 1006958"/>
                <a:gd name="connsiteY397" fmla="*/ 668561 h 1007485"/>
                <a:gd name="connsiteX398" fmla="*/ 53897 w 1006958"/>
                <a:gd name="connsiteY398" fmla="*/ 674735 h 1007485"/>
                <a:gd name="connsiteX399" fmla="*/ 50646 w 1006958"/>
                <a:gd name="connsiteY399" fmla="*/ 672027 h 1007485"/>
                <a:gd name="connsiteX400" fmla="*/ 47722 w 1006958"/>
                <a:gd name="connsiteY400" fmla="*/ 639317 h 1007485"/>
                <a:gd name="connsiteX401" fmla="*/ 50430 w 1006958"/>
                <a:gd name="connsiteY401" fmla="*/ 636068 h 1007485"/>
                <a:gd name="connsiteX402" fmla="*/ 120021 w 1006958"/>
                <a:gd name="connsiteY402" fmla="*/ 629894 h 1007485"/>
                <a:gd name="connsiteX403" fmla="*/ 122133 w 1006958"/>
                <a:gd name="connsiteY403" fmla="*/ 630544 h 1007485"/>
                <a:gd name="connsiteX404" fmla="*/ 121863 w 1006958"/>
                <a:gd name="connsiteY404" fmla="*/ 629569 h 1007485"/>
                <a:gd name="connsiteX405" fmla="*/ 118668 w 1006958"/>
                <a:gd name="connsiteY405" fmla="*/ 593772 h 1007485"/>
                <a:gd name="connsiteX406" fmla="*/ 47181 w 1006958"/>
                <a:gd name="connsiteY406" fmla="*/ 600108 h 1007485"/>
                <a:gd name="connsiteX407" fmla="*/ 43931 w 1006958"/>
                <a:gd name="connsiteY407" fmla="*/ 597400 h 1007485"/>
                <a:gd name="connsiteX408" fmla="*/ 41007 w 1006958"/>
                <a:gd name="connsiteY408" fmla="*/ 564690 h 1007485"/>
                <a:gd name="connsiteX409" fmla="*/ 43715 w 1006958"/>
                <a:gd name="connsiteY409" fmla="*/ 561439 h 1007485"/>
                <a:gd name="connsiteX410" fmla="*/ 152461 w 1006958"/>
                <a:gd name="connsiteY410" fmla="*/ 551800 h 1007485"/>
                <a:gd name="connsiteX411" fmla="*/ 149590 w 1006958"/>
                <a:gd name="connsiteY411" fmla="*/ 519306 h 1007485"/>
                <a:gd name="connsiteX412" fmla="*/ 152299 w 1006958"/>
                <a:gd name="connsiteY412" fmla="*/ 516058 h 1007485"/>
                <a:gd name="connsiteX413" fmla="*/ 185116 w 1006958"/>
                <a:gd name="connsiteY413" fmla="*/ 513132 h 1007485"/>
                <a:gd name="connsiteX414" fmla="*/ 181976 w 1006958"/>
                <a:gd name="connsiteY414" fmla="*/ 477606 h 1007485"/>
                <a:gd name="connsiteX415" fmla="*/ 184684 w 1006958"/>
                <a:gd name="connsiteY415" fmla="*/ 474357 h 1007485"/>
                <a:gd name="connsiteX416" fmla="*/ 219394 w 1006958"/>
                <a:gd name="connsiteY416" fmla="*/ 471275 h 1007485"/>
                <a:gd name="connsiteX417" fmla="*/ 219398 w 1006958"/>
                <a:gd name="connsiteY417" fmla="*/ 471324 h 1007485"/>
                <a:gd name="connsiteX418" fmla="*/ 219457 w 1006958"/>
                <a:gd name="connsiteY418" fmla="*/ 471319 h 1007485"/>
                <a:gd name="connsiteX419" fmla="*/ 222702 w 1006958"/>
                <a:gd name="connsiteY419" fmla="*/ 507879 h 1007485"/>
                <a:gd name="connsiteX420" fmla="*/ 224759 w 1006958"/>
                <a:gd name="connsiteY420" fmla="*/ 509612 h 1007485"/>
                <a:gd name="connsiteX421" fmla="*/ 295704 w 1006958"/>
                <a:gd name="connsiteY421" fmla="*/ 503330 h 1007485"/>
                <a:gd name="connsiteX422" fmla="*/ 298900 w 1006958"/>
                <a:gd name="connsiteY422" fmla="*/ 539236 h 1007485"/>
                <a:gd name="connsiteX423" fmla="*/ 263806 w 1006958"/>
                <a:gd name="connsiteY423" fmla="*/ 542323 h 1007485"/>
                <a:gd name="connsiteX424" fmla="*/ 262073 w 1006958"/>
                <a:gd name="connsiteY424" fmla="*/ 544381 h 1007485"/>
                <a:gd name="connsiteX425" fmla="*/ 264999 w 1006958"/>
                <a:gd name="connsiteY425" fmla="*/ 577525 h 1007485"/>
                <a:gd name="connsiteX426" fmla="*/ 267111 w 1006958"/>
                <a:gd name="connsiteY426" fmla="*/ 579258 h 1007485"/>
                <a:gd name="connsiteX427" fmla="*/ 300254 w 1006958"/>
                <a:gd name="connsiteY427" fmla="*/ 576332 h 1007485"/>
                <a:gd name="connsiteX428" fmla="*/ 301988 w 1006958"/>
                <a:gd name="connsiteY428" fmla="*/ 574275 h 1007485"/>
                <a:gd name="connsiteX429" fmla="*/ 298900 w 1006958"/>
                <a:gd name="connsiteY429" fmla="*/ 539453 h 1007485"/>
                <a:gd name="connsiteX430" fmla="*/ 334481 w 1006958"/>
                <a:gd name="connsiteY430" fmla="*/ 536311 h 1007485"/>
                <a:gd name="connsiteX431" fmla="*/ 336214 w 1006958"/>
                <a:gd name="connsiteY431" fmla="*/ 534254 h 1007485"/>
                <a:gd name="connsiteX432" fmla="*/ 332802 w 1006958"/>
                <a:gd name="connsiteY432" fmla="*/ 495965 h 1007485"/>
                <a:gd name="connsiteX433" fmla="*/ 332748 w 1006958"/>
                <a:gd name="connsiteY433" fmla="*/ 495802 h 1007485"/>
                <a:gd name="connsiteX434" fmla="*/ 329877 w 1006958"/>
                <a:gd name="connsiteY434" fmla="*/ 463417 h 1007485"/>
                <a:gd name="connsiteX435" fmla="*/ 327819 w 1006958"/>
                <a:gd name="connsiteY435" fmla="*/ 461684 h 1007485"/>
                <a:gd name="connsiteX436" fmla="*/ 219457 w 1006958"/>
                <a:gd name="connsiteY436" fmla="*/ 471319 h 1007485"/>
                <a:gd name="connsiteX437" fmla="*/ 219453 w 1006958"/>
                <a:gd name="connsiteY437" fmla="*/ 471269 h 1007485"/>
                <a:gd name="connsiteX438" fmla="*/ 219394 w 1006958"/>
                <a:gd name="connsiteY438" fmla="*/ 471275 h 1007485"/>
                <a:gd name="connsiteX439" fmla="*/ 216419 w 1006958"/>
                <a:gd name="connsiteY439" fmla="*/ 437855 h 1007485"/>
                <a:gd name="connsiteX440" fmla="*/ 216637 w 1006958"/>
                <a:gd name="connsiteY440" fmla="*/ 436502 h 1007485"/>
                <a:gd name="connsiteX441" fmla="*/ 181543 w 1006958"/>
                <a:gd name="connsiteY441" fmla="*/ 439643 h 1007485"/>
                <a:gd name="connsiteX442" fmla="*/ 178293 w 1006958"/>
                <a:gd name="connsiteY442" fmla="*/ 436934 h 1007485"/>
                <a:gd name="connsiteX443" fmla="*/ 175369 w 1006958"/>
                <a:gd name="connsiteY443" fmla="*/ 404224 h 1007485"/>
                <a:gd name="connsiteX444" fmla="*/ 178077 w 1006958"/>
                <a:gd name="connsiteY444" fmla="*/ 400974 h 1007485"/>
                <a:gd name="connsiteX445" fmla="*/ 250214 w 1006958"/>
                <a:gd name="connsiteY445" fmla="*/ 394584 h 1007485"/>
                <a:gd name="connsiteX446" fmla="*/ 247180 w 1006958"/>
                <a:gd name="connsiteY446" fmla="*/ 360466 h 1007485"/>
                <a:gd name="connsiteX447" fmla="*/ 249889 w 1006958"/>
                <a:gd name="connsiteY447" fmla="*/ 357216 h 1007485"/>
                <a:gd name="connsiteX448" fmla="*/ 504479 w 1006958"/>
                <a:gd name="connsiteY448" fmla="*/ 335552 h 1007485"/>
                <a:gd name="connsiteX449" fmla="*/ 507783 w 1006958"/>
                <a:gd name="connsiteY449" fmla="*/ 338314 h 1007485"/>
                <a:gd name="connsiteX450" fmla="*/ 510599 w 1006958"/>
                <a:gd name="connsiteY450" fmla="*/ 369942 h 1007485"/>
                <a:gd name="connsiteX451" fmla="*/ 507891 w 1006958"/>
                <a:gd name="connsiteY451" fmla="*/ 373191 h 1007485"/>
                <a:gd name="connsiteX452" fmla="*/ 473230 w 1006958"/>
                <a:gd name="connsiteY452" fmla="*/ 376278 h 1007485"/>
                <a:gd name="connsiteX453" fmla="*/ 476209 w 1006958"/>
                <a:gd name="connsiteY453" fmla="*/ 410017 h 1007485"/>
                <a:gd name="connsiteX454" fmla="*/ 473502 w 1006958"/>
                <a:gd name="connsiteY454" fmla="*/ 413267 h 1007485"/>
                <a:gd name="connsiteX455" fmla="*/ 442525 w 1006958"/>
                <a:gd name="connsiteY455" fmla="*/ 416029 h 1007485"/>
                <a:gd name="connsiteX456" fmla="*/ 438516 w 1006958"/>
                <a:gd name="connsiteY456" fmla="*/ 412671 h 1007485"/>
                <a:gd name="connsiteX457" fmla="*/ 435484 w 1006958"/>
                <a:gd name="connsiteY457" fmla="*/ 378715 h 1007485"/>
                <a:gd name="connsiteX458" fmla="*/ 473122 w 1006958"/>
                <a:gd name="connsiteY458" fmla="*/ 375357 h 1007485"/>
                <a:gd name="connsiteX459" fmla="*/ 470143 w 1006958"/>
                <a:gd name="connsiteY459" fmla="*/ 341617 h 1007485"/>
                <a:gd name="connsiteX460" fmla="*/ 472852 w 1006958"/>
                <a:gd name="connsiteY460" fmla="*/ 338369 h 1007485"/>
                <a:gd name="connsiteX461" fmla="*/ 874098 w 1006958"/>
                <a:gd name="connsiteY461" fmla="*/ 302896 h 1007485"/>
                <a:gd name="connsiteX462" fmla="*/ 877239 w 1006958"/>
                <a:gd name="connsiteY462" fmla="*/ 305659 h 1007485"/>
                <a:gd name="connsiteX463" fmla="*/ 880272 w 1006958"/>
                <a:gd name="connsiteY463" fmla="*/ 339560 h 1007485"/>
                <a:gd name="connsiteX464" fmla="*/ 843446 w 1006958"/>
                <a:gd name="connsiteY464" fmla="*/ 342810 h 1007485"/>
                <a:gd name="connsiteX465" fmla="*/ 840467 w 1006958"/>
                <a:gd name="connsiteY465" fmla="*/ 308963 h 1007485"/>
                <a:gd name="connsiteX466" fmla="*/ 843229 w 1006958"/>
                <a:gd name="connsiteY466" fmla="*/ 305659 h 1007485"/>
                <a:gd name="connsiteX467" fmla="*/ 948238 w 1006958"/>
                <a:gd name="connsiteY467" fmla="*/ 296073 h 1007485"/>
                <a:gd name="connsiteX468" fmla="*/ 951541 w 1006958"/>
                <a:gd name="connsiteY468" fmla="*/ 298835 h 1007485"/>
                <a:gd name="connsiteX469" fmla="*/ 960748 w 1006958"/>
                <a:gd name="connsiteY469" fmla="*/ 403141 h 1007485"/>
                <a:gd name="connsiteX470" fmla="*/ 958040 w 1006958"/>
                <a:gd name="connsiteY470" fmla="*/ 406390 h 1007485"/>
                <a:gd name="connsiteX471" fmla="*/ 923596 w 1006958"/>
                <a:gd name="connsiteY471" fmla="*/ 409423 h 1007485"/>
                <a:gd name="connsiteX472" fmla="*/ 920402 w 1006958"/>
                <a:gd name="connsiteY472" fmla="*/ 373300 h 1007485"/>
                <a:gd name="connsiteX473" fmla="*/ 884279 w 1006958"/>
                <a:gd name="connsiteY473" fmla="*/ 376496 h 1007485"/>
                <a:gd name="connsiteX474" fmla="*/ 881030 w 1006958"/>
                <a:gd name="connsiteY474" fmla="*/ 339669 h 1007485"/>
                <a:gd name="connsiteX475" fmla="*/ 917152 w 1006958"/>
                <a:gd name="connsiteY475" fmla="*/ 336473 h 1007485"/>
                <a:gd name="connsiteX476" fmla="*/ 914119 w 1006958"/>
                <a:gd name="connsiteY476" fmla="*/ 302085 h 1007485"/>
                <a:gd name="connsiteX477" fmla="*/ 916827 w 1006958"/>
                <a:gd name="connsiteY477" fmla="*/ 298835 h 1007485"/>
                <a:gd name="connsiteX478" fmla="*/ 422649 w 1006958"/>
                <a:gd name="connsiteY478" fmla="*/ 268452 h 1007485"/>
                <a:gd name="connsiteX479" fmla="*/ 425952 w 1006958"/>
                <a:gd name="connsiteY479" fmla="*/ 271161 h 1007485"/>
                <a:gd name="connsiteX480" fmla="*/ 435484 w 1006958"/>
                <a:gd name="connsiteY480" fmla="*/ 378715 h 1007485"/>
                <a:gd name="connsiteX481" fmla="*/ 435267 w 1006958"/>
                <a:gd name="connsiteY481" fmla="*/ 378986 h 1007485"/>
                <a:gd name="connsiteX482" fmla="*/ 401960 w 1006958"/>
                <a:gd name="connsiteY482" fmla="*/ 381964 h 1007485"/>
                <a:gd name="connsiteX483" fmla="*/ 397952 w 1006958"/>
                <a:gd name="connsiteY483" fmla="*/ 378606 h 1007485"/>
                <a:gd name="connsiteX484" fmla="*/ 388692 w 1006958"/>
                <a:gd name="connsiteY484" fmla="*/ 274464 h 1007485"/>
                <a:gd name="connsiteX485" fmla="*/ 391400 w 1006958"/>
                <a:gd name="connsiteY485" fmla="*/ 271214 h 1007485"/>
                <a:gd name="connsiteX486" fmla="*/ 644583 w 1006958"/>
                <a:gd name="connsiteY486" fmla="*/ 246357 h 1007485"/>
                <a:gd name="connsiteX487" fmla="*/ 648590 w 1006958"/>
                <a:gd name="connsiteY487" fmla="*/ 249715 h 1007485"/>
                <a:gd name="connsiteX488" fmla="*/ 651461 w 1006958"/>
                <a:gd name="connsiteY488" fmla="*/ 281993 h 1007485"/>
                <a:gd name="connsiteX489" fmla="*/ 648752 w 1006958"/>
                <a:gd name="connsiteY489" fmla="*/ 285241 h 1007485"/>
                <a:gd name="connsiteX490" fmla="*/ 614634 w 1006958"/>
                <a:gd name="connsiteY490" fmla="*/ 288275 h 1007485"/>
                <a:gd name="connsiteX491" fmla="*/ 617937 w 1006958"/>
                <a:gd name="connsiteY491" fmla="*/ 325589 h 1007485"/>
                <a:gd name="connsiteX492" fmla="*/ 652002 w 1006958"/>
                <a:gd name="connsiteY492" fmla="*/ 322557 h 1007485"/>
                <a:gd name="connsiteX493" fmla="*/ 655306 w 1006958"/>
                <a:gd name="connsiteY493" fmla="*/ 325318 h 1007485"/>
                <a:gd name="connsiteX494" fmla="*/ 658392 w 1006958"/>
                <a:gd name="connsiteY494" fmla="*/ 359816 h 1007485"/>
                <a:gd name="connsiteX495" fmla="*/ 731612 w 1006958"/>
                <a:gd name="connsiteY495" fmla="*/ 353317 h 1007485"/>
                <a:gd name="connsiteX496" fmla="*/ 728525 w 1006958"/>
                <a:gd name="connsiteY496" fmla="*/ 318548 h 1007485"/>
                <a:gd name="connsiteX497" fmla="*/ 731233 w 1006958"/>
                <a:gd name="connsiteY497" fmla="*/ 315299 h 1007485"/>
                <a:gd name="connsiteX498" fmla="*/ 762698 w 1006958"/>
                <a:gd name="connsiteY498" fmla="*/ 312483 h 1007485"/>
                <a:gd name="connsiteX499" fmla="*/ 766002 w 1006958"/>
                <a:gd name="connsiteY499" fmla="*/ 315245 h 1007485"/>
                <a:gd name="connsiteX500" fmla="*/ 772067 w 1006958"/>
                <a:gd name="connsiteY500" fmla="*/ 383428 h 1007485"/>
                <a:gd name="connsiteX501" fmla="*/ 769359 w 1006958"/>
                <a:gd name="connsiteY501" fmla="*/ 386678 h 1007485"/>
                <a:gd name="connsiteX502" fmla="*/ 735999 w 1006958"/>
                <a:gd name="connsiteY502" fmla="*/ 389656 h 1007485"/>
                <a:gd name="connsiteX503" fmla="*/ 739248 w 1006958"/>
                <a:gd name="connsiteY503" fmla="*/ 426429 h 1007485"/>
                <a:gd name="connsiteX504" fmla="*/ 773692 w 1006958"/>
                <a:gd name="connsiteY504" fmla="*/ 423396 h 1007485"/>
                <a:gd name="connsiteX505" fmla="*/ 776995 w 1006958"/>
                <a:gd name="connsiteY505" fmla="*/ 426157 h 1007485"/>
                <a:gd name="connsiteX506" fmla="*/ 779650 w 1006958"/>
                <a:gd name="connsiteY506" fmla="*/ 456215 h 1007485"/>
                <a:gd name="connsiteX507" fmla="*/ 776941 w 1006958"/>
                <a:gd name="connsiteY507" fmla="*/ 459464 h 1007485"/>
                <a:gd name="connsiteX508" fmla="*/ 742443 w 1006958"/>
                <a:gd name="connsiteY508" fmla="*/ 462551 h 1007485"/>
                <a:gd name="connsiteX509" fmla="*/ 745748 w 1006958"/>
                <a:gd name="connsiteY509" fmla="*/ 499756 h 1007485"/>
                <a:gd name="connsiteX510" fmla="*/ 780190 w 1006958"/>
                <a:gd name="connsiteY510" fmla="*/ 496724 h 1007485"/>
                <a:gd name="connsiteX511" fmla="*/ 783494 w 1006958"/>
                <a:gd name="connsiteY511" fmla="*/ 499486 h 1007485"/>
                <a:gd name="connsiteX512" fmla="*/ 786256 w 1006958"/>
                <a:gd name="connsiteY512" fmla="*/ 530463 h 1007485"/>
                <a:gd name="connsiteX513" fmla="*/ 783549 w 1006958"/>
                <a:gd name="connsiteY513" fmla="*/ 533712 h 1007485"/>
                <a:gd name="connsiteX514" fmla="*/ 715745 w 1006958"/>
                <a:gd name="connsiteY514" fmla="*/ 539724 h 1007485"/>
                <a:gd name="connsiteX515" fmla="*/ 711737 w 1006958"/>
                <a:gd name="connsiteY515" fmla="*/ 536366 h 1007485"/>
                <a:gd name="connsiteX516" fmla="*/ 708812 w 1006958"/>
                <a:gd name="connsiteY516" fmla="*/ 503656 h 1007485"/>
                <a:gd name="connsiteX517" fmla="*/ 709353 w 1006958"/>
                <a:gd name="connsiteY517" fmla="*/ 503006 h 1007485"/>
                <a:gd name="connsiteX518" fmla="*/ 671390 w 1006958"/>
                <a:gd name="connsiteY518" fmla="*/ 506363 h 1007485"/>
                <a:gd name="connsiteX519" fmla="*/ 677077 w 1006958"/>
                <a:gd name="connsiteY519" fmla="*/ 570377 h 1007485"/>
                <a:gd name="connsiteX520" fmla="*/ 667490 w 1006958"/>
                <a:gd name="connsiteY520" fmla="*/ 581804 h 1007485"/>
                <a:gd name="connsiteX521" fmla="*/ 607106 w 1006958"/>
                <a:gd name="connsiteY521" fmla="*/ 587165 h 1007485"/>
                <a:gd name="connsiteX522" fmla="*/ 603098 w 1006958"/>
                <a:gd name="connsiteY522" fmla="*/ 583807 h 1007485"/>
                <a:gd name="connsiteX523" fmla="*/ 593567 w 1006958"/>
                <a:gd name="connsiteY523" fmla="*/ 476686 h 1007485"/>
                <a:gd name="connsiteX524" fmla="*/ 559339 w 1006958"/>
                <a:gd name="connsiteY524" fmla="*/ 479719 h 1007485"/>
                <a:gd name="connsiteX525" fmla="*/ 555331 w 1006958"/>
                <a:gd name="connsiteY525" fmla="*/ 476361 h 1007485"/>
                <a:gd name="connsiteX526" fmla="*/ 549429 w 1006958"/>
                <a:gd name="connsiteY526" fmla="*/ 409314 h 1007485"/>
                <a:gd name="connsiteX527" fmla="*/ 552138 w 1006958"/>
                <a:gd name="connsiteY527" fmla="*/ 406066 h 1007485"/>
                <a:gd name="connsiteX528" fmla="*/ 587068 w 1006958"/>
                <a:gd name="connsiteY528" fmla="*/ 402979 h 1007485"/>
                <a:gd name="connsiteX529" fmla="*/ 582628 w 1006958"/>
                <a:gd name="connsiteY529" fmla="*/ 353209 h 1007485"/>
                <a:gd name="connsiteX530" fmla="*/ 580731 w 1006958"/>
                <a:gd name="connsiteY530" fmla="*/ 331925 h 1007485"/>
                <a:gd name="connsiteX531" fmla="*/ 577049 w 1006958"/>
                <a:gd name="connsiteY531" fmla="*/ 290496 h 1007485"/>
                <a:gd name="connsiteX532" fmla="*/ 614146 w 1006958"/>
                <a:gd name="connsiteY532" fmla="*/ 287191 h 1007485"/>
                <a:gd name="connsiteX533" fmla="*/ 611059 w 1006958"/>
                <a:gd name="connsiteY533" fmla="*/ 252314 h 1007485"/>
                <a:gd name="connsiteX534" fmla="*/ 613768 w 1006958"/>
                <a:gd name="connsiteY534" fmla="*/ 249065 h 1007485"/>
                <a:gd name="connsiteX535" fmla="*/ 345908 w 1006958"/>
                <a:gd name="connsiteY535" fmla="*/ 237260 h 1007485"/>
                <a:gd name="connsiteX536" fmla="*/ 349212 w 1006958"/>
                <a:gd name="connsiteY536" fmla="*/ 239967 h 1007485"/>
                <a:gd name="connsiteX537" fmla="*/ 355223 w 1006958"/>
                <a:gd name="connsiteY537" fmla="*/ 307718 h 1007485"/>
                <a:gd name="connsiteX538" fmla="*/ 352515 w 1006958"/>
                <a:gd name="connsiteY538" fmla="*/ 310967 h 1007485"/>
                <a:gd name="connsiteX539" fmla="*/ 321538 w 1006958"/>
                <a:gd name="connsiteY539" fmla="*/ 313729 h 1007485"/>
                <a:gd name="connsiteX540" fmla="*/ 317530 w 1006958"/>
                <a:gd name="connsiteY540" fmla="*/ 310371 h 1007485"/>
                <a:gd name="connsiteX541" fmla="*/ 311572 w 1006958"/>
                <a:gd name="connsiteY541" fmla="*/ 243325 h 1007485"/>
                <a:gd name="connsiteX542" fmla="*/ 314281 w 1006958"/>
                <a:gd name="connsiteY542" fmla="*/ 240076 h 1007485"/>
                <a:gd name="connsiteX543" fmla="*/ 565025 w 1006958"/>
                <a:gd name="connsiteY543" fmla="*/ 179528 h 1007485"/>
                <a:gd name="connsiteX544" fmla="*/ 567138 w 1006958"/>
                <a:gd name="connsiteY544" fmla="*/ 181261 h 1007485"/>
                <a:gd name="connsiteX545" fmla="*/ 576832 w 1006958"/>
                <a:gd name="connsiteY545" fmla="*/ 290549 h 1007485"/>
                <a:gd name="connsiteX546" fmla="*/ 542117 w 1006958"/>
                <a:gd name="connsiteY546" fmla="*/ 293635 h 1007485"/>
                <a:gd name="connsiteX547" fmla="*/ 540005 w 1006958"/>
                <a:gd name="connsiteY547" fmla="*/ 291902 h 1007485"/>
                <a:gd name="connsiteX548" fmla="*/ 530419 w 1006958"/>
                <a:gd name="connsiteY548" fmla="*/ 184077 h 1007485"/>
                <a:gd name="connsiteX549" fmla="*/ 531719 w 1006958"/>
                <a:gd name="connsiteY549" fmla="*/ 182507 h 1007485"/>
                <a:gd name="connsiteX550" fmla="*/ 186147 w 1006958"/>
                <a:gd name="connsiteY550" fmla="*/ 139887 h 1007485"/>
                <a:gd name="connsiteX551" fmla="*/ 189450 w 1006958"/>
                <a:gd name="connsiteY551" fmla="*/ 142594 h 1007485"/>
                <a:gd name="connsiteX552" fmla="*/ 198765 w 1006958"/>
                <a:gd name="connsiteY552" fmla="*/ 247875 h 1007485"/>
                <a:gd name="connsiteX553" fmla="*/ 196165 w 1006958"/>
                <a:gd name="connsiteY553" fmla="*/ 250908 h 1007485"/>
                <a:gd name="connsiteX554" fmla="*/ 143363 w 1006958"/>
                <a:gd name="connsiteY554" fmla="*/ 255565 h 1007485"/>
                <a:gd name="connsiteX555" fmla="*/ 91536 w 1006958"/>
                <a:gd name="connsiteY555" fmla="*/ 260223 h 1007485"/>
                <a:gd name="connsiteX556" fmla="*/ 87690 w 1006958"/>
                <a:gd name="connsiteY556" fmla="*/ 257082 h 1007485"/>
                <a:gd name="connsiteX557" fmla="*/ 78429 w 1006958"/>
                <a:gd name="connsiteY557" fmla="*/ 152451 h 1007485"/>
                <a:gd name="connsiteX558" fmla="*/ 81191 w 1006958"/>
                <a:gd name="connsiteY558" fmla="*/ 149201 h 1007485"/>
                <a:gd name="connsiteX559" fmla="*/ 186147 w 1006958"/>
                <a:gd name="connsiteY559" fmla="*/ 139887 h 1007485"/>
                <a:gd name="connsiteX560" fmla="*/ 519750 w 1006958"/>
                <a:gd name="connsiteY560" fmla="*/ 108638 h 1007485"/>
                <a:gd name="connsiteX561" fmla="*/ 523054 w 1006958"/>
                <a:gd name="connsiteY561" fmla="*/ 111400 h 1007485"/>
                <a:gd name="connsiteX562" fmla="*/ 529445 w 1006958"/>
                <a:gd name="connsiteY562" fmla="*/ 183320 h 1007485"/>
                <a:gd name="connsiteX563" fmla="*/ 494351 w 1006958"/>
                <a:gd name="connsiteY563" fmla="*/ 186461 h 1007485"/>
                <a:gd name="connsiteX564" fmla="*/ 503991 w 1006958"/>
                <a:gd name="connsiteY564" fmla="*/ 295099 h 1007485"/>
                <a:gd name="connsiteX565" fmla="*/ 502258 w 1006958"/>
                <a:gd name="connsiteY565" fmla="*/ 297157 h 1007485"/>
                <a:gd name="connsiteX566" fmla="*/ 469439 w 1006958"/>
                <a:gd name="connsiteY566" fmla="*/ 300081 h 1007485"/>
                <a:gd name="connsiteX567" fmla="*/ 467327 w 1006958"/>
                <a:gd name="connsiteY567" fmla="*/ 298295 h 1007485"/>
                <a:gd name="connsiteX568" fmla="*/ 464133 w 1006958"/>
                <a:gd name="connsiteY568" fmla="*/ 262389 h 1007485"/>
                <a:gd name="connsiteX569" fmla="*/ 425735 w 1006958"/>
                <a:gd name="connsiteY569" fmla="*/ 265801 h 1007485"/>
                <a:gd name="connsiteX570" fmla="*/ 423676 w 1006958"/>
                <a:gd name="connsiteY570" fmla="*/ 264068 h 1007485"/>
                <a:gd name="connsiteX571" fmla="*/ 420698 w 1006958"/>
                <a:gd name="connsiteY571" fmla="*/ 230382 h 1007485"/>
                <a:gd name="connsiteX572" fmla="*/ 422432 w 1006958"/>
                <a:gd name="connsiteY572" fmla="*/ 228270 h 1007485"/>
                <a:gd name="connsiteX573" fmla="*/ 460774 w 1006958"/>
                <a:gd name="connsiteY573" fmla="*/ 224858 h 1007485"/>
                <a:gd name="connsiteX574" fmla="*/ 457633 w 1006958"/>
                <a:gd name="connsiteY574" fmla="*/ 189657 h 1007485"/>
                <a:gd name="connsiteX575" fmla="*/ 422377 w 1006958"/>
                <a:gd name="connsiteY575" fmla="*/ 192798 h 1007485"/>
                <a:gd name="connsiteX576" fmla="*/ 418370 w 1006958"/>
                <a:gd name="connsiteY576" fmla="*/ 189440 h 1007485"/>
                <a:gd name="connsiteX577" fmla="*/ 412034 w 1006958"/>
                <a:gd name="connsiteY577" fmla="*/ 118170 h 1007485"/>
                <a:gd name="connsiteX578" fmla="*/ 852435 w 1006958"/>
                <a:gd name="connsiteY578" fmla="*/ 80747 h 1007485"/>
                <a:gd name="connsiteX579" fmla="*/ 855738 w 1006958"/>
                <a:gd name="connsiteY579" fmla="*/ 83454 h 1007485"/>
                <a:gd name="connsiteX580" fmla="*/ 865054 w 1006958"/>
                <a:gd name="connsiteY580" fmla="*/ 188735 h 1007485"/>
                <a:gd name="connsiteX581" fmla="*/ 862454 w 1006958"/>
                <a:gd name="connsiteY581" fmla="*/ 191768 h 1007485"/>
                <a:gd name="connsiteX582" fmla="*/ 809651 w 1006958"/>
                <a:gd name="connsiteY582" fmla="*/ 196425 h 1007485"/>
                <a:gd name="connsiteX583" fmla="*/ 757824 w 1006958"/>
                <a:gd name="connsiteY583" fmla="*/ 201083 h 1007485"/>
                <a:gd name="connsiteX584" fmla="*/ 753979 w 1006958"/>
                <a:gd name="connsiteY584" fmla="*/ 197942 h 1007485"/>
                <a:gd name="connsiteX585" fmla="*/ 744717 w 1006958"/>
                <a:gd name="connsiteY585" fmla="*/ 93311 h 1007485"/>
                <a:gd name="connsiteX586" fmla="*/ 747479 w 1006958"/>
                <a:gd name="connsiteY586" fmla="*/ 90061 h 1007485"/>
                <a:gd name="connsiteX587" fmla="*/ 852435 w 1006958"/>
                <a:gd name="connsiteY587" fmla="*/ 80747 h 1007485"/>
                <a:gd name="connsiteX588" fmla="*/ 219344 w 1006958"/>
                <a:gd name="connsiteY588" fmla="*/ 99215 h 1007485"/>
                <a:gd name="connsiteX589" fmla="*/ 40898 w 1006958"/>
                <a:gd name="connsiteY589" fmla="*/ 115082 h 1007485"/>
                <a:gd name="connsiteX590" fmla="*/ 37811 w 1006958"/>
                <a:gd name="connsiteY590" fmla="*/ 119035 h 1007485"/>
                <a:gd name="connsiteX591" fmla="*/ 53625 w 1006958"/>
                <a:gd name="connsiteY591" fmla="*/ 297536 h 1007485"/>
                <a:gd name="connsiteX592" fmla="*/ 57579 w 1006958"/>
                <a:gd name="connsiteY592" fmla="*/ 300893 h 1007485"/>
                <a:gd name="connsiteX593" fmla="*/ 236024 w 1006958"/>
                <a:gd name="connsiteY593" fmla="*/ 285025 h 1007485"/>
                <a:gd name="connsiteX594" fmla="*/ 239437 w 1006958"/>
                <a:gd name="connsiteY594" fmla="*/ 281125 h 1007485"/>
                <a:gd name="connsiteX595" fmla="*/ 231475 w 1006958"/>
                <a:gd name="connsiteY595" fmla="*/ 192038 h 1007485"/>
                <a:gd name="connsiteX596" fmla="*/ 223623 w 1006958"/>
                <a:gd name="connsiteY596" fmla="*/ 102950 h 1007485"/>
                <a:gd name="connsiteX597" fmla="*/ 219344 w 1006958"/>
                <a:gd name="connsiteY597" fmla="*/ 99215 h 1007485"/>
                <a:gd name="connsiteX598" fmla="*/ 632288 w 1006958"/>
                <a:gd name="connsiteY598" fmla="*/ 63688 h 1007485"/>
                <a:gd name="connsiteX599" fmla="*/ 634401 w 1006958"/>
                <a:gd name="connsiteY599" fmla="*/ 65420 h 1007485"/>
                <a:gd name="connsiteX600" fmla="*/ 640467 w 1006958"/>
                <a:gd name="connsiteY600" fmla="*/ 133819 h 1007485"/>
                <a:gd name="connsiteX601" fmla="*/ 638734 w 1006958"/>
                <a:gd name="connsiteY601" fmla="*/ 135878 h 1007485"/>
                <a:gd name="connsiteX602" fmla="*/ 611710 w 1006958"/>
                <a:gd name="connsiteY602" fmla="*/ 138260 h 1007485"/>
                <a:gd name="connsiteX603" fmla="*/ 605915 w 1006958"/>
                <a:gd name="connsiteY603" fmla="*/ 138802 h 1007485"/>
                <a:gd name="connsiteX604" fmla="*/ 565569 w 1006958"/>
                <a:gd name="connsiteY604" fmla="*/ 142377 h 1007485"/>
                <a:gd name="connsiteX605" fmla="*/ 563510 w 1006958"/>
                <a:gd name="connsiteY605" fmla="*/ 140697 h 1007485"/>
                <a:gd name="connsiteX606" fmla="*/ 560532 w 1006958"/>
                <a:gd name="connsiteY606" fmla="*/ 107012 h 1007485"/>
                <a:gd name="connsiteX607" fmla="*/ 562265 w 1006958"/>
                <a:gd name="connsiteY607" fmla="*/ 104900 h 1007485"/>
                <a:gd name="connsiteX608" fmla="*/ 600607 w 1006958"/>
                <a:gd name="connsiteY608" fmla="*/ 101489 h 1007485"/>
                <a:gd name="connsiteX609" fmla="*/ 597683 w 1006958"/>
                <a:gd name="connsiteY609" fmla="*/ 68669 h 1007485"/>
                <a:gd name="connsiteX610" fmla="*/ 599417 w 1006958"/>
                <a:gd name="connsiteY610" fmla="*/ 66612 h 1007485"/>
                <a:gd name="connsiteX611" fmla="*/ 885578 w 1006958"/>
                <a:gd name="connsiteY611" fmla="*/ 40076 h 1007485"/>
                <a:gd name="connsiteX612" fmla="*/ 707132 w 1006958"/>
                <a:gd name="connsiteY612" fmla="*/ 55944 h 1007485"/>
                <a:gd name="connsiteX613" fmla="*/ 704045 w 1006958"/>
                <a:gd name="connsiteY613" fmla="*/ 59897 h 1007485"/>
                <a:gd name="connsiteX614" fmla="*/ 719860 w 1006958"/>
                <a:gd name="connsiteY614" fmla="*/ 238397 h 1007485"/>
                <a:gd name="connsiteX615" fmla="*/ 723813 w 1006958"/>
                <a:gd name="connsiteY615" fmla="*/ 241754 h 1007485"/>
                <a:gd name="connsiteX616" fmla="*/ 902258 w 1006958"/>
                <a:gd name="connsiteY616" fmla="*/ 225887 h 1007485"/>
                <a:gd name="connsiteX617" fmla="*/ 905670 w 1006958"/>
                <a:gd name="connsiteY617" fmla="*/ 221987 h 1007485"/>
                <a:gd name="connsiteX618" fmla="*/ 897709 w 1006958"/>
                <a:gd name="connsiteY618" fmla="*/ 132900 h 1007485"/>
                <a:gd name="connsiteX619" fmla="*/ 889856 w 1006958"/>
                <a:gd name="connsiteY619" fmla="*/ 43813 h 1007485"/>
                <a:gd name="connsiteX620" fmla="*/ 885578 w 1006958"/>
                <a:gd name="connsiteY620" fmla="*/ 40076 h 1007485"/>
                <a:gd name="connsiteX621" fmla="*/ 257199 w 1006958"/>
                <a:gd name="connsiteY621" fmla="*/ 59138 h 1007485"/>
                <a:gd name="connsiteX622" fmla="*/ 259095 w 1006958"/>
                <a:gd name="connsiteY622" fmla="*/ 60708 h 1007485"/>
                <a:gd name="connsiteX623" fmla="*/ 281787 w 1006958"/>
                <a:gd name="connsiteY623" fmla="*/ 316327 h 1007485"/>
                <a:gd name="connsiteX624" fmla="*/ 280217 w 1006958"/>
                <a:gd name="connsiteY624" fmla="*/ 318223 h 1007485"/>
                <a:gd name="connsiteX625" fmla="*/ 24598 w 1006958"/>
                <a:gd name="connsiteY625" fmla="*/ 340914 h 1007485"/>
                <a:gd name="connsiteX626" fmla="*/ 22702 w 1006958"/>
                <a:gd name="connsiteY626" fmla="*/ 339344 h 1007485"/>
                <a:gd name="connsiteX627" fmla="*/ 10 w 1006958"/>
                <a:gd name="connsiteY627" fmla="*/ 83725 h 1007485"/>
                <a:gd name="connsiteX628" fmla="*/ 1580 w 1006958"/>
                <a:gd name="connsiteY628" fmla="*/ 81830 h 1007485"/>
                <a:gd name="connsiteX629" fmla="*/ 402557 w 1006958"/>
                <a:gd name="connsiteY629" fmla="*/ 46302 h 1007485"/>
                <a:gd name="connsiteX630" fmla="*/ 405860 w 1006958"/>
                <a:gd name="connsiteY630" fmla="*/ 49064 h 1007485"/>
                <a:gd name="connsiteX631" fmla="*/ 411979 w 1006958"/>
                <a:gd name="connsiteY631" fmla="*/ 117844 h 1007485"/>
                <a:gd name="connsiteX632" fmla="*/ 375207 w 1006958"/>
                <a:gd name="connsiteY632" fmla="*/ 121093 h 1007485"/>
                <a:gd name="connsiteX633" fmla="*/ 381761 w 1006958"/>
                <a:gd name="connsiteY633" fmla="*/ 194963 h 1007485"/>
                <a:gd name="connsiteX634" fmla="*/ 380027 w 1006958"/>
                <a:gd name="connsiteY634" fmla="*/ 197021 h 1007485"/>
                <a:gd name="connsiteX635" fmla="*/ 347209 w 1006958"/>
                <a:gd name="connsiteY635" fmla="*/ 199945 h 1007485"/>
                <a:gd name="connsiteX636" fmla="*/ 345097 w 1006958"/>
                <a:gd name="connsiteY636" fmla="*/ 198158 h 1007485"/>
                <a:gd name="connsiteX637" fmla="*/ 341901 w 1006958"/>
                <a:gd name="connsiteY637" fmla="*/ 162252 h 1007485"/>
                <a:gd name="connsiteX638" fmla="*/ 306320 w 1006958"/>
                <a:gd name="connsiteY638" fmla="*/ 165393 h 1007485"/>
                <a:gd name="connsiteX639" fmla="*/ 304263 w 1006958"/>
                <a:gd name="connsiteY639" fmla="*/ 163769 h 1007485"/>
                <a:gd name="connsiteX640" fmla="*/ 301284 w 1006958"/>
                <a:gd name="connsiteY640" fmla="*/ 130083 h 1007485"/>
                <a:gd name="connsiteX641" fmla="*/ 303016 w 1006958"/>
                <a:gd name="connsiteY641" fmla="*/ 127971 h 1007485"/>
                <a:gd name="connsiteX642" fmla="*/ 338543 w 1006958"/>
                <a:gd name="connsiteY642" fmla="*/ 124830 h 1007485"/>
                <a:gd name="connsiteX643" fmla="*/ 335457 w 1006958"/>
                <a:gd name="connsiteY643" fmla="*/ 90115 h 1007485"/>
                <a:gd name="connsiteX644" fmla="*/ 299876 w 1006958"/>
                <a:gd name="connsiteY644" fmla="*/ 93256 h 1007485"/>
                <a:gd name="connsiteX645" fmla="*/ 297818 w 1006958"/>
                <a:gd name="connsiteY645" fmla="*/ 91523 h 1007485"/>
                <a:gd name="connsiteX646" fmla="*/ 294840 w 1006958"/>
                <a:gd name="connsiteY646" fmla="*/ 57838 h 1007485"/>
                <a:gd name="connsiteX647" fmla="*/ 296573 w 1006958"/>
                <a:gd name="connsiteY647" fmla="*/ 55726 h 1007485"/>
                <a:gd name="connsiteX648" fmla="*/ 356199 w 1006958"/>
                <a:gd name="connsiteY648" fmla="*/ 50419 h 1007485"/>
                <a:gd name="connsiteX649" fmla="*/ 372933 w 1006958"/>
                <a:gd name="connsiteY649" fmla="*/ 48956 h 1007485"/>
                <a:gd name="connsiteX650" fmla="*/ 476643 w 1006958"/>
                <a:gd name="connsiteY650" fmla="*/ 38613 h 1007485"/>
                <a:gd name="connsiteX651" fmla="*/ 481354 w 1006958"/>
                <a:gd name="connsiteY651" fmla="*/ 42566 h 1007485"/>
                <a:gd name="connsiteX652" fmla="*/ 483953 w 1006958"/>
                <a:gd name="connsiteY652" fmla="*/ 71811 h 1007485"/>
                <a:gd name="connsiteX653" fmla="*/ 480380 w 1006958"/>
                <a:gd name="connsiteY653" fmla="*/ 76089 h 1007485"/>
                <a:gd name="connsiteX654" fmla="*/ 451136 w 1006958"/>
                <a:gd name="connsiteY654" fmla="*/ 78688 h 1007485"/>
                <a:gd name="connsiteX655" fmla="*/ 446424 w 1006958"/>
                <a:gd name="connsiteY655" fmla="*/ 74735 h 1007485"/>
                <a:gd name="connsiteX656" fmla="*/ 443878 w 1006958"/>
                <a:gd name="connsiteY656" fmla="*/ 45923 h 1007485"/>
                <a:gd name="connsiteX657" fmla="*/ 447832 w 1006958"/>
                <a:gd name="connsiteY657" fmla="*/ 41157 h 1007485"/>
                <a:gd name="connsiteX658" fmla="*/ 923489 w 1006958"/>
                <a:gd name="connsiteY658" fmla="*/ 0 h 1007485"/>
                <a:gd name="connsiteX659" fmla="*/ 924301 w 1006958"/>
                <a:gd name="connsiteY659" fmla="*/ 163 h 1007485"/>
                <a:gd name="connsiteX660" fmla="*/ 925167 w 1006958"/>
                <a:gd name="connsiteY660" fmla="*/ 867 h 1007485"/>
                <a:gd name="connsiteX661" fmla="*/ 925166 w 1006958"/>
                <a:gd name="connsiteY661" fmla="*/ 921 h 1007485"/>
                <a:gd name="connsiteX662" fmla="*/ 925384 w 1006958"/>
                <a:gd name="connsiteY662" fmla="*/ 1625 h 1007485"/>
                <a:gd name="connsiteX663" fmla="*/ 948075 w 1006958"/>
                <a:gd name="connsiteY663" fmla="*/ 257244 h 1007485"/>
                <a:gd name="connsiteX664" fmla="*/ 946504 w 1006958"/>
                <a:gd name="connsiteY664" fmla="*/ 259139 h 1007485"/>
                <a:gd name="connsiteX665" fmla="*/ 690885 w 1006958"/>
                <a:gd name="connsiteY665" fmla="*/ 281830 h 1007485"/>
                <a:gd name="connsiteX666" fmla="*/ 689477 w 1006958"/>
                <a:gd name="connsiteY666" fmla="*/ 281290 h 1007485"/>
                <a:gd name="connsiteX667" fmla="*/ 689423 w 1006958"/>
                <a:gd name="connsiteY667" fmla="*/ 281180 h 1007485"/>
                <a:gd name="connsiteX668" fmla="*/ 688990 w 1006958"/>
                <a:gd name="connsiteY668" fmla="*/ 280206 h 1007485"/>
                <a:gd name="connsiteX669" fmla="*/ 666298 w 1006958"/>
                <a:gd name="connsiteY669" fmla="*/ 24588 h 1007485"/>
                <a:gd name="connsiteX670" fmla="*/ 667869 w 1006958"/>
                <a:gd name="connsiteY670" fmla="*/ 22692 h 100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</a:cxnLst>
              <a:rect l="l" t="t" r="r" b="b"/>
              <a:pathLst>
                <a:path w="1006958" h="1007485">
                  <a:moveTo>
                    <a:pt x="410625" y="941944"/>
                  </a:moveTo>
                  <a:cubicBezTo>
                    <a:pt x="411113" y="941890"/>
                    <a:pt x="411546" y="942270"/>
                    <a:pt x="411546" y="942648"/>
                  </a:cubicBezTo>
                  <a:lnTo>
                    <a:pt x="414417" y="974872"/>
                  </a:lnTo>
                  <a:cubicBezTo>
                    <a:pt x="414579" y="976496"/>
                    <a:pt x="413334" y="977958"/>
                    <a:pt x="411708" y="978121"/>
                  </a:cubicBezTo>
                  <a:lnTo>
                    <a:pt x="380135" y="980937"/>
                  </a:lnTo>
                  <a:cubicBezTo>
                    <a:pt x="378132" y="981154"/>
                    <a:pt x="376290" y="979637"/>
                    <a:pt x="376127" y="977579"/>
                  </a:cubicBezTo>
                  <a:lnTo>
                    <a:pt x="373528" y="948227"/>
                  </a:lnTo>
                  <a:cubicBezTo>
                    <a:pt x="373366" y="946602"/>
                    <a:pt x="374611" y="945139"/>
                    <a:pt x="376237" y="944977"/>
                  </a:cubicBezTo>
                  <a:close/>
                  <a:moveTo>
                    <a:pt x="891483" y="896887"/>
                  </a:moveTo>
                  <a:cubicBezTo>
                    <a:pt x="893161" y="896724"/>
                    <a:pt x="894624" y="897970"/>
                    <a:pt x="894839" y="899648"/>
                  </a:cubicBezTo>
                  <a:lnTo>
                    <a:pt x="897602" y="931059"/>
                  </a:lnTo>
                  <a:cubicBezTo>
                    <a:pt x="897765" y="932684"/>
                    <a:pt x="896519" y="934145"/>
                    <a:pt x="894894" y="934308"/>
                  </a:cubicBezTo>
                  <a:lnTo>
                    <a:pt x="864133" y="937016"/>
                  </a:lnTo>
                  <a:cubicBezTo>
                    <a:pt x="862129" y="937233"/>
                    <a:pt x="860288" y="935716"/>
                    <a:pt x="860125" y="933658"/>
                  </a:cubicBezTo>
                  <a:lnTo>
                    <a:pt x="857418" y="903278"/>
                  </a:lnTo>
                  <a:cubicBezTo>
                    <a:pt x="857255" y="901436"/>
                    <a:pt x="858608" y="899811"/>
                    <a:pt x="860451" y="899648"/>
                  </a:cubicBezTo>
                  <a:close/>
                  <a:moveTo>
                    <a:pt x="1000878" y="887192"/>
                  </a:moveTo>
                  <a:cubicBezTo>
                    <a:pt x="1002558" y="887030"/>
                    <a:pt x="1004019" y="888275"/>
                    <a:pt x="1004182" y="889954"/>
                  </a:cubicBezTo>
                  <a:lnTo>
                    <a:pt x="1006944" y="921364"/>
                  </a:lnTo>
                  <a:cubicBezTo>
                    <a:pt x="1007108" y="922989"/>
                    <a:pt x="1005861" y="924451"/>
                    <a:pt x="1004237" y="924613"/>
                  </a:cubicBezTo>
                  <a:lnTo>
                    <a:pt x="973476" y="927322"/>
                  </a:lnTo>
                  <a:cubicBezTo>
                    <a:pt x="971471" y="927539"/>
                    <a:pt x="969631" y="926021"/>
                    <a:pt x="969469" y="923964"/>
                  </a:cubicBezTo>
                  <a:lnTo>
                    <a:pt x="966760" y="893204"/>
                  </a:lnTo>
                  <a:cubicBezTo>
                    <a:pt x="966597" y="891579"/>
                    <a:pt x="967843" y="890116"/>
                    <a:pt x="969469" y="889954"/>
                  </a:cubicBezTo>
                  <a:close/>
                  <a:moveTo>
                    <a:pt x="590480" y="888979"/>
                  </a:moveTo>
                  <a:cubicBezTo>
                    <a:pt x="592158" y="888870"/>
                    <a:pt x="593621" y="890062"/>
                    <a:pt x="593784" y="891686"/>
                  </a:cubicBezTo>
                  <a:lnTo>
                    <a:pt x="597033" y="928568"/>
                  </a:lnTo>
                  <a:lnTo>
                    <a:pt x="597304" y="931599"/>
                  </a:lnTo>
                  <a:lnTo>
                    <a:pt x="599687" y="958408"/>
                  </a:lnTo>
                  <a:cubicBezTo>
                    <a:pt x="599850" y="960032"/>
                    <a:pt x="598604" y="961495"/>
                    <a:pt x="596979" y="961657"/>
                  </a:cubicBezTo>
                  <a:lnTo>
                    <a:pt x="492564" y="970918"/>
                  </a:lnTo>
                  <a:cubicBezTo>
                    <a:pt x="490562" y="971134"/>
                    <a:pt x="488720" y="969619"/>
                    <a:pt x="488557" y="967560"/>
                  </a:cubicBezTo>
                  <a:lnTo>
                    <a:pt x="485741" y="935770"/>
                  </a:lnTo>
                  <a:cubicBezTo>
                    <a:pt x="485686" y="935608"/>
                    <a:pt x="485849" y="935444"/>
                    <a:pt x="486011" y="935444"/>
                  </a:cubicBezTo>
                  <a:lnTo>
                    <a:pt x="559016" y="928947"/>
                  </a:lnTo>
                  <a:lnTo>
                    <a:pt x="555982" y="895044"/>
                  </a:lnTo>
                  <a:cubicBezTo>
                    <a:pt x="555820" y="893419"/>
                    <a:pt x="557066" y="891957"/>
                    <a:pt x="558691" y="891795"/>
                  </a:cubicBezTo>
                  <a:close/>
                  <a:moveTo>
                    <a:pt x="471012" y="824154"/>
                  </a:moveTo>
                  <a:cubicBezTo>
                    <a:pt x="473664" y="823937"/>
                    <a:pt x="476048" y="825887"/>
                    <a:pt x="476264" y="828540"/>
                  </a:cubicBezTo>
                  <a:lnTo>
                    <a:pt x="479079" y="860439"/>
                  </a:lnTo>
                  <a:lnTo>
                    <a:pt x="513091" y="857405"/>
                  </a:lnTo>
                  <a:cubicBezTo>
                    <a:pt x="514770" y="857243"/>
                    <a:pt x="516233" y="858489"/>
                    <a:pt x="516394" y="860167"/>
                  </a:cubicBezTo>
                  <a:lnTo>
                    <a:pt x="519048" y="890008"/>
                  </a:lnTo>
                  <a:cubicBezTo>
                    <a:pt x="519211" y="891633"/>
                    <a:pt x="517965" y="893094"/>
                    <a:pt x="516340" y="893258"/>
                  </a:cubicBezTo>
                  <a:lnTo>
                    <a:pt x="482275" y="896290"/>
                  </a:lnTo>
                  <a:lnTo>
                    <a:pt x="485525" y="932792"/>
                  </a:lnTo>
                  <a:cubicBezTo>
                    <a:pt x="485633" y="933766"/>
                    <a:pt x="484874" y="934633"/>
                    <a:pt x="483900" y="934742"/>
                  </a:cubicBezTo>
                  <a:lnTo>
                    <a:pt x="413334" y="941024"/>
                  </a:lnTo>
                  <a:cubicBezTo>
                    <a:pt x="412306" y="941131"/>
                    <a:pt x="411384" y="940374"/>
                    <a:pt x="411277" y="939291"/>
                  </a:cubicBezTo>
                  <a:lnTo>
                    <a:pt x="408027" y="902843"/>
                  </a:lnTo>
                  <a:lnTo>
                    <a:pt x="373475" y="905930"/>
                  </a:lnTo>
                  <a:cubicBezTo>
                    <a:pt x="371471" y="906147"/>
                    <a:pt x="369629" y="904631"/>
                    <a:pt x="369467" y="902572"/>
                  </a:cubicBezTo>
                  <a:lnTo>
                    <a:pt x="366868" y="873436"/>
                  </a:lnTo>
                  <a:cubicBezTo>
                    <a:pt x="366705" y="871811"/>
                    <a:pt x="367951" y="870349"/>
                    <a:pt x="369576" y="870186"/>
                  </a:cubicBezTo>
                  <a:lnTo>
                    <a:pt x="404831" y="867045"/>
                  </a:lnTo>
                  <a:lnTo>
                    <a:pt x="402015" y="835092"/>
                  </a:lnTo>
                  <a:cubicBezTo>
                    <a:pt x="401799" y="832440"/>
                    <a:pt x="403695" y="830111"/>
                    <a:pt x="406349" y="829894"/>
                  </a:cubicBezTo>
                  <a:close/>
                  <a:moveTo>
                    <a:pt x="246964" y="806281"/>
                  </a:moveTo>
                  <a:cubicBezTo>
                    <a:pt x="247886" y="806228"/>
                    <a:pt x="248752" y="806932"/>
                    <a:pt x="248861" y="807852"/>
                  </a:cubicBezTo>
                  <a:lnTo>
                    <a:pt x="258392" y="915408"/>
                  </a:lnTo>
                  <a:cubicBezTo>
                    <a:pt x="258499" y="916382"/>
                    <a:pt x="257796" y="917194"/>
                    <a:pt x="256821" y="917303"/>
                  </a:cubicBezTo>
                  <a:lnTo>
                    <a:pt x="149266" y="926834"/>
                  </a:lnTo>
                  <a:cubicBezTo>
                    <a:pt x="148292" y="926943"/>
                    <a:pt x="147479" y="926239"/>
                    <a:pt x="147371" y="925264"/>
                  </a:cubicBezTo>
                  <a:lnTo>
                    <a:pt x="137839" y="817709"/>
                  </a:lnTo>
                  <a:cubicBezTo>
                    <a:pt x="137731" y="816734"/>
                    <a:pt x="138435" y="815921"/>
                    <a:pt x="139409" y="815813"/>
                  </a:cubicBezTo>
                  <a:close/>
                  <a:moveTo>
                    <a:pt x="280920" y="765664"/>
                  </a:moveTo>
                  <a:lnTo>
                    <a:pt x="98683" y="781857"/>
                  </a:lnTo>
                  <a:cubicBezTo>
                    <a:pt x="97708" y="781965"/>
                    <a:pt x="97005" y="782779"/>
                    <a:pt x="97112" y="783753"/>
                  </a:cubicBezTo>
                  <a:lnTo>
                    <a:pt x="113306" y="965990"/>
                  </a:lnTo>
                  <a:cubicBezTo>
                    <a:pt x="113414" y="966964"/>
                    <a:pt x="114227" y="967668"/>
                    <a:pt x="115201" y="967560"/>
                  </a:cubicBezTo>
                  <a:lnTo>
                    <a:pt x="297438" y="951367"/>
                  </a:lnTo>
                  <a:cubicBezTo>
                    <a:pt x="298413" y="951259"/>
                    <a:pt x="299118" y="950447"/>
                    <a:pt x="299008" y="949472"/>
                  </a:cubicBezTo>
                  <a:lnTo>
                    <a:pt x="282815" y="767235"/>
                  </a:lnTo>
                  <a:cubicBezTo>
                    <a:pt x="282707" y="766260"/>
                    <a:pt x="281896" y="765556"/>
                    <a:pt x="280920" y="765664"/>
                  </a:cubicBezTo>
                  <a:close/>
                  <a:moveTo>
                    <a:pt x="314388" y="725697"/>
                  </a:moveTo>
                  <a:cubicBezTo>
                    <a:pt x="315364" y="725643"/>
                    <a:pt x="316230" y="726347"/>
                    <a:pt x="316284" y="727268"/>
                  </a:cubicBezTo>
                  <a:lnTo>
                    <a:pt x="338976" y="982887"/>
                  </a:lnTo>
                  <a:cubicBezTo>
                    <a:pt x="339083" y="983861"/>
                    <a:pt x="338380" y="984673"/>
                    <a:pt x="337406" y="984783"/>
                  </a:cubicBezTo>
                  <a:lnTo>
                    <a:pt x="81787" y="1007474"/>
                  </a:lnTo>
                  <a:cubicBezTo>
                    <a:pt x="80812" y="1007583"/>
                    <a:pt x="79999" y="1006878"/>
                    <a:pt x="79891" y="1005903"/>
                  </a:cubicBezTo>
                  <a:lnTo>
                    <a:pt x="57199" y="750284"/>
                  </a:lnTo>
                  <a:cubicBezTo>
                    <a:pt x="57092" y="749310"/>
                    <a:pt x="57795" y="748497"/>
                    <a:pt x="58769" y="748389"/>
                  </a:cubicBezTo>
                  <a:close/>
                  <a:moveTo>
                    <a:pt x="757878" y="686272"/>
                  </a:moveTo>
                  <a:cubicBezTo>
                    <a:pt x="759990" y="686055"/>
                    <a:pt x="760370" y="686867"/>
                    <a:pt x="760477" y="688654"/>
                  </a:cubicBezTo>
                  <a:cubicBezTo>
                    <a:pt x="760856" y="694017"/>
                    <a:pt x="762697" y="715409"/>
                    <a:pt x="763348" y="720715"/>
                  </a:cubicBezTo>
                  <a:cubicBezTo>
                    <a:pt x="763563" y="722719"/>
                    <a:pt x="762914" y="723261"/>
                    <a:pt x="761019" y="723424"/>
                  </a:cubicBezTo>
                  <a:cubicBezTo>
                    <a:pt x="750350" y="724235"/>
                    <a:pt x="739626" y="725211"/>
                    <a:pt x="728958" y="726240"/>
                  </a:cubicBezTo>
                  <a:cubicBezTo>
                    <a:pt x="727117" y="726402"/>
                    <a:pt x="726359" y="726077"/>
                    <a:pt x="726196" y="724019"/>
                  </a:cubicBezTo>
                  <a:cubicBezTo>
                    <a:pt x="725329" y="713242"/>
                    <a:pt x="724354" y="702411"/>
                    <a:pt x="723326" y="691633"/>
                  </a:cubicBezTo>
                  <a:cubicBezTo>
                    <a:pt x="723163" y="689792"/>
                    <a:pt x="723705" y="689305"/>
                    <a:pt x="725492" y="689142"/>
                  </a:cubicBezTo>
                  <a:cubicBezTo>
                    <a:pt x="736268" y="688275"/>
                    <a:pt x="747100" y="687355"/>
                    <a:pt x="757878" y="686272"/>
                  </a:cubicBezTo>
                  <a:close/>
                  <a:moveTo>
                    <a:pt x="385334" y="681668"/>
                  </a:moveTo>
                  <a:cubicBezTo>
                    <a:pt x="387012" y="681559"/>
                    <a:pt x="388475" y="682751"/>
                    <a:pt x="388529" y="684375"/>
                  </a:cubicBezTo>
                  <a:lnTo>
                    <a:pt x="394595" y="752504"/>
                  </a:lnTo>
                  <a:cubicBezTo>
                    <a:pt x="394758" y="754129"/>
                    <a:pt x="393511" y="755592"/>
                    <a:pt x="391887" y="755754"/>
                  </a:cubicBezTo>
                  <a:lnTo>
                    <a:pt x="361072" y="758516"/>
                  </a:lnTo>
                  <a:cubicBezTo>
                    <a:pt x="359068" y="758733"/>
                    <a:pt x="357226" y="757217"/>
                    <a:pt x="357065" y="755158"/>
                  </a:cubicBezTo>
                  <a:lnTo>
                    <a:pt x="350837" y="684755"/>
                  </a:lnTo>
                  <a:close/>
                  <a:moveTo>
                    <a:pt x="460666" y="675006"/>
                  </a:moveTo>
                  <a:cubicBezTo>
                    <a:pt x="460991" y="674952"/>
                    <a:pt x="461208" y="675169"/>
                    <a:pt x="461263" y="675493"/>
                  </a:cubicBezTo>
                  <a:lnTo>
                    <a:pt x="464132" y="707988"/>
                  </a:lnTo>
                  <a:cubicBezTo>
                    <a:pt x="464294" y="709613"/>
                    <a:pt x="463050" y="711074"/>
                    <a:pt x="461425" y="711237"/>
                  </a:cubicBezTo>
                  <a:lnTo>
                    <a:pt x="432071" y="713836"/>
                  </a:lnTo>
                  <a:cubicBezTo>
                    <a:pt x="430069" y="714053"/>
                    <a:pt x="428227" y="712537"/>
                    <a:pt x="428064" y="710479"/>
                  </a:cubicBezTo>
                  <a:lnTo>
                    <a:pt x="425464" y="681126"/>
                  </a:lnTo>
                  <a:cubicBezTo>
                    <a:pt x="425302" y="679501"/>
                    <a:pt x="426548" y="678039"/>
                    <a:pt x="428173" y="677877"/>
                  </a:cubicBezTo>
                  <a:close/>
                  <a:moveTo>
                    <a:pt x="791129" y="645600"/>
                  </a:moveTo>
                  <a:cubicBezTo>
                    <a:pt x="755928" y="648795"/>
                    <a:pt x="720726" y="651936"/>
                    <a:pt x="685525" y="654969"/>
                  </a:cubicBezTo>
                  <a:cubicBezTo>
                    <a:pt x="682978" y="655186"/>
                    <a:pt x="682437" y="655944"/>
                    <a:pt x="682654" y="658435"/>
                  </a:cubicBezTo>
                  <a:cubicBezTo>
                    <a:pt x="684332" y="676036"/>
                    <a:pt x="690560" y="746223"/>
                    <a:pt x="691969" y="763715"/>
                  </a:cubicBezTo>
                  <a:cubicBezTo>
                    <a:pt x="692239" y="766586"/>
                    <a:pt x="693052" y="767182"/>
                    <a:pt x="695813" y="766911"/>
                  </a:cubicBezTo>
                  <a:cubicBezTo>
                    <a:pt x="730908" y="763662"/>
                    <a:pt x="766000" y="760574"/>
                    <a:pt x="801094" y="757542"/>
                  </a:cubicBezTo>
                  <a:cubicBezTo>
                    <a:pt x="803640" y="757325"/>
                    <a:pt x="804180" y="756567"/>
                    <a:pt x="803964" y="754075"/>
                  </a:cubicBezTo>
                  <a:cubicBezTo>
                    <a:pt x="800714" y="718874"/>
                    <a:pt x="797629" y="683672"/>
                    <a:pt x="794595" y="648470"/>
                  </a:cubicBezTo>
                  <a:cubicBezTo>
                    <a:pt x="794379" y="645924"/>
                    <a:pt x="793621" y="645384"/>
                    <a:pt x="791129" y="645600"/>
                  </a:cubicBezTo>
                  <a:close/>
                  <a:moveTo>
                    <a:pt x="530312" y="632764"/>
                  </a:moveTo>
                  <a:cubicBezTo>
                    <a:pt x="530365" y="632764"/>
                    <a:pt x="530365" y="632819"/>
                    <a:pt x="530365" y="632819"/>
                  </a:cubicBezTo>
                  <a:lnTo>
                    <a:pt x="530799" y="632764"/>
                  </a:lnTo>
                  <a:cubicBezTo>
                    <a:pt x="532478" y="632602"/>
                    <a:pt x="533940" y="633848"/>
                    <a:pt x="534102" y="635526"/>
                  </a:cubicBezTo>
                  <a:lnTo>
                    <a:pt x="537027" y="668183"/>
                  </a:lnTo>
                  <a:lnTo>
                    <a:pt x="570605" y="665204"/>
                  </a:lnTo>
                  <a:cubicBezTo>
                    <a:pt x="572282" y="665042"/>
                    <a:pt x="573745" y="666288"/>
                    <a:pt x="573908" y="667966"/>
                  </a:cubicBezTo>
                  <a:lnTo>
                    <a:pt x="579973" y="736095"/>
                  </a:lnTo>
                  <a:cubicBezTo>
                    <a:pt x="580135" y="737774"/>
                    <a:pt x="578890" y="739236"/>
                    <a:pt x="577157" y="739400"/>
                  </a:cubicBezTo>
                  <a:lnTo>
                    <a:pt x="541413" y="742594"/>
                  </a:lnTo>
                  <a:cubicBezTo>
                    <a:pt x="541847" y="742594"/>
                    <a:pt x="542172" y="742865"/>
                    <a:pt x="542227" y="743298"/>
                  </a:cubicBezTo>
                  <a:lnTo>
                    <a:pt x="545150" y="775955"/>
                  </a:lnTo>
                  <a:cubicBezTo>
                    <a:pt x="545313" y="777580"/>
                    <a:pt x="544067" y="779041"/>
                    <a:pt x="542442" y="779204"/>
                  </a:cubicBezTo>
                  <a:lnTo>
                    <a:pt x="438625" y="788411"/>
                  </a:lnTo>
                  <a:cubicBezTo>
                    <a:pt x="436621" y="788628"/>
                    <a:pt x="434780" y="787111"/>
                    <a:pt x="434617" y="785053"/>
                  </a:cubicBezTo>
                  <a:lnTo>
                    <a:pt x="431963" y="755321"/>
                  </a:lnTo>
                  <a:cubicBezTo>
                    <a:pt x="431801" y="753696"/>
                    <a:pt x="433046" y="752234"/>
                    <a:pt x="434672" y="752071"/>
                  </a:cubicBezTo>
                  <a:lnTo>
                    <a:pt x="506049" y="745735"/>
                  </a:lnTo>
                  <a:lnTo>
                    <a:pt x="499605" y="673165"/>
                  </a:lnTo>
                  <a:cubicBezTo>
                    <a:pt x="499605" y="672624"/>
                    <a:pt x="499822" y="672190"/>
                    <a:pt x="500147" y="671865"/>
                  </a:cubicBezTo>
                  <a:lnTo>
                    <a:pt x="462019" y="675224"/>
                  </a:lnTo>
                  <a:cubicBezTo>
                    <a:pt x="461749" y="675224"/>
                    <a:pt x="461478" y="675007"/>
                    <a:pt x="461478" y="674736"/>
                  </a:cubicBezTo>
                  <a:lnTo>
                    <a:pt x="458608" y="642187"/>
                  </a:lnTo>
                  <a:cubicBezTo>
                    <a:pt x="458446" y="640564"/>
                    <a:pt x="459691" y="639101"/>
                    <a:pt x="461316" y="638938"/>
                  </a:cubicBezTo>
                  <a:lnTo>
                    <a:pt x="529066" y="632927"/>
                  </a:lnTo>
                  <a:cubicBezTo>
                    <a:pt x="529336" y="632657"/>
                    <a:pt x="529716" y="632602"/>
                    <a:pt x="530312" y="632764"/>
                  </a:cubicBezTo>
                  <a:close/>
                  <a:moveTo>
                    <a:pt x="602880" y="586786"/>
                  </a:moveTo>
                  <a:cubicBezTo>
                    <a:pt x="602934" y="586786"/>
                    <a:pt x="602989" y="586786"/>
                    <a:pt x="602988" y="586841"/>
                  </a:cubicBezTo>
                  <a:lnTo>
                    <a:pt x="606238" y="623666"/>
                  </a:lnTo>
                  <a:cubicBezTo>
                    <a:pt x="606400" y="625291"/>
                    <a:pt x="605155" y="626753"/>
                    <a:pt x="603529" y="626916"/>
                  </a:cubicBezTo>
                  <a:lnTo>
                    <a:pt x="572661" y="629624"/>
                  </a:lnTo>
                  <a:cubicBezTo>
                    <a:pt x="570657" y="629840"/>
                    <a:pt x="568815" y="628324"/>
                    <a:pt x="568653" y="626266"/>
                  </a:cubicBezTo>
                  <a:lnTo>
                    <a:pt x="565729" y="593068"/>
                  </a:lnTo>
                  <a:cubicBezTo>
                    <a:pt x="565566" y="591443"/>
                    <a:pt x="566812" y="589982"/>
                    <a:pt x="568437" y="589819"/>
                  </a:cubicBezTo>
                  <a:close/>
                  <a:moveTo>
                    <a:pt x="786688" y="570322"/>
                  </a:moveTo>
                  <a:cubicBezTo>
                    <a:pt x="788367" y="570160"/>
                    <a:pt x="789829" y="571405"/>
                    <a:pt x="789992" y="573084"/>
                  </a:cubicBezTo>
                  <a:lnTo>
                    <a:pt x="793187" y="608827"/>
                  </a:lnTo>
                  <a:lnTo>
                    <a:pt x="826439" y="605903"/>
                  </a:lnTo>
                  <a:cubicBezTo>
                    <a:pt x="828118" y="605741"/>
                    <a:pt x="829580" y="606987"/>
                    <a:pt x="829742" y="608665"/>
                  </a:cubicBezTo>
                  <a:lnTo>
                    <a:pt x="835971" y="679068"/>
                  </a:lnTo>
                  <a:lnTo>
                    <a:pt x="871228" y="675927"/>
                  </a:lnTo>
                  <a:lnTo>
                    <a:pt x="868248" y="642296"/>
                  </a:lnTo>
                  <a:cubicBezTo>
                    <a:pt x="868086" y="640671"/>
                    <a:pt x="869332" y="639210"/>
                    <a:pt x="870956" y="639047"/>
                  </a:cubicBezTo>
                  <a:lnTo>
                    <a:pt x="907188" y="635852"/>
                  </a:lnTo>
                  <a:lnTo>
                    <a:pt x="904100" y="601083"/>
                  </a:lnTo>
                  <a:cubicBezTo>
                    <a:pt x="903937" y="599459"/>
                    <a:pt x="905183" y="597996"/>
                    <a:pt x="906808" y="597834"/>
                  </a:cubicBezTo>
                  <a:lnTo>
                    <a:pt x="937027" y="595180"/>
                  </a:lnTo>
                  <a:cubicBezTo>
                    <a:pt x="938706" y="595018"/>
                    <a:pt x="940168" y="596263"/>
                    <a:pt x="940331" y="597942"/>
                  </a:cubicBezTo>
                  <a:lnTo>
                    <a:pt x="943418" y="632548"/>
                  </a:lnTo>
                  <a:cubicBezTo>
                    <a:pt x="943418" y="632494"/>
                    <a:pt x="943471" y="632441"/>
                    <a:pt x="943526" y="632440"/>
                  </a:cubicBezTo>
                  <a:lnTo>
                    <a:pt x="978024" y="629407"/>
                  </a:lnTo>
                  <a:cubicBezTo>
                    <a:pt x="979703" y="629245"/>
                    <a:pt x="981165" y="630491"/>
                    <a:pt x="981327" y="632169"/>
                  </a:cubicBezTo>
                  <a:lnTo>
                    <a:pt x="993946" y="774655"/>
                  </a:lnTo>
                  <a:cubicBezTo>
                    <a:pt x="994108" y="776280"/>
                    <a:pt x="992863" y="777742"/>
                    <a:pt x="991238" y="777904"/>
                  </a:cubicBezTo>
                  <a:lnTo>
                    <a:pt x="960314" y="780667"/>
                  </a:lnTo>
                  <a:cubicBezTo>
                    <a:pt x="958256" y="780829"/>
                    <a:pt x="956469" y="779312"/>
                    <a:pt x="956145" y="777147"/>
                  </a:cubicBezTo>
                  <a:lnTo>
                    <a:pt x="953166" y="743299"/>
                  </a:lnTo>
                  <a:lnTo>
                    <a:pt x="920673" y="746168"/>
                  </a:lnTo>
                  <a:cubicBezTo>
                    <a:pt x="918668" y="746385"/>
                    <a:pt x="916826" y="744869"/>
                    <a:pt x="916665" y="742811"/>
                  </a:cubicBezTo>
                  <a:lnTo>
                    <a:pt x="910491" y="673220"/>
                  </a:lnTo>
                  <a:lnTo>
                    <a:pt x="872581" y="676578"/>
                  </a:lnTo>
                  <a:lnTo>
                    <a:pt x="875776" y="712429"/>
                  </a:lnTo>
                  <a:cubicBezTo>
                    <a:pt x="875829" y="712808"/>
                    <a:pt x="875505" y="713188"/>
                    <a:pt x="875073" y="713241"/>
                  </a:cubicBezTo>
                  <a:lnTo>
                    <a:pt x="839274" y="716437"/>
                  </a:lnTo>
                  <a:lnTo>
                    <a:pt x="842470" y="752342"/>
                  </a:lnTo>
                  <a:lnTo>
                    <a:pt x="876751" y="749309"/>
                  </a:lnTo>
                  <a:cubicBezTo>
                    <a:pt x="878430" y="749147"/>
                    <a:pt x="879892" y="750393"/>
                    <a:pt x="880054" y="752072"/>
                  </a:cubicBezTo>
                  <a:lnTo>
                    <a:pt x="883087" y="786461"/>
                  </a:lnTo>
                  <a:lnTo>
                    <a:pt x="953437" y="780341"/>
                  </a:lnTo>
                  <a:cubicBezTo>
                    <a:pt x="955115" y="780179"/>
                    <a:pt x="956578" y="781424"/>
                    <a:pt x="956741" y="783104"/>
                  </a:cubicBezTo>
                  <a:lnTo>
                    <a:pt x="959719" y="816898"/>
                  </a:lnTo>
                  <a:lnTo>
                    <a:pt x="994270" y="813810"/>
                  </a:lnTo>
                  <a:cubicBezTo>
                    <a:pt x="995949" y="813647"/>
                    <a:pt x="997412" y="814893"/>
                    <a:pt x="997575" y="816573"/>
                  </a:cubicBezTo>
                  <a:lnTo>
                    <a:pt x="1000336" y="847983"/>
                  </a:lnTo>
                  <a:cubicBezTo>
                    <a:pt x="1000499" y="849608"/>
                    <a:pt x="999253" y="851070"/>
                    <a:pt x="997629" y="851233"/>
                  </a:cubicBezTo>
                  <a:lnTo>
                    <a:pt x="929120" y="857298"/>
                  </a:lnTo>
                  <a:cubicBezTo>
                    <a:pt x="927117" y="857515"/>
                    <a:pt x="925275" y="855999"/>
                    <a:pt x="925112" y="853940"/>
                  </a:cubicBezTo>
                  <a:lnTo>
                    <a:pt x="922188" y="820851"/>
                  </a:lnTo>
                  <a:lnTo>
                    <a:pt x="849077" y="827349"/>
                  </a:lnTo>
                  <a:lnTo>
                    <a:pt x="855685" y="901815"/>
                  </a:lnTo>
                  <a:lnTo>
                    <a:pt x="781814" y="908368"/>
                  </a:lnTo>
                  <a:cubicBezTo>
                    <a:pt x="781381" y="908421"/>
                    <a:pt x="781002" y="908801"/>
                    <a:pt x="781056" y="909288"/>
                  </a:cubicBezTo>
                  <a:lnTo>
                    <a:pt x="784252" y="944978"/>
                  </a:lnTo>
                  <a:lnTo>
                    <a:pt x="675885" y="954618"/>
                  </a:lnTo>
                  <a:cubicBezTo>
                    <a:pt x="673880" y="954833"/>
                    <a:pt x="672039" y="953318"/>
                    <a:pt x="671877" y="951260"/>
                  </a:cubicBezTo>
                  <a:lnTo>
                    <a:pt x="665648" y="880910"/>
                  </a:lnTo>
                  <a:lnTo>
                    <a:pt x="702096" y="877661"/>
                  </a:lnTo>
                  <a:lnTo>
                    <a:pt x="705182" y="912484"/>
                  </a:lnTo>
                  <a:cubicBezTo>
                    <a:pt x="705346" y="914488"/>
                    <a:pt x="707132" y="916004"/>
                    <a:pt x="709191" y="915841"/>
                  </a:cubicBezTo>
                  <a:lnTo>
                    <a:pt x="777048" y="909829"/>
                  </a:lnTo>
                  <a:cubicBezTo>
                    <a:pt x="778674" y="909667"/>
                    <a:pt x="779919" y="908206"/>
                    <a:pt x="779757" y="906581"/>
                  </a:cubicBezTo>
                  <a:lnTo>
                    <a:pt x="776723" y="872516"/>
                  </a:lnTo>
                  <a:lnTo>
                    <a:pt x="811384" y="869429"/>
                  </a:lnTo>
                  <a:cubicBezTo>
                    <a:pt x="813009" y="869267"/>
                    <a:pt x="814254" y="867804"/>
                    <a:pt x="814092" y="866179"/>
                  </a:cubicBezTo>
                  <a:lnTo>
                    <a:pt x="811275" y="834715"/>
                  </a:lnTo>
                  <a:cubicBezTo>
                    <a:pt x="811114" y="833036"/>
                    <a:pt x="809651" y="831791"/>
                    <a:pt x="807972" y="831953"/>
                  </a:cubicBezTo>
                  <a:lnTo>
                    <a:pt x="773529" y="834985"/>
                  </a:lnTo>
                  <a:lnTo>
                    <a:pt x="770387" y="799459"/>
                  </a:lnTo>
                  <a:cubicBezTo>
                    <a:pt x="770224" y="797780"/>
                    <a:pt x="768763" y="796534"/>
                    <a:pt x="767084" y="796697"/>
                  </a:cubicBezTo>
                  <a:lnTo>
                    <a:pt x="735619" y="799513"/>
                  </a:lnTo>
                  <a:cubicBezTo>
                    <a:pt x="733995" y="799675"/>
                    <a:pt x="732748" y="801138"/>
                    <a:pt x="732910" y="802762"/>
                  </a:cubicBezTo>
                  <a:lnTo>
                    <a:pt x="736052" y="838343"/>
                  </a:lnTo>
                  <a:lnTo>
                    <a:pt x="699767" y="841538"/>
                  </a:lnTo>
                  <a:lnTo>
                    <a:pt x="696626" y="806012"/>
                  </a:lnTo>
                  <a:cubicBezTo>
                    <a:pt x="696463" y="804332"/>
                    <a:pt x="695002" y="803088"/>
                    <a:pt x="693322" y="803250"/>
                  </a:cubicBezTo>
                  <a:lnTo>
                    <a:pt x="661858" y="806066"/>
                  </a:lnTo>
                  <a:cubicBezTo>
                    <a:pt x="660233" y="806229"/>
                    <a:pt x="658987" y="807690"/>
                    <a:pt x="659150" y="809315"/>
                  </a:cubicBezTo>
                  <a:lnTo>
                    <a:pt x="665486" y="880802"/>
                  </a:lnTo>
                  <a:lnTo>
                    <a:pt x="633046" y="883673"/>
                  </a:lnTo>
                  <a:cubicBezTo>
                    <a:pt x="631042" y="883889"/>
                    <a:pt x="629201" y="882373"/>
                    <a:pt x="629039" y="880315"/>
                  </a:cubicBezTo>
                  <a:lnTo>
                    <a:pt x="622864" y="810561"/>
                  </a:lnTo>
                  <a:lnTo>
                    <a:pt x="587283" y="813702"/>
                  </a:lnTo>
                  <a:cubicBezTo>
                    <a:pt x="587066" y="813702"/>
                    <a:pt x="586797" y="813540"/>
                    <a:pt x="586797" y="813268"/>
                  </a:cubicBezTo>
                  <a:lnTo>
                    <a:pt x="589830" y="847441"/>
                  </a:lnTo>
                  <a:cubicBezTo>
                    <a:pt x="589992" y="849066"/>
                    <a:pt x="588746" y="850529"/>
                    <a:pt x="587121" y="850691"/>
                  </a:cubicBezTo>
                  <a:lnTo>
                    <a:pt x="555819" y="853453"/>
                  </a:lnTo>
                  <a:cubicBezTo>
                    <a:pt x="553815" y="853670"/>
                    <a:pt x="551974" y="852154"/>
                    <a:pt x="551811" y="850095"/>
                  </a:cubicBezTo>
                  <a:lnTo>
                    <a:pt x="545800" y="782562"/>
                  </a:lnTo>
                  <a:cubicBezTo>
                    <a:pt x="545638" y="780937"/>
                    <a:pt x="546883" y="779475"/>
                    <a:pt x="548509" y="779312"/>
                  </a:cubicBezTo>
                  <a:lnTo>
                    <a:pt x="583493" y="776226"/>
                  </a:lnTo>
                  <a:lnTo>
                    <a:pt x="580352" y="740645"/>
                  </a:lnTo>
                  <a:cubicBezTo>
                    <a:pt x="580298" y="739886"/>
                    <a:pt x="580839" y="739237"/>
                    <a:pt x="581598" y="739182"/>
                  </a:cubicBezTo>
                  <a:lnTo>
                    <a:pt x="652543" y="732900"/>
                  </a:lnTo>
                  <a:lnTo>
                    <a:pt x="649239" y="695858"/>
                  </a:lnTo>
                  <a:lnTo>
                    <a:pt x="617017" y="698727"/>
                  </a:lnTo>
                  <a:cubicBezTo>
                    <a:pt x="615012" y="698944"/>
                    <a:pt x="613171" y="697428"/>
                    <a:pt x="613009" y="695369"/>
                  </a:cubicBezTo>
                  <a:lnTo>
                    <a:pt x="610300" y="664609"/>
                  </a:lnTo>
                  <a:cubicBezTo>
                    <a:pt x="610138" y="662984"/>
                    <a:pt x="611384" y="661523"/>
                    <a:pt x="613009" y="661359"/>
                  </a:cubicBezTo>
                  <a:lnTo>
                    <a:pt x="645936" y="658435"/>
                  </a:lnTo>
                  <a:lnTo>
                    <a:pt x="642957" y="625128"/>
                  </a:lnTo>
                  <a:cubicBezTo>
                    <a:pt x="642795" y="623505"/>
                    <a:pt x="644039" y="622042"/>
                    <a:pt x="645665" y="621880"/>
                  </a:cubicBezTo>
                  <a:lnTo>
                    <a:pt x="716502" y="615598"/>
                  </a:lnTo>
                  <a:lnTo>
                    <a:pt x="713307" y="579854"/>
                  </a:lnTo>
                  <a:cubicBezTo>
                    <a:pt x="713143" y="578229"/>
                    <a:pt x="714390" y="576767"/>
                    <a:pt x="716015" y="576604"/>
                  </a:cubicBezTo>
                  <a:close/>
                  <a:moveTo>
                    <a:pt x="191291" y="587435"/>
                  </a:moveTo>
                  <a:cubicBezTo>
                    <a:pt x="191725" y="587869"/>
                    <a:pt x="191562" y="588518"/>
                    <a:pt x="191615" y="589060"/>
                  </a:cubicBezTo>
                  <a:cubicBezTo>
                    <a:pt x="192591" y="600108"/>
                    <a:pt x="193565" y="611102"/>
                    <a:pt x="194541" y="622095"/>
                  </a:cubicBezTo>
                  <a:cubicBezTo>
                    <a:pt x="194594" y="622799"/>
                    <a:pt x="195028" y="623612"/>
                    <a:pt x="194107" y="624099"/>
                  </a:cubicBezTo>
                  <a:cubicBezTo>
                    <a:pt x="193024" y="611913"/>
                    <a:pt x="191942" y="599674"/>
                    <a:pt x="190858" y="587490"/>
                  </a:cubicBezTo>
                  <a:lnTo>
                    <a:pt x="157822" y="590414"/>
                  </a:lnTo>
                  <a:cubicBezTo>
                    <a:pt x="156740" y="590523"/>
                    <a:pt x="155981" y="591442"/>
                    <a:pt x="156089" y="592471"/>
                  </a:cubicBezTo>
                  <a:lnTo>
                    <a:pt x="159177" y="627565"/>
                  </a:lnTo>
                  <a:lnTo>
                    <a:pt x="194269" y="624479"/>
                  </a:lnTo>
                  <a:cubicBezTo>
                    <a:pt x="195353" y="624370"/>
                    <a:pt x="196112" y="623450"/>
                    <a:pt x="196003" y="622420"/>
                  </a:cubicBezTo>
                  <a:lnTo>
                    <a:pt x="193078" y="589114"/>
                  </a:lnTo>
                  <a:cubicBezTo>
                    <a:pt x="193023" y="588194"/>
                    <a:pt x="192211" y="587490"/>
                    <a:pt x="191291" y="587435"/>
                  </a:cubicBezTo>
                  <a:close/>
                  <a:moveTo>
                    <a:pt x="896518" y="523801"/>
                  </a:moveTo>
                  <a:cubicBezTo>
                    <a:pt x="896952" y="523801"/>
                    <a:pt x="897331" y="524126"/>
                    <a:pt x="897385" y="524560"/>
                  </a:cubicBezTo>
                  <a:lnTo>
                    <a:pt x="900363" y="558191"/>
                  </a:lnTo>
                  <a:cubicBezTo>
                    <a:pt x="900526" y="559815"/>
                    <a:pt x="899280" y="561278"/>
                    <a:pt x="897656" y="561440"/>
                  </a:cubicBezTo>
                  <a:lnTo>
                    <a:pt x="828227" y="567614"/>
                  </a:lnTo>
                  <a:cubicBezTo>
                    <a:pt x="826331" y="567777"/>
                    <a:pt x="824652" y="566369"/>
                    <a:pt x="824490" y="564473"/>
                  </a:cubicBezTo>
                  <a:lnTo>
                    <a:pt x="821727" y="533441"/>
                  </a:lnTo>
                  <a:cubicBezTo>
                    <a:pt x="821565" y="531816"/>
                    <a:pt x="822811" y="530355"/>
                    <a:pt x="824436" y="530191"/>
                  </a:cubicBezTo>
                  <a:close/>
                  <a:moveTo>
                    <a:pt x="557119" y="516436"/>
                  </a:moveTo>
                  <a:cubicBezTo>
                    <a:pt x="558798" y="516273"/>
                    <a:pt x="560260" y="517519"/>
                    <a:pt x="560423" y="519197"/>
                  </a:cubicBezTo>
                  <a:lnTo>
                    <a:pt x="563076" y="549255"/>
                  </a:lnTo>
                  <a:cubicBezTo>
                    <a:pt x="563239" y="550880"/>
                    <a:pt x="561993" y="552342"/>
                    <a:pt x="560369" y="552504"/>
                  </a:cubicBezTo>
                  <a:lnTo>
                    <a:pt x="529553" y="555212"/>
                  </a:lnTo>
                  <a:cubicBezTo>
                    <a:pt x="527550" y="555429"/>
                    <a:pt x="525709" y="553912"/>
                    <a:pt x="525546" y="551854"/>
                  </a:cubicBezTo>
                  <a:lnTo>
                    <a:pt x="522947" y="522501"/>
                  </a:lnTo>
                  <a:cubicBezTo>
                    <a:pt x="522784" y="520877"/>
                    <a:pt x="524030" y="519415"/>
                    <a:pt x="525655" y="519252"/>
                  </a:cubicBezTo>
                  <a:close/>
                  <a:moveTo>
                    <a:pt x="961345" y="443758"/>
                  </a:moveTo>
                  <a:cubicBezTo>
                    <a:pt x="963023" y="443596"/>
                    <a:pt x="964486" y="444842"/>
                    <a:pt x="964649" y="446520"/>
                  </a:cubicBezTo>
                  <a:lnTo>
                    <a:pt x="973909" y="550826"/>
                  </a:lnTo>
                  <a:cubicBezTo>
                    <a:pt x="974072" y="552451"/>
                    <a:pt x="972825" y="553913"/>
                    <a:pt x="971201" y="554075"/>
                  </a:cubicBezTo>
                  <a:lnTo>
                    <a:pt x="936702" y="557108"/>
                  </a:lnTo>
                  <a:lnTo>
                    <a:pt x="933507" y="521040"/>
                  </a:lnTo>
                  <a:lnTo>
                    <a:pt x="897385" y="524236"/>
                  </a:lnTo>
                  <a:lnTo>
                    <a:pt x="894352" y="489791"/>
                  </a:lnTo>
                  <a:cubicBezTo>
                    <a:pt x="894190" y="488166"/>
                    <a:pt x="895435" y="486705"/>
                    <a:pt x="897061" y="486542"/>
                  </a:cubicBezTo>
                  <a:lnTo>
                    <a:pt x="930203" y="483617"/>
                  </a:lnTo>
                  <a:lnTo>
                    <a:pt x="927225" y="449770"/>
                  </a:lnTo>
                  <a:cubicBezTo>
                    <a:pt x="927063" y="448145"/>
                    <a:pt x="928309" y="446683"/>
                    <a:pt x="929933" y="446520"/>
                  </a:cubicBezTo>
                  <a:close/>
                  <a:moveTo>
                    <a:pt x="145042" y="477984"/>
                  </a:moveTo>
                  <a:cubicBezTo>
                    <a:pt x="146071" y="477931"/>
                    <a:pt x="146993" y="478688"/>
                    <a:pt x="147100" y="479717"/>
                  </a:cubicBezTo>
                  <a:lnTo>
                    <a:pt x="150188" y="514487"/>
                  </a:lnTo>
                  <a:cubicBezTo>
                    <a:pt x="150241" y="515515"/>
                    <a:pt x="149484" y="516436"/>
                    <a:pt x="148454" y="516544"/>
                  </a:cubicBezTo>
                  <a:lnTo>
                    <a:pt x="113685" y="519631"/>
                  </a:lnTo>
                  <a:cubicBezTo>
                    <a:pt x="112657" y="519685"/>
                    <a:pt x="111736" y="518928"/>
                    <a:pt x="111628" y="517898"/>
                  </a:cubicBezTo>
                  <a:lnTo>
                    <a:pt x="108540" y="483130"/>
                  </a:lnTo>
                  <a:cubicBezTo>
                    <a:pt x="108487" y="482101"/>
                    <a:pt x="109244" y="481180"/>
                    <a:pt x="110273" y="481072"/>
                  </a:cubicBezTo>
                  <a:close/>
                  <a:moveTo>
                    <a:pt x="477509" y="449825"/>
                  </a:moveTo>
                  <a:cubicBezTo>
                    <a:pt x="478592" y="449716"/>
                    <a:pt x="479513" y="450474"/>
                    <a:pt x="479620" y="451558"/>
                  </a:cubicBezTo>
                  <a:lnTo>
                    <a:pt x="485795" y="520878"/>
                  </a:lnTo>
                  <a:cubicBezTo>
                    <a:pt x="485849" y="521906"/>
                    <a:pt x="485091" y="522827"/>
                    <a:pt x="484063" y="522935"/>
                  </a:cubicBezTo>
                  <a:lnTo>
                    <a:pt x="449347" y="526023"/>
                  </a:lnTo>
                  <a:lnTo>
                    <a:pt x="452759" y="564203"/>
                  </a:lnTo>
                  <a:cubicBezTo>
                    <a:pt x="452759" y="564203"/>
                    <a:pt x="452759" y="564258"/>
                    <a:pt x="452759" y="564258"/>
                  </a:cubicBezTo>
                  <a:lnTo>
                    <a:pt x="485848" y="561332"/>
                  </a:lnTo>
                  <a:cubicBezTo>
                    <a:pt x="486879" y="561279"/>
                    <a:pt x="487799" y="562036"/>
                    <a:pt x="487907" y="563065"/>
                  </a:cubicBezTo>
                  <a:lnTo>
                    <a:pt x="490831" y="595939"/>
                  </a:lnTo>
                  <a:cubicBezTo>
                    <a:pt x="490939" y="597022"/>
                    <a:pt x="490181" y="597942"/>
                    <a:pt x="489098" y="598051"/>
                  </a:cubicBezTo>
                  <a:lnTo>
                    <a:pt x="382627" y="607474"/>
                  </a:lnTo>
                  <a:cubicBezTo>
                    <a:pt x="381598" y="607528"/>
                    <a:pt x="380677" y="606770"/>
                    <a:pt x="380569" y="605741"/>
                  </a:cubicBezTo>
                  <a:lnTo>
                    <a:pt x="377319" y="570918"/>
                  </a:lnTo>
                  <a:lnTo>
                    <a:pt x="415175" y="567561"/>
                  </a:lnTo>
                  <a:lnTo>
                    <a:pt x="411763" y="529164"/>
                  </a:lnTo>
                  <a:cubicBezTo>
                    <a:pt x="411709" y="528135"/>
                    <a:pt x="412467" y="527214"/>
                    <a:pt x="413495" y="527106"/>
                  </a:cubicBezTo>
                  <a:lnTo>
                    <a:pt x="447181" y="524128"/>
                  </a:lnTo>
                  <a:cubicBezTo>
                    <a:pt x="447561" y="524128"/>
                    <a:pt x="447940" y="524236"/>
                    <a:pt x="448264" y="524398"/>
                  </a:cubicBezTo>
                  <a:lnTo>
                    <a:pt x="442090" y="454861"/>
                  </a:lnTo>
                  <a:cubicBezTo>
                    <a:pt x="442037" y="453832"/>
                    <a:pt x="442794" y="452911"/>
                    <a:pt x="443824" y="452804"/>
                  </a:cubicBezTo>
                  <a:close/>
                  <a:moveTo>
                    <a:pt x="695978" y="393772"/>
                  </a:moveTo>
                  <a:lnTo>
                    <a:pt x="626115" y="399946"/>
                  </a:lnTo>
                  <a:cubicBezTo>
                    <a:pt x="624491" y="400108"/>
                    <a:pt x="623245" y="401571"/>
                    <a:pt x="623407" y="403195"/>
                  </a:cubicBezTo>
                  <a:lnTo>
                    <a:pt x="626332" y="436177"/>
                  </a:lnTo>
                  <a:cubicBezTo>
                    <a:pt x="626332" y="436339"/>
                    <a:pt x="626494" y="436448"/>
                    <a:pt x="626656" y="436448"/>
                  </a:cubicBezTo>
                  <a:lnTo>
                    <a:pt x="593296" y="439425"/>
                  </a:lnTo>
                  <a:cubicBezTo>
                    <a:pt x="591672" y="439589"/>
                    <a:pt x="590425" y="441050"/>
                    <a:pt x="590589" y="442675"/>
                  </a:cubicBezTo>
                  <a:lnTo>
                    <a:pt x="593512" y="475548"/>
                  </a:lnTo>
                  <a:cubicBezTo>
                    <a:pt x="593567" y="475657"/>
                    <a:pt x="593675" y="475765"/>
                    <a:pt x="593784" y="475765"/>
                  </a:cubicBezTo>
                  <a:lnTo>
                    <a:pt x="665163" y="469428"/>
                  </a:lnTo>
                  <a:cubicBezTo>
                    <a:pt x="666786" y="469266"/>
                    <a:pt x="668032" y="467805"/>
                    <a:pt x="667870" y="466179"/>
                  </a:cubicBezTo>
                  <a:lnTo>
                    <a:pt x="664946" y="433360"/>
                  </a:lnTo>
                  <a:cubicBezTo>
                    <a:pt x="664945" y="433198"/>
                    <a:pt x="664837" y="433143"/>
                    <a:pt x="664729" y="433143"/>
                  </a:cubicBezTo>
                  <a:lnTo>
                    <a:pt x="699281" y="430057"/>
                  </a:lnTo>
                  <a:cubicBezTo>
                    <a:pt x="700905" y="429895"/>
                    <a:pt x="702151" y="428432"/>
                    <a:pt x="701988" y="426808"/>
                  </a:cubicBezTo>
                  <a:lnTo>
                    <a:pt x="699281" y="396534"/>
                  </a:lnTo>
                  <a:cubicBezTo>
                    <a:pt x="699119" y="394855"/>
                    <a:pt x="697656" y="393609"/>
                    <a:pt x="695978" y="393772"/>
                  </a:cubicBezTo>
                  <a:close/>
                  <a:moveTo>
                    <a:pt x="286227" y="392038"/>
                  </a:moveTo>
                  <a:lnTo>
                    <a:pt x="250376" y="395234"/>
                  </a:lnTo>
                  <a:lnTo>
                    <a:pt x="253572" y="431086"/>
                  </a:lnTo>
                  <a:cubicBezTo>
                    <a:pt x="253679" y="432168"/>
                    <a:pt x="254600" y="432927"/>
                    <a:pt x="255629" y="432819"/>
                  </a:cubicBezTo>
                  <a:lnTo>
                    <a:pt x="289530" y="429786"/>
                  </a:lnTo>
                  <a:cubicBezTo>
                    <a:pt x="290561" y="429678"/>
                    <a:pt x="291373" y="428757"/>
                    <a:pt x="291264" y="427674"/>
                  </a:cubicBezTo>
                  <a:lnTo>
                    <a:pt x="288285" y="393771"/>
                  </a:lnTo>
                  <a:cubicBezTo>
                    <a:pt x="288177" y="392689"/>
                    <a:pt x="287256" y="391930"/>
                    <a:pt x="286227" y="392038"/>
                  </a:cubicBezTo>
                  <a:close/>
                  <a:moveTo>
                    <a:pt x="843553" y="343352"/>
                  </a:moveTo>
                  <a:lnTo>
                    <a:pt x="846749" y="379853"/>
                  </a:lnTo>
                  <a:lnTo>
                    <a:pt x="884225" y="376550"/>
                  </a:lnTo>
                  <a:lnTo>
                    <a:pt x="887473" y="412997"/>
                  </a:lnTo>
                  <a:lnTo>
                    <a:pt x="849998" y="416301"/>
                  </a:lnTo>
                  <a:lnTo>
                    <a:pt x="852976" y="449715"/>
                  </a:lnTo>
                  <a:cubicBezTo>
                    <a:pt x="853139" y="451340"/>
                    <a:pt x="851893" y="452801"/>
                    <a:pt x="850269" y="452964"/>
                  </a:cubicBezTo>
                  <a:lnTo>
                    <a:pt x="818857" y="455727"/>
                  </a:lnTo>
                  <a:cubicBezTo>
                    <a:pt x="817180" y="455889"/>
                    <a:pt x="815717" y="454643"/>
                    <a:pt x="815555" y="452964"/>
                  </a:cubicBezTo>
                  <a:lnTo>
                    <a:pt x="806402" y="349634"/>
                  </a:lnTo>
                  <a:cubicBezTo>
                    <a:pt x="806239" y="348009"/>
                    <a:pt x="807485" y="346547"/>
                    <a:pt x="809110" y="346385"/>
                  </a:cubicBezTo>
                  <a:close/>
                  <a:moveTo>
                    <a:pt x="60340" y="375088"/>
                  </a:moveTo>
                  <a:cubicBezTo>
                    <a:pt x="61370" y="375034"/>
                    <a:pt x="62290" y="375791"/>
                    <a:pt x="62398" y="376820"/>
                  </a:cubicBezTo>
                  <a:lnTo>
                    <a:pt x="65322" y="409911"/>
                  </a:lnTo>
                  <a:cubicBezTo>
                    <a:pt x="65377" y="410940"/>
                    <a:pt x="64618" y="411859"/>
                    <a:pt x="63589" y="411968"/>
                  </a:cubicBezTo>
                  <a:lnTo>
                    <a:pt x="30500" y="414893"/>
                  </a:lnTo>
                  <a:cubicBezTo>
                    <a:pt x="29470" y="415002"/>
                    <a:pt x="28550" y="414243"/>
                    <a:pt x="28442" y="413160"/>
                  </a:cubicBezTo>
                  <a:lnTo>
                    <a:pt x="25517" y="380070"/>
                  </a:lnTo>
                  <a:cubicBezTo>
                    <a:pt x="25463" y="379042"/>
                    <a:pt x="26221" y="378121"/>
                    <a:pt x="27250" y="378013"/>
                  </a:cubicBezTo>
                  <a:close/>
                  <a:moveTo>
                    <a:pt x="134102" y="367236"/>
                  </a:moveTo>
                  <a:cubicBezTo>
                    <a:pt x="135727" y="367074"/>
                    <a:pt x="137188" y="368319"/>
                    <a:pt x="137351" y="369944"/>
                  </a:cubicBezTo>
                  <a:lnTo>
                    <a:pt x="143525" y="439534"/>
                  </a:lnTo>
                  <a:cubicBezTo>
                    <a:pt x="143687" y="441159"/>
                    <a:pt x="142442" y="442622"/>
                    <a:pt x="140818" y="442784"/>
                  </a:cubicBezTo>
                  <a:lnTo>
                    <a:pt x="108106" y="445708"/>
                  </a:lnTo>
                  <a:cubicBezTo>
                    <a:pt x="106483" y="445871"/>
                    <a:pt x="105020" y="444625"/>
                    <a:pt x="104858" y="443001"/>
                  </a:cubicBezTo>
                  <a:lnTo>
                    <a:pt x="98683" y="373410"/>
                  </a:lnTo>
                  <a:cubicBezTo>
                    <a:pt x="98521" y="371785"/>
                    <a:pt x="99766" y="370322"/>
                    <a:pt x="101392" y="370160"/>
                  </a:cubicBezTo>
                  <a:close/>
                  <a:moveTo>
                    <a:pt x="318938" y="351096"/>
                  </a:moveTo>
                  <a:cubicBezTo>
                    <a:pt x="320563" y="350934"/>
                    <a:pt x="322025" y="352180"/>
                    <a:pt x="322188" y="353805"/>
                  </a:cubicBezTo>
                  <a:lnTo>
                    <a:pt x="328524" y="424912"/>
                  </a:lnTo>
                  <a:lnTo>
                    <a:pt x="362318" y="421933"/>
                  </a:lnTo>
                  <a:cubicBezTo>
                    <a:pt x="363942" y="421771"/>
                    <a:pt x="365404" y="423015"/>
                    <a:pt x="365567" y="424641"/>
                  </a:cubicBezTo>
                  <a:lnTo>
                    <a:pt x="378511" y="570430"/>
                  </a:lnTo>
                  <a:lnTo>
                    <a:pt x="340818" y="573788"/>
                  </a:lnTo>
                  <a:lnTo>
                    <a:pt x="344066" y="610235"/>
                  </a:lnTo>
                  <a:lnTo>
                    <a:pt x="270414" y="616788"/>
                  </a:lnTo>
                  <a:cubicBezTo>
                    <a:pt x="269385" y="616896"/>
                    <a:pt x="268572" y="617817"/>
                    <a:pt x="268681" y="618901"/>
                  </a:cubicBezTo>
                  <a:lnTo>
                    <a:pt x="271768" y="653561"/>
                  </a:lnTo>
                  <a:cubicBezTo>
                    <a:pt x="271875" y="654644"/>
                    <a:pt x="272797" y="655401"/>
                    <a:pt x="273826" y="655293"/>
                  </a:cubicBezTo>
                  <a:lnTo>
                    <a:pt x="347641" y="648740"/>
                  </a:lnTo>
                  <a:lnTo>
                    <a:pt x="344283" y="610777"/>
                  </a:lnTo>
                  <a:lnTo>
                    <a:pt x="381814" y="607473"/>
                  </a:lnTo>
                  <a:lnTo>
                    <a:pt x="385010" y="643270"/>
                  </a:lnTo>
                  <a:cubicBezTo>
                    <a:pt x="385172" y="644895"/>
                    <a:pt x="383926" y="646358"/>
                    <a:pt x="382301" y="646520"/>
                  </a:cubicBezTo>
                  <a:lnTo>
                    <a:pt x="347749" y="649607"/>
                  </a:lnTo>
                  <a:lnTo>
                    <a:pt x="350620" y="682209"/>
                  </a:lnTo>
                  <a:cubicBezTo>
                    <a:pt x="350782" y="683834"/>
                    <a:pt x="349536" y="685296"/>
                    <a:pt x="347911" y="685459"/>
                  </a:cubicBezTo>
                  <a:lnTo>
                    <a:pt x="168762" y="701164"/>
                  </a:lnTo>
                  <a:cubicBezTo>
                    <a:pt x="167137" y="701326"/>
                    <a:pt x="165674" y="700081"/>
                    <a:pt x="165512" y="698457"/>
                  </a:cubicBezTo>
                  <a:lnTo>
                    <a:pt x="159392" y="629244"/>
                  </a:lnTo>
                  <a:lnTo>
                    <a:pt x="125112" y="632277"/>
                  </a:lnTo>
                  <a:cubicBezTo>
                    <a:pt x="124353" y="632331"/>
                    <a:pt x="123596" y="632114"/>
                    <a:pt x="122999" y="631627"/>
                  </a:cubicBezTo>
                  <a:cubicBezTo>
                    <a:pt x="123162" y="631897"/>
                    <a:pt x="123216" y="632276"/>
                    <a:pt x="123271" y="632601"/>
                  </a:cubicBezTo>
                  <a:lnTo>
                    <a:pt x="126195" y="665313"/>
                  </a:lnTo>
                  <a:cubicBezTo>
                    <a:pt x="126357" y="666937"/>
                    <a:pt x="125112" y="668399"/>
                    <a:pt x="123486" y="668561"/>
                  </a:cubicBezTo>
                  <a:lnTo>
                    <a:pt x="53897" y="674735"/>
                  </a:lnTo>
                  <a:cubicBezTo>
                    <a:pt x="52271" y="674898"/>
                    <a:pt x="50809" y="673652"/>
                    <a:pt x="50646" y="672027"/>
                  </a:cubicBezTo>
                  <a:lnTo>
                    <a:pt x="47722" y="639317"/>
                  </a:lnTo>
                  <a:cubicBezTo>
                    <a:pt x="47559" y="637692"/>
                    <a:pt x="48806" y="636231"/>
                    <a:pt x="50430" y="636068"/>
                  </a:cubicBezTo>
                  <a:lnTo>
                    <a:pt x="120021" y="629894"/>
                  </a:lnTo>
                  <a:cubicBezTo>
                    <a:pt x="120780" y="629840"/>
                    <a:pt x="121537" y="630057"/>
                    <a:pt x="122133" y="630544"/>
                  </a:cubicBezTo>
                  <a:cubicBezTo>
                    <a:pt x="121971" y="630219"/>
                    <a:pt x="121916" y="629894"/>
                    <a:pt x="121863" y="629569"/>
                  </a:cubicBezTo>
                  <a:lnTo>
                    <a:pt x="118668" y="593772"/>
                  </a:lnTo>
                  <a:lnTo>
                    <a:pt x="47181" y="600108"/>
                  </a:lnTo>
                  <a:cubicBezTo>
                    <a:pt x="45556" y="600270"/>
                    <a:pt x="44093" y="599025"/>
                    <a:pt x="43931" y="597400"/>
                  </a:cubicBezTo>
                  <a:lnTo>
                    <a:pt x="41007" y="564690"/>
                  </a:lnTo>
                  <a:cubicBezTo>
                    <a:pt x="40845" y="563065"/>
                    <a:pt x="42090" y="561603"/>
                    <a:pt x="43715" y="561439"/>
                  </a:cubicBezTo>
                  <a:lnTo>
                    <a:pt x="152461" y="551800"/>
                  </a:lnTo>
                  <a:lnTo>
                    <a:pt x="149590" y="519306"/>
                  </a:lnTo>
                  <a:cubicBezTo>
                    <a:pt x="149428" y="517681"/>
                    <a:pt x="150673" y="516220"/>
                    <a:pt x="152299" y="516058"/>
                  </a:cubicBezTo>
                  <a:lnTo>
                    <a:pt x="185116" y="513132"/>
                  </a:lnTo>
                  <a:lnTo>
                    <a:pt x="181976" y="477606"/>
                  </a:lnTo>
                  <a:cubicBezTo>
                    <a:pt x="181813" y="475981"/>
                    <a:pt x="183059" y="474519"/>
                    <a:pt x="184684" y="474357"/>
                  </a:cubicBezTo>
                  <a:lnTo>
                    <a:pt x="219394" y="471275"/>
                  </a:lnTo>
                  <a:lnTo>
                    <a:pt x="219398" y="471324"/>
                  </a:lnTo>
                  <a:lnTo>
                    <a:pt x="219457" y="471319"/>
                  </a:lnTo>
                  <a:lnTo>
                    <a:pt x="222702" y="507879"/>
                  </a:lnTo>
                  <a:cubicBezTo>
                    <a:pt x="222809" y="508962"/>
                    <a:pt x="223731" y="509721"/>
                    <a:pt x="224759" y="509612"/>
                  </a:cubicBezTo>
                  <a:lnTo>
                    <a:pt x="295704" y="503330"/>
                  </a:lnTo>
                  <a:lnTo>
                    <a:pt x="298900" y="539236"/>
                  </a:lnTo>
                  <a:lnTo>
                    <a:pt x="263806" y="542323"/>
                  </a:lnTo>
                  <a:cubicBezTo>
                    <a:pt x="262724" y="542431"/>
                    <a:pt x="261966" y="543352"/>
                    <a:pt x="262073" y="544381"/>
                  </a:cubicBezTo>
                  <a:lnTo>
                    <a:pt x="264999" y="577525"/>
                  </a:lnTo>
                  <a:cubicBezTo>
                    <a:pt x="265107" y="578554"/>
                    <a:pt x="266028" y="579366"/>
                    <a:pt x="267111" y="579258"/>
                  </a:cubicBezTo>
                  <a:lnTo>
                    <a:pt x="300254" y="576332"/>
                  </a:lnTo>
                  <a:cubicBezTo>
                    <a:pt x="301337" y="576225"/>
                    <a:pt x="302096" y="575304"/>
                    <a:pt x="301988" y="574275"/>
                  </a:cubicBezTo>
                  <a:lnTo>
                    <a:pt x="298900" y="539453"/>
                  </a:lnTo>
                  <a:lnTo>
                    <a:pt x="334481" y="536311"/>
                  </a:lnTo>
                  <a:cubicBezTo>
                    <a:pt x="335564" y="536204"/>
                    <a:pt x="336322" y="535283"/>
                    <a:pt x="336214" y="534254"/>
                  </a:cubicBezTo>
                  <a:lnTo>
                    <a:pt x="332802" y="495965"/>
                  </a:lnTo>
                  <a:cubicBezTo>
                    <a:pt x="332803" y="495911"/>
                    <a:pt x="332748" y="495857"/>
                    <a:pt x="332748" y="495802"/>
                  </a:cubicBezTo>
                  <a:lnTo>
                    <a:pt x="329877" y="463417"/>
                  </a:lnTo>
                  <a:cubicBezTo>
                    <a:pt x="329769" y="462333"/>
                    <a:pt x="328848" y="461575"/>
                    <a:pt x="327819" y="461684"/>
                  </a:cubicBezTo>
                  <a:lnTo>
                    <a:pt x="219457" y="471319"/>
                  </a:lnTo>
                  <a:lnTo>
                    <a:pt x="219453" y="471269"/>
                  </a:lnTo>
                  <a:lnTo>
                    <a:pt x="219394" y="471275"/>
                  </a:lnTo>
                  <a:lnTo>
                    <a:pt x="216419" y="437855"/>
                  </a:lnTo>
                  <a:cubicBezTo>
                    <a:pt x="216420" y="437368"/>
                    <a:pt x="216474" y="436934"/>
                    <a:pt x="216637" y="436502"/>
                  </a:cubicBezTo>
                  <a:lnTo>
                    <a:pt x="181543" y="439643"/>
                  </a:lnTo>
                  <a:cubicBezTo>
                    <a:pt x="179918" y="439805"/>
                    <a:pt x="178456" y="438559"/>
                    <a:pt x="178293" y="436934"/>
                  </a:cubicBezTo>
                  <a:lnTo>
                    <a:pt x="175369" y="404224"/>
                  </a:lnTo>
                  <a:cubicBezTo>
                    <a:pt x="175207" y="402599"/>
                    <a:pt x="176452" y="401136"/>
                    <a:pt x="178077" y="400974"/>
                  </a:cubicBezTo>
                  <a:lnTo>
                    <a:pt x="250214" y="394584"/>
                  </a:lnTo>
                  <a:lnTo>
                    <a:pt x="247180" y="360466"/>
                  </a:lnTo>
                  <a:cubicBezTo>
                    <a:pt x="247018" y="358841"/>
                    <a:pt x="248263" y="357378"/>
                    <a:pt x="249889" y="357216"/>
                  </a:cubicBezTo>
                  <a:close/>
                  <a:moveTo>
                    <a:pt x="504479" y="335552"/>
                  </a:moveTo>
                  <a:cubicBezTo>
                    <a:pt x="506158" y="335390"/>
                    <a:pt x="507620" y="336636"/>
                    <a:pt x="507783" y="338314"/>
                  </a:cubicBezTo>
                  <a:lnTo>
                    <a:pt x="510599" y="369942"/>
                  </a:lnTo>
                  <a:cubicBezTo>
                    <a:pt x="510761" y="371567"/>
                    <a:pt x="509516" y="373028"/>
                    <a:pt x="507891" y="373191"/>
                  </a:cubicBezTo>
                  <a:lnTo>
                    <a:pt x="473230" y="376278"/>
                  </a:lnTo>
                  <a:lnTo>
                    <a:pt x="476209" y="410017"/>
                  </a:lnTo>
                  <a:cubicBezTo>
                    <a:pt x="476371" y="411642"/>
                    <a:pt x="475127" y="413104"/>
                    <a:pt x="473502" y="413267"/>
                  </a:cubicBezTo>
                  <a:lnTo>
                    <a:pt x="442525" y="416029"/>
                  </a:lnTo>
                  <a:cubicBezTo>
                    <a:pt x="440520" y="416245"/>
                    <a:pt x="438679" y="414729"/>
                    <a:pt x="438516" y="412671"/>
                  </a:cubicBezTo>
                  <a:lnTo>
                    <a:pt x="435484" y="378715"/>
                  </a:lnTo>
                  <a:lnTo>
                    <a:pt x="473122" y="375357"/>
                  </a:lnTo>
                  <a:lnTo>
                    <a:pt x="470143" y="341617"/>
                  </a:lnTo>
                  <a:cubicBezTo>
                    <a:pt x="469981" y="339994"/>
                    <a:pt x="471228" y="338531"/>
                    <a:pt x="472852" y="338369"/>
                  </a:cubicBezTo>
                  <a:close/>
                  <a:moveTo>
                    <a:pt x="874098" y="302896"/>
                  </a:moveTo>
                  <a:cubicBezTo>
                    <a:pt x="875723" y="302734"/>
                    <a:pt x="877184" y="303926"/>
                    <a:pt x="877239" y="305659"/>
                  </a:cubicBezTo>
                  <a:lnTo>
                    <a:pt x="880272" y="339560"/>
                  </a:lnTo>
                  <a:lnTo>
                    <a:pt x="843446" y="342810"/>
                  </a:lnTo>
                  <a:lnTo>
                    <a:pt x="840467" y="308963"/>
                  </a:lnTo>
                  <a:cubicBezTo>
                    <a:pt x="840305" y="307283"/>
                    <a:pt x="841550" y="305822"/>
                    <a:pt x="843229" y="305659"/>
                  </a:cubicBezTo>
                  <a:close/>
                  <a:moveTo>
                    <a:pt x="948238" y="296073"/>
                  </a:moveTo>
                  <a:cubicBezTo>
                    <a:pt x="949917" y="295911"/>
                    <a:pt x="951378" y="297157"/>
                    <a:pt x="951541" y="298835"/>
                  </a:cubicBezTo>
                  <a:lnTo>
                    <a:pt x="960748" y="403141"/>
                  </a:lnTo>
                  <a:cubicBezTo>
                    <a:pt x="960910" y="404766"/>
                    <a:pt x="959664" y="406227"/>
                    <a:pt x="958040" y="406390"/>
                  </a:cubicBezTo>
                  <a:lnTo>
                    <a:pt x="923596" y="409423"/>
                  </a:lnTo>
                  <a:lnTo>
                    <a:pt x="920402" y="373300"/>
                  </a:lnTo>
                  <a:lnTo>
                    <a:pt x="884279" y="376496"/>
                  </a:lnTo>
                  <a:lnTo>
                    <a:pt x="881030" y="339669"/>
                  </a:lnTo>
                  <a:lnTo>
                    <a:pt x="917152" y="336473"/>
                  </a:lnTo>
                  <a:lnTo>
                    <a:pt x="914119" y="302085"/>
                  </a:lnTo>
                  <a:cubicBezTo>
                    <a:pt x="913956" y="300460"/>
                    <a:pt x="915203" y="298997"/>
                    <a:pt x="916827" y="298835"/>
                  </a:cubicBezTo>
                  <a:close/>
                  <a:moveTo>
                    <a:pt x="422649" y="268452"/>
                  </a:moveTo>
                  <a:cubicBezTo>
                    <a:pt x="424327" y="268290"/>
                    <a:pt x="425790" y="269536"/>
                    <a:pt x="425952" y="271161"/>
                  </a:cubicBezTo>
                  <a:lnTo>
                    <a:pt x="435484" y="378715"/>
                  </a:lnTo>
                  <a:cubicBezTo>
                    <a:pt x="435483" y="378878"/>
                    <a:pt x="435376" y="378985"/>
                    <a:pt x="435267" y="378986"/>
                  </a:cubicBezTo>
                  <a:lnTo>
                    <a:pt x="401960" y="381964"/>
                  </a:lnTo>
                  <a:cubicBezTo>
                    <a:pt x="399957" y="382181"/>
                    <a:pt x="398115" y="380665"/>
                    <a:pt x="397952" y="378606"/>
                  </a:cubicBezTo>
                  <a:lnTo>
                    <a:pt x="388692" y="274464"/>
                  </a:lnTo>
                  <a:cubicBezTo>
                    <a:pt x="388530" y="272839"/>
                    <a:pt x="389776" y="271377"/>
                    <a:pt x="391400" y="271214"/>
                  </a:cubicBezTo>
                  <a:close/>
                  <a:moveTo>
                    <a:pt x="644583" y="246357"/>
                  </a:moveTo>
                  <a:cubicBezTo>
                    <a:pt x="646587" y="246142"/>
                    <a:pt x="648427" y="247657"/>
                    <a:pt x="648590" y="249715"/>
                  </a:cubicBezTo>
                  <a:lnTo>
                    <a:pt x="651461" y="281993"/>
                  </a:lnTo>
                  <a:cubicBezTo>
                    <a:pt x="651623" y="283618"/>
                    <a:pt x="650378" y="285079"/>
                    <a:pt x="648752" y="285241"/>
                  </a:cubicBezTo>
                  <a:lnTo>
                    <a:pt x="614634" y="288275"/>
                  </a:lnTo>
                  <a:lnTo>
                    <a:pt x="617937" y="325589"/>
                  </a:lnTo>
                  <a:lnTo>
                    <a:pt x="652002" y="322557"/>
                  </a:lnTo>
                  <a:cubicBezTo>
                    <a:pt x="653680" y="322393"/>
                    <a:pt x="655143" y="323639"/>
                    <a:pt x="655306" y="325318"/>
                  </a:cubicBezTo>
                  <a:lnTo>
                    <a:pt x="658392" y="359816"/>
                  </a:lnTo>
                  <a:lnTo>
                    <a:pt x="731612" y="353317"/>
                  </a:lnTo>
                  <a:lnTo>
                    <a:pt x="728525" y="318548"/>
                  </a:lnTo>
                  <a:cubicBezTo>
                    <a:pt x="728363" y="316924"/>
                    <a:pt x="729609" y="315461"/>
                    <a:pt x="731233" y="315299"/>
                  </a:cubicBezTo>
                  <a:lnTo>
                    <a:pt x="762698" y="312483"/>
                  </a:lnTo>
                  <a:cubicBezTo>
                    <a:pt x="764376" y="312321"/>
                    <a:pt x="765839" y="313566"/>
                    <a:pt x="766002" y="315245"/>
                  </a:cubicBezTo>
                  <a:lnTo>
                    <a:pt x="772067" y="383428"/>
                  </a:lnTo>
                  <a:cubicBezTo>
                    <a:pt x="772229" y="385053"/>
                    <a:pt x="770984" y="386514"/>
                    <a:pt x="769359" y="386678"/>
                  </a:cubicBezTo>
                  <a:lnTo>
                    <a:pt x="735999" y="389656"/>
                  </a:lnTo>
                  <a:lnTo>
                    <a:pt x="739248" y="426429"/>
                  </a:lnTo>
                  <a:lnTo>
                    <a:pt x="773692" y="423396"/>
                  </a:lnTo>
                  <a:cubicBezTo>
                    <a:pt x="775370" y="423233"/>
                    <a:pt x="776833" y="424479"/>
                    <a:pt x="776995" y="426157"/>
                  </a:cubicBezTo>
                  <a:lnTo>
                    <a:pt x="779650" y="456215"/>
                  </a:lnTo>
                  <a:cubicBezTo>
                    <a:pt x="779812" y="457839"/>
                    <a:pt x="778565" y="459301"/>
                    <a:pt x="776941" y="459464"/>
                  </a:cubicBezTo>
                  <a:lnTo>
                    <a:pt x="742443" y="462551"/>
                  </a:lnTo>
                  <a:lnTo>
                    <a:pt x="745748" y="499756"/>
                  </a:lnTo>
                  <a:lnTo>
                    <a:pt x="780190" y="496724"/>
                  </a:lnTo>
                  <a:cubicBezTo>
                    <a:pt x="781869" y="496561"/>
                    <a:pt x="783331" y="497806"/>
                    <a:pt x="783494" y="499486"/>
                  </a:cubicBezTo>
                  <a:lnTo>
                    <a:pt x="786256" y="530463"/>
                  </a:lnTo>
                  <a:cubicBezTo>
                    <a:pt x="786418" y="532088"/>
                    <a:pt x="785172" y="533550"/>
                    <a:pt x="783549" y="533712"/>
                  </a:cubicBezTo>
                  <a:lnTo>
                    <a:pt x="715745" y="539724"/>
                  </a:lnTo>
                  <a:cubicBezTo>
                    <a:pt x="713740" y="539941"/>
                    <a:pt x="711899" y="538424"/>
                    <a:pt x="711737" y="536366"/>
                  </a:cubicBezTo>
                  <a:lnTo>
                    <a:pt x="708812" y="503656"/>
                  </a:lnTo>
                  <a:cubicBezTo>
                    <a:pt x="708758" y="503331"/>
                    <a:pt x="709028" y="503060"/>
                    <a:pt x="709353" y="503006"/>
                  </a:cubicBezTo>
                  <a:lnTo>
                    <a:pt x="671390" y="506363"/>
                  </a:lnTo>
                  <a:lnTo>
                    <a:pt x="677077" y="570377"/>
                  </a:lnTo>
                  <a:cubicBezTo>
                    <a:pt x="677564" y="576171"/>
                    <a:pt x="673286" y="581262"/>
                    <a:pt x="667490" y="581804"/>
                  </a:cubicBezTo>
                  <a:lnTo>
                    <a:pt x="607106" y="587165"/>
                  </a:lnTo>
                  <a:cubicBezTo>
                    <a:pt x="605102" y="587382"/>
                    <a:pt x="603261" y="585866"/>
                    <a:pt x="603098" y="583807"/>
                  </a:cubicBezTo>
                  <a:lnTo>
                    <a:pt x="593567" y="476686"/>
                  </a:lnTo>
                  <a:lnTo>
                    <a:pt x="559339" y="479719"/>
                  </a:lnTo>
                  <a:cubicBezTo>
                    <a:pt x="557336" y="479935"/>
                    <a:pt x="555494" y="478419"/>
                    <a:pt x="555331" y="476361"/>
                  </a:cubicBezTo>
                  <a:lnTo>
                    <a:pt x="549429" y="409314"/>
                  </a:lnTo>
                  <a:cubicBezTo>
                    <a:pt x="549267" y="407691"/>
                    <a:pt x="550512" y="406228"/>
                    <a:pt x="552138" y="406066"/>
                  </a:cubicBezTo>
                  <a:lnTo>
                    <a:pt x="587068" y="402979"/>
                  </a:lnTo>
                  <a:lnTo>
                    <a:pt x="582628" y="353209"/>
                  </a:lnTo>
                  <a:lnTo>
                    <a:pt x="580731" y="331925"/>
                  </a:lnTo>
                  <a:lnTo>
                    <a:pt x="577049" y="290496"/>
                  </a:lnTo>
                  <a:lnTo>
                    <a:pt x="614146" y="287191"/>
                  </a:lnTo>
                  <a:lnTo>
                    <a:pt x="611059" y="252314"/>
                  </a:lnTo>
                  <a:cubicBezTo>
                    <a:pt x="610897" y="250690"/>
                    <a:pt x="612142" y="249228"/>
                    <a:pt x="613768" y="249065"/>
                  </a:cubicBezTo>
                  <a:close/>
                  <a:moveTo>
                    <a:pt x="345908" y="237260"/>
                  </a:moveTo>
                  <a:cubicBezTo>
                    <a:pt x="347588" y="237151"/>
                    <a:pt x="349049" y="238343"/>
                    <a:pt x="349212" y="239967"/>
                  </a:cubicBezTo>
                  <a:lnTo>
                    <a:pt x="355223" y="307718"/>
                  </a:lnTo>
                  <a:cubicBezTo>
                    <a:pt x="355386" y="309342"/>
                    <a:pt x="354140" y="310805"/>
                    <a:pt x="352515" y="310967"/>
                  </a:cubicBezTo>
                  <a:lnTo>
                    <a:pt x="321538" y="313729"/>
                  </a:lnTo>
                  <a:cubicBezTo>
                    <a:pt x="319535" y="313946"/>
                    <a:pt x="317692" y="312430"/>
                    <a:pt x="317530" y="310371"/>
                  </a:cubicBezTo>
                  <a:lnTo>
                    <a:pt x="311572" y="243325"/>
                  </a:lnTo>
                  <a:cubicBezTo>
                    <a:pt x="311410" y="241700"/>
                    <a:pt x="312656" y="240239"/>
                    <a:pt x="314281" y="240076"/>
                  </a:cubicBezTo>
                  <a:close/>
                  <a:moveTo>
                    <a:pt x="565025" y="179528"/>
                  </a:moveTo>
                  <a:cubicBezTo>
                    <a:pt x="566109" y="179419"/>
                    <a:pt x="567029" y="180177"/>
                    <a:pt x="567138" y="181261"/>
                  </a:cubicBezTo>
                  <a:lnTo>
                    <a:pt x="576832" y="290549"/>
                  </a:lnTo>
                  <a:lnTo>
                    <a:pt x="542117" y="293635"/>
                  </a:lnTo>
                  <a:cubicBezTo>
                    <a:pt x="541034" y="293689"/>
                    <a:pt x="540059" y="292931"/>
                    <a:pt x="540005" y="291902"/>
                  </a:cubicBezTo>
                  <a:lnTo>
                    <a:pt x="530419" y="184077"/>
                  </a:lnTo>
                  <a:cubicBezTo>
                    <a:pt x="530310" y="183264"/>
                    <a:pt x="530907" y="182560"/>
                    <a:pt x="531719" y="182507"/>
                  </a:cubicBezTo>
                  <a:close/>
                  <a:moveTo>
                    <a:pt x="186147" y="139887"/>
                  </a:moveTo>
                  <a:cubicBezTo>
                    <a:pt x="188421" y="139724"/>
                    <a:pt x="189233" y="140157"/>
                    <a:pt x="189450" y="142594"/>
                  </a:cubicBezTo>
                  <a:cubicBezTo>
                    <a:pt x="192483" y="177688"/>
                    <a:pt x="195569" y="212782"/>
                    <a:pt x="198765" y="247875"/>
                  </a:cubicBezTo>
                  <a:cubicBezTo>
                    <a:pt x="198981" y="250149"/>
                    <a:pt x="198332" y="250745"/>
                    <a:pt x="196165" y="250908"/>
                  </a:cubicBezTo>
                  <a:cubicBezTo>
                    <a:pt x="178564" y="252424"/>
                    <a:pt x="160964" y="253994"/>
                    <a:pt x="143363" y="255565"/>
                  </a:cubicBezTo>
                  <a:cubicBezTo>
                    <a:pt x="126087" y="257082"/>
                    <a:pt x="108810" y="258598"/>
                    <a:pt x="91536" y="260223"/>
                  </a:cubicBezTo>
                  <a:cubicBezTo>
                    <a:pt x="88936" y="260440"/>
                    <a:pt x="87907" y="260114"/>
                    <a:pt x="87690" y="257082"/>
                  </a:cubicBezTo>
                  <a:cubicBezTo>
                    <a:pt x="84711" y="222205"/>
                    <a:pt x="81625" y="187328"/>
                    <a:pt x="78429" y="152451"/>
                  </a:cubicBezTo>
                  <a:cubicBezTo>
                    <a:pt x="78212" y="150068"/>
                    <a:pt x="78809" y="149418"/>
                    <a:pt x="81191" y="149201"/>
                  </a:cubicBezTo>
                  <a:cubicBezTo>
                    <a:pt x="116176" y="146169"/>
                    <a:pt x="151162" y="143081"/>
                    <a:pt x="186147" y="139887"/>
                  </a:cubicBezTo>
                  <a:close/>
                  <a:moveTo>
                    <a:pt x="519750" y="108638"/>
                  </a:moveTo>
                  <a:cubicBezTo>
                    <a:pt x="521428" y="108476"/>
                    <a:pt x="522891" y="109721"/>
                    <a:pt x="523054" y="111400"/>
                  </a:cubicBezTo>
                  <a:lnTo>
                    <a:pt x="529445" y="183320"/>
                  </a:lnTo>
                  <a:lnTo>
                    <a:pt x="494351" y="186461"/>
                  </a:lnTo>
                  <a:lnTo>
                    <a:pt x="503991" y="295099"/>
                  </a:lnTo>
                  <a:cubicBezTo>
                    <a:pt x="504046" y="296128"/>
                    <a:pt x="503287" y="297049"/>
                    <a:pt x="502258" y="297157"/>
                  </a:cubicBezTo>
                  <a:lnTo>
                    <a:pt x="469439" y="300081"/>
                  </a:lnTo>
                  <a:cubicBezTo>
                    <a:pt x="468356" y="300190"/>
                    <a:pt x="467436" y="299377"/>
                    <a:pt x="467327" y="298295"/>
                  </a:cubicBezTo>
                  <a:lnTo>
                    <a:pt x="464133" y="262389"/>
                  </a:lnTo>
                  <a:lnTo>
                    <a:pt x="425735" y="265801"/>
                  </a:lnTo>
                  <a:cubicBezTo>
                    <a:pt x="424706" y="265855"/>
                    <a:pt x="423785" y="265096"/>
                    <a:pt x="423676" y="264068"/>
                  </a:cubicBezTo>
                  <a:lnTo>
                    <a:pt x="420698" y="230382"/>
                  </a:lnTo>
                  <a:cubicBezTo>
                    <a:pt x="420590" y="229298"/>
                    <a:pt x="421348" y="228379"/>
                    <a:pt x="422432" y="228270"/>
                  </a:cubicBezTo>
                  <a:lnTo>
                    <a:pt x="460774" y="224858"/>
                  </a:lnTo>
                  <a:lnTo>
                    <a:pt x="457633" y="189657"/>
                  </a:lnTo>
                  <a:lnTo>
                    <a:pt x="422377" y="192798"/>
                  </a:lnTo>
                  <a:cubicBezTo>
                    <a:pt x="420372" y="193013"/>
                    <a:pt x="418532" y="191497"/>
                    <a:pt x="418370" y="189440"/>
                  </a:cubicBezTo>
                  <a:lnTo>
                    <a:pt x="412034" y="118170"/>
                  </a:lnTo>
                  <a:close/>
                  <a:moveTo>
                    <a:pt x="852435" y="80747"/>
                  </a:moveTo>
                  <a:cubicBezTo>
                    <a:pt x="854709" y="80585"/>
                    <a:pt x="855521" y="81017"/>
                    <a:pt x="855738" y="83454"/>
                  </a:cubicBezTo>
                  <a:cubicBezTo>
                    <a:pt x="858771" y="118548"/>
                    <a:pt x="861857" y="153642"/>
                    <a:pt x="865054" y="188735"/>
                  </a:cubicBezTo>
                  <a:cubicBezTo>
                    <a:pt x="865270" y="191009"/>
                    <a:pt x="864619" y="191606"/>
                    <a:pt x="862454" y="191768"/>
                  </a:cubicBezTo>
                  <a:cubicBezTo>
                    <a:pt x="844852" y="193284"/>
                    <a:pt x="827252" y="194854"/>
                    <a:pt x="809651" y="196425"/>
                  </a:cubicBezTo>
                  <a:cubicBezTo>
                    <a:pt x="792375" y="197942"/>
                    <a:pt x="775099" y="199458"/>
                    <a:pt x="757824" y="201083"/>
                  </a:cubicBezTo>
                  <a:cubicBezTo>
                    <a:pt x="755224" y="201300"/>
                    <a:pt x="754195" y="200974"/>
                    <a:pt x="753979" y="197942"/>
                  </a:cubicBezTo>
                  <a:cubicBezTo>
                    <a:pt x="750999" y="163065"/>
                    <a:pt x="747912" y="128188"/>
                    <a:pt x="744717" y="93311"/>
                  </a:cubicBezTo>
                  <a:cubicBezTo>
                    <a:pt x="744500" y="90928"/>
                    <a:pt x="745097" y="90278"/>
                    <a:pt x="747479" y="90061"/>
                  </a:cubicBezTo>
                  <a:cubicBezTo>
                    <a:pt x="782464" y="87029"/>
                    <a:pt x="817450" y="83941"/>
                    <a:pt x="852435" y="80747"/>
                  </a:cubicBezTo>
                  <a:close/>
                  <a:moveTo>
                    <a:pt x="219344" y="99215"/>
                  </a:moveTo>
                  <a:cubicBezTo>
                    <a:pt x="159881" y="104630"/>
                    <a:pt x="100362" y="109883"/>
                    <a:pt x="40898" y="115082"/>
                  </a:cubicBezTo>
                  <a:cubicBezTo>
                    <a:pt x="37865" y="115352"/>
                    <a:pt x="37595" y="116435"/>
                    <a:pt x="37811" y="119035"/>
                  </a:cubicBezTo>
                  <a:cubicBezTo>
                    <a:pt x="43118" y="178554"/>
                    <a:pt x="48427" y="238017"/>
                    <a:pt x="53625" y="297536"/>
                  </a:cubicBezTo>
                  <a:cubicBezTo>
                    <a:pt x="53897" y="300352"/>
                    <a:pt x="54601" y="301164"/>
                    <a:pt x="57579" y="300893"/>
                  </a:cubicBezTo>
                  <a:cubicBezTo>
                    <a:pt x="117043" y="295477"/>
                    <a:pt x="176561" y="290223"/>
                    <a:pt x="236024" y="285025"/>
                  </a:cubicBezTo>
                  <a:cubicBezTo>
                    <a:pt x="238840" y="284808"/>
                    <a:pt x="239707" y="284158"/>
                    <a:pt x="239437" y="281125"/>
                  </a:cubicBezTo>
                  <a:cubicBezTo>
                    <a:pt x="236675" y="251448"/>
                    <a:pt x="234128" y="221715"/>
                    <a:pt x="231475" y="192038"/>
                  </a:cubicBezTo>
                  <a:cubicBezTo>
                    <a:pt x="228821" y="162360"/>
                    <a:pt x="226168" y="132629"/>
                    <a:pt x="223623" y="102950"/>
                  </a:cubicBezTo>
                  <a:cubicBezTo>
                    <a:pt x="223353" y="99864"/>
                    <a:pt x="222702" y="98888"/>
                    <a:pt x="219344" y="99215"/>
                  </a:cubicBezTo>
                  <a:close/>
                  <a:moveTo>
                    <a:pt x="632288" y="63688"/>
                  </a:moveTo>
                  <a:cubicBezTo>
                    <a:pt x="633373" y="63579"/>
                    <a:pt x="634293" y="64337"/>
                    <a:pt x="634401" y="65420"/>
                  </a:cubicBezTo>
                  <a:lnTo>
                    <a:pt x="640467" y="133819"/>
                  </a:lnTo>
                  <a:cubicBezTo>
                    <a:pt x="640521" y="134849"/>
                    <a:pt x="639763" y="135769"/>
                    <a:pt x="638734" y="135878"/>
                  </a:cubicBezTo>
                  <a:lnTo>
                    <a:pt x="611710" y="138260"/>
                  </a:lnTo>
                  <a:lnTo>
                    <a:pt x="605915" y="138802"/>
                  </a:lnTo>
                  <a:lnTo>
                    <a:pt x="565569" y="142377"/>
                  </a:lnTo>
                  <a:cubicBezTo>
                    <a:pt x="564539" y="142430"/>
                    <a:pt x="563619" y="141673"/>
                    <a:pt x="563510" y="140697"/>
                  </a:cubicBezTo>
                  <a:lnTo>
                    <a:pt x="560532" y="107012"/>
                  </a:lnTo>
                  <a:cubicBezTo>
                    <a:pt x="560423" y="105930"/>
                    <a:pt x="561182" y="105009"/>
                    <a:pt x="562265" y="104900"/>
                  </a:cubicBezTo>
                  <a:lnTo>
                    <a:pt x="600607" y="101489"/>
                  </a:lnTo>
                  <a:lnTo>
                    <a:pt x="597683" y="68669"/>
                  </a:lnTo>
                  <a:cubicBezTo>
                    <a:pt x="597629" y="67641"/>
                    <a:pt x="598388" y="66720"/>
                    <a:pt x="599417" y="66612"/>
                  </a:cubicBezTo>
                  <a:close/>
                  <a:moveTo>
                    <a:pt x="885578" y="40076"/>
                  </a:moveTo>
                  <a:cubicBezTo>
                    <a:pt x="826114" y="45491"/>
                    <a:pt x="766596" y="50745"/>
                    <a:pt x="707132" y="55944"/>
                  </a:cubicBezTo>
                  <a:cubicBezTo>
                    <a:pt x="704100" y="56214"/>
                    <a:pt x="703828" y="57298"/>
                    <a:pt x="704045" y="59897"/>
                  </a:cubicBezTo>
                  <a:cubicBezTo>
                    <a:pt x="709407" y="119415"/>
                    <a:pt x="714714" y="178879"/>
                    <a:pt x="719860" y="238397"/>
                  </a:cubicBezTo>
                  <a:cubicBezTo>
                    <a:pt x="720130" y="241213"/>
                    <a:pt x="720834" y="242026"/>
                    <a:pt x="723813" y="241754"/>
                  </a:cubicBezTo>
                  <a:cubicBezTo>
                    <a:pt x="783277" y="236339"/>
                    <a:pt x="842795" y="231086"/>
                    <a:pt x="902258" y="225887"/>
                  </a:cubicBezTo>
                  <a:cubicBezTo>
                    <a:pt x="905075" y="225670"/>
                    <a:pt x="905942" y="225021"/>
                    <a:pt x="905670" y="221987"/>
                  </a:cubicBezTo>
                  <a:cubicBezTo>
                    <a:pt x="902908" y="192309"/>
                    <a:pt x="900362" y="162578"/>
                    <a:pt x="897709" y="132900"/>
                  </a:cubicBezTo>
                  <a:cubicBezTo>
                    <a:pt x="895055" y="103223"/>
                    <a:pt x="892402" y="73491"/>
                    <a:pt x="889856" y="43813"/>
                  </a:cubicBezTo>
                  <a:cubicBezTo>
                    <a:pt x="889586" y="40726"/>
                    <a:pt x="888936" y="39751"/>
                    <a:pt x="885578" y="40076"/>
                  </a:cubicBezTo>
                  <a:close/>
                  <a:moveTo>
                    <a:pt x="257199" y="59138"/>
                  </a:moveTo>
                  <a:cubicBezTo>
                    <a:pt x="258174" y="59030"/>
                    <a:pt x="258986" y="59734"/>
                    <a:pt x="259095" y="60708"/>
                  </a:cubicBezTo>
                  <a:lnTo>
                    <a:pt x="281787" y="316327"/>
                  </a:lnTo>
                  <a:cubicBezTo>
                    <a:pt x="281894" y="317302"/>
                    <a:pt x="281191" y="318114"/>
                    <a:pt x="280217" y="318223"/>
                  </a:cubicBezTo>
                  <a:lnTo>
                    <a:pt x="24598" y="340914"/>
                  </a:lnTo>
                  <a:cubicBezTo>
                    <a:pt x="23622" y="341022"/>
                    <a:pt x="22756" y="340318"/>
                    <a:pt x="22702" y="339344"/>
                  </a:cubicBezTo>
                  <a:lnTo>
                    <a:pt x="10" y="83725"/>
                  </a:lnTo>
                  <a:cubicBezTo>
                    <a:pt x="-97" y="82751"/>
                    <a:pt x="606" y="81938"/>
                    <a:pt x="1580" y="81830"/>
                  </a:cubicBezTo>
                  <a:close/>
                  <a:moveTo>
                    <a:pt x="402557" y="46302"/>
                  </a:moveTo>
                  <a:cubicBezTo>
                    <a:pt x="404235" y="46140"/>
                    <a:pt x="405698" y="47386"/>
                    <a:pt x="405860" y="49064"/>
                  </a:cubicBezTo>
                  <a:lnTo>
                    <a:pt x="411979" y="117844"/>
                  </a:lnTo>
                  <a:lnTo>
                    <a:pt x="375207" y="121093"/>
                  </a:lnTo>
                  <a:lnTo>
                    <a:pt x="381761" y="194963"/>
                  </a:lnTo>
                  <a:cubicBezTo>
                    <a:pt x="381815" y="195992"/>
                    <a:pt x="381057" y="196913"/>
                    <a:pt x="380027" y="197021"/>
                  </a:cubicBezTo>
                  <a:lnTo>
                    <a:pt x="347209" y="199945"/>
                  </a:lnTo>
                  <a:cubicBezTo>
                    <a:pt x="346126" y="200054"/>
                    <a:pt x="345205" y="199241"/>
                    <a:pt x="345097" y="198158"/>
                  </a:cubicBezTo>
                  <a:lnTo>
                    <a:pt x="341901" y="162252"/>
                  </a:lnTo>
                  <a:lnTo>
                    <a:pt x="306320" y="165393"/>
                  </a:lnTo>
                  <a:cubicBezTo>
                    <a:pt x="305291" y="165447"/>
                    <a:pt x="304371" y="164689"/>
                    <a:pt x="304263" y="163769"/>
                  </a:cubicBezTo>
                  <a:lnTo>
                    <a:pt x="301284" y="130083"/>
                  </a:lnTo>
                  <a:cubicBezTo>
                    <a:pt x="301175" y="129000"/>
                    <a:pt x="301933" y="128079"/>
                    <a:pt x="303016" y="127971"/>
                  </a:cubicBezTo>
                  <a:lnTo>
                    <a:pt x="338543" y="124830"/>
                  </a:lnTo>
                  <a:lnTo>
                    <a:pt x="335457" y="90115"/>
                  </a:lnTo>
                  <a:lnTo>
                    <a:pt x="299876" y="93256"/>
                  </a:lnTo>
                  <a:cubicBezTo>
                    <a:pt x="298846" y="93311"/>
                    <a:pt x="297926" y="92552"/>
                    <a:pt x="297818" y="91523"/>
                  </a:cubicBezTo>
                  <a:lnTo>
                    <a:pt x="294840" y="57838"/>
                  </a:lnTo>
                  <a:cubicBezTo>
                    <a:pt x="294730" y="56754"/>
                    <a:pt x="295488" y="55835"/>
                    <a:pt x="296573" y="55726"/>
                  </a:cubicBezTo>
                  <a:lnTo>
                    <a:pt x="356199" y="50419"/>
                  </a:lnTo>
                  <a:lnTo>
                    <a:pt x="372933" y="48956"/>
                  </a:lnTo>
                  <a:close/>
                  <a:moveTo>
                    <a:pt x="476643" y="38613"/>
                  </a:moveTo>
                  <a:cubicBezTo>
                    <a:pt x="479026" y="38396"/>
                    <a:pt x="481137" y="40183"/>
                    <a:pt x="481354" y="42566"/>
                  </a:cubicBezTo>
                  <a:lnTo>
                    <a:pt x="483953" y="71811"/>
                  </a:lnTo>
                  <a:cubicBezTo>
                    <a:pt x="484170" y="73977"/>
                    <a:pt x="482546" y="75872"/>
                    <a:pt x="480380" y="76089"/>
                  </a:cubicBezTo>
                  <a:lnTo>
                    <a:pt x="451136" y="78688"/>
                  </a:lnTo>
                  <a:cubicBezTo>
                    <a:pt x="448752" y="78905"/>
                    <a:pt x="446695" y="77118"/>
                    <a:pt x="446424" y="74735"/>
                  </a:cubicBezTo>
                  <a:lnTo>
                    <a:pt x="443878" y="45923"/>
                  </a:lnTo>
                  <a:cubicBezTo>
                    <a:pt x="443661" y="43487"/>
                    <a:pt x="445449" y="41374"/>
                    <a:pt x="447832" y="41157"/>
                  </a:cubicBezTo>
                  <a:close/>
                  <a:moveTo>
                    <a:pt x="923489" y="0"/>
                  </a:moveTo>
                  <a:cubicBezTo>
                    <a:pt x="923813" y="0"/>
                    <a:pt x="924029" y="55"/>
                    <a:pt x="924301" y="163"/>
                  </a:cubicBezTo>
                  <a:cubicBezTo>
                    <a:pt x="924733" y="108"/>
                    <a:pt x="925059" y="270"/>
                    <a:pt x="925167" y="867"/>
                  </a:cubicBezTo>
                  <a:cubicBezTo>
                    <a:pt x="925166" y="921"/>
                    <a:pt x="925166" y="921"/>
                    <a:pt x="925166" y="921"/>
                  </a:cubicBezTo>
                  <a:cubicBezTo>
                    <a:pt x="925275" y="1137"/>
                    <a:pt x="925384" y="1354"/>
                    <a:pt x="925384" y="1625"/>
                  </a:cubicBezTo>
                  <a:lnTo>
                    <a:pt x="948075" y="257244"/>
                  </a:lnTo>
                  <a:cubicBezTo>
                    <a:pt x="948183" y="258218"/>
                    <a:pt x="947479" y="259031"/>
                    <a:pt x="946504" y="259139"/>
                  </a:cubicBezTo>
                  <a:lnTo>
                    <a:pt x="690885" y="281830"/>
                  </a:lnTo>
                  <a:cubicBezTo>
                    <a:pt x="690343" y="281884"/>
                    <a:pt x="689856" y="281668"/>
                    <a:pt x="689477" y="281290"/>
                  </a:cubicBezTo>
                  <a:cubicBezTo>
                    <a:pt x="689422" y="281235"/>
                    <a:pt x="689422" y="281235"/>
                    <a:pt x="689423" y="281180"/>
                  </a:cubicBezTo>
                  <a:cubicBezTo>
                    <a:pt x="689207" y="280910"/>
                    <a:pt x="689043" y="280585"/>
                    <a:pt x="688990" y="280206"/>
                  </a:cubicBezTo>
                  <a:lnTo>
                    <a:pt x="666298" y="24588"/>
                  </a:lnTo>
                  <a:cubicBezTo>
                    <a:pt x="666190" y="23612"/>
                    <a:pt x="666894" y="22800"/>
                    <a:pt x="667869" y="22692"/>
                  </a:cubicBezTo>
                  <a:close/>
                </a:path>
              </a:pathLst>
            </a:custGeom>
            <a:solidFill>
              <a:srgbClr val="000000"/>
            </a:solidFill>
            <a:ln w="456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Graphic 106">
              <a:extLst>
                <a:ext uri="{FF2B5EF4-FFF2-40B4-BE49-F238E27FC236}">
                  <a16:creationId xmlns:a16="http://schemas.microsoft.com/office/drawing/2014/main" id="{256F25EB-D0B7-4DB7-A1A3-D7254383D9BC}"/>
                </a:ext>
              </a:extLst>
            </p:cNvPr>
            <p:cNvSpPr/>
            <p:nvPr/>
          </p:nvSpPr>
          <p:spPr>
            <a:xfrm>
              <a:off x="9322243" y="3255939"/>
              <a:ext cx="2069756" cy="2782673"/>
            </a:xfrm>
            <a:custGeom>
              <a:avLst/>
              <a:gdLst>
                <a:gd name="connsiteX0" fmla="*/ 763404 w 1746215"/>
                <a:gd name="connsiteY0" fmla="*/ 2347690 h 2347690"/>
                <a:gd name="connsiteX1" fmla="*/ 537280 w 1746215"/>
                <a:gd name="connsiteY1" fmla="*/ 2095796 h 2347690"/>
                <a:gd name="connsiteX2" fmla="*/ 396598 w 1746215"/>
                <a:gd name="connsiteY2" fmla="*/ 1766136 h 2347690"/>
                <a:gd name="connsiteX3" fmla="*/ 379098 w 1746215"/>
                <a:gd name="connsiteY3" fmla="*/ 1374291 h 2347690"/>
                <a:gd name="connsiteX4" fmla="*/ 311612 w 1746215"/>
                <a:gd name="connsiteY4" fmla="*/ 1064735 h 2347690"/>
                <a:gd name="connsiteX5" fmla="*/ 140957 w 1746215"/>
                <a:gd name="connsiteY5" fmla="*/ 816953 h 2347690"/>
                <a:gd name="connsiteX6" fmla="*/ 31116 w 1746215"/>
                <a:gd name="connsiteY6" fmla="*/ 709306 h 2347690"/>
                <a:gd name="connsiteX7" fmla="*/ 19099 w 1746215"/>
                <a:gd name="connsiteY7" fmla="*/ 533624 h 2347690"/>
                <a:gd name="connsiteX8" fmla="*/ 166453 w 1746215"/>
                <a:gd name="connsiteY8" fmla="*/ 436942 h 2347690"/>
                <a:gd name="connsiteX9" fmla="*/ 335737 w 1746215"/>
                <a:gd name="connsiteY9" fmla="*/ 478612 h 2347690"/>
                <a:gd name="connsiteX10" fmla="*/ 599831 w 1746215"/>
                <a:gd name="connsiteY10" fmla="*/ 590920 h 2347690"/>
                <a:gd name="connsiteX11" fmla="*/ 754083 w 1746215"/>
                <a:gd name="connsiteY11" fmla="*/ 736492 h 2347690"/>
                <a:gd name="connsiteX12" fmla="*/ 813436 w 1746215"/>
                <a:gd name="connsiteY12" fmla="*/ 890744 h 2347690"/>
                <a:gd name="connsiteX13" fmla="*/ 868036 w 1746215"/>
                <a:gd name="connsiteY13" fmla="*/ 1024939 h 2347690"/>
                <a:gd name="connsiteX14" fmla="*/ 1080225 w 1746215"/>
                <a:gd name="connsiteY14" fmla="*/ 910940 h 2347690"/>
                <a:gd name="connsiteX15" fmla="*/ 1057791 w 1746215"/>
                <a:gd name="connsiteY15" fmla="*/ 602160 h 2347690"/>
                <a:gd name="connsiteX16" fmla="*/ 1034991 w 1746215"/>
                <a:gd name="connsiteY16" fmla="*/ 299595 h 2347690"/>
                <a:gd name="connsiteX17" fmla="*/ 1016075 w 1746215"/>
                <a:gd name="connsiteY17" fmla="*/ 71780 h 2347690"/>
                <a:gd name="connsiteX18" fmla="*/ 1014156 w 1746215"/>
                <a:gd name="connsiteY18" fmla="*/ 13570 h 2347690"/>
                <a:gd name="connsiteX19" fmla="*/ 1020690 w 1746215"/>
                <a:gd name="connsiteY19" fmla="*/ 0 h 2347690"/>
                <a:gd name="connsiteX20" fmla="*/ 1168089 w 1746215"/>
                <a:gd name="connsiteY20" fmla="*/ 157222 h 2347690"/>
                <a:gd name="connsiteX21" fmla="*/ 1381100 w 1746215"/>
                <a:gd name="connsiteY21" fmla="*/ 516079 h 2347690"/>
                <a:gd name="connsiteX22" fmla="*/ 1548465 w 1746215"/>
                <a:gd name="connsiteY22" fmla="*/ 803338 h 2347690"/>
                <a:gd name="connsiteX23" fmla="*/ 1591917 w 1746215"/>
                <a:gd name="connsiteY23" fmla="*/ 1155020 h 2347690"/>
                <a:gd name="connsiteX24" fmla="*/ 1626277 w 1746215"/>
                <a:gd name="connsiteY24" fmla="*/ 1679644 h 2347690"/>
                <a:gd name="connsiteX25" fmla="*/ 1653189 w 1746215"/>
                <a:gd name="connsiteY25" fmla="*/ 1934462 h 2347690"/>
                <a:gd name="connsiteX26" fmla="*/ 1746216 w 1746215"/>
                <a:gd name="connsiteY26" fmla="*/ 2150900 h 2347690"/>
                <a:gd name="connsiteX27" fmla="*/ 763404 w 1746215"/>
                <a:gd name="connsiteY27" fmla="*/ 2347690 h 234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46215" h="2347690">
                  <a:moveTo>
                    <a:pt x="763404" y="2347690"/>
                  </a:moveTo>
                  <a:cubicBezTo>
                    <a:pt x="669098" y="2286830"/>
                    <a:pt x="598734" y="2187909"/>
                    <a:pt x="537280" y="2095796"/>
                  </a:cubicBezTo>
                  <a:cubicBezTo>
                    <a:pt x="470708" y="1996007"/>
                    <a:pt x="414326" y="1885984"/>
                    <a:pt x="396598" y="1766136"/>
                  </a:cubicBezTo>
                  <a:cubicBezTo>
                    <a:pt x="377407" y="1636283"/>
                    <a:pt x="385129" y="1504967"/>
                    <a:pt x="379098" y="1374291"/>
                  </a:cubicBezTo>
                  <a:cubicBezTo>
                    <a:pt x="374072" y="1264816"/>
                    <a:pt x="353191" y="1165803"/>
                    <a:pt x="311612" y="1064735"/>
                  </a:cubicBezTo>
                  <a:cubicBezTo>
                    <a:pt x="272044" y="968602"/>
                    <a:pt x="203919" y="898375"/>
                    <a:pt x="140957" y="816953"/>
                  </a:cubicBezTo>
                  <a:cubicBezTo>
                    <a:pt x="122132" y="792646"/>
                    <a:pt x="42676" y="737634"/>
                    <a:pt x="31116" y="709306"/>
                  </a:cubicBezTo>
                  <a:cubicBezTo>
                    <a:pt x="-4294" y="658909"/>
                    <a:pt x="-11102" y="581280"/>
                    <a:pt x="19099" y="533624"/>
                  </a:cubicBezTo>
                  <a:cubicBezTo>
                    <a:pt x="53505" y="479343"/>
                    <a:pt x="105775" y="450284"/>
                    <a:pt x="166453" y="436942"/>
                  </a:cubicBezTo>
                  <a:cubicBezTo>
                    <a:pt x="212646" y="426799"/>
                    <a:pt x="292468" y="461250"/>
                    <a:pt x="335737" y="478612"/>
                  </a:cubicBezTo>
                  <a:cubicBezTo>
                    <a:pt x="403314" y="505798"/>
                    <a:pt x="532985" y="562181"/>
                    <a:pt x="599831" y="590920"/>
                  </a:cubicBezTo>
                  <a:cubicBezTo>
                    <a:pt x="668184" y="620300"/>
                    <a:pt x="719587" y="669646"/>
                    <a:pt x="754083" y="736492"/>
                  </a:cubicBezTo>
                  <a:cubicBezTo>
                    <a:pt x="779396" y="785610"/>
                    <a:pt x="797855" y="837788"/>
                    <a:pt x="813436" y="890744"/>
                  </a:cubicBezTo>
                  <a:cubicBezTo>
                    <a:pt x="820883" y="916057"/>
                    <a:pt x="848983" y="996382"/>
                    <a:pt x="868036" y="1024939"/>
                  </a:cubicBezTo>
                  <a:cubicBezTo>
                    <a:pt x="907285" y="1083834"/>
                    <a:pt x="1089912" y="1072411"/>
                    <a:pt x="1080225" y="910940"/>
                  </a:cubicBezTo>
                  <a:cubicBezTo>
                    <a:pt x="1074057" y="807952"/>
                    <a:pt x="1065421" y="705056"/>
                    <a:pt x="1057791" y="602160"/>
                  </a:cubicBezTo>
                  <a:cubicBezTo>
                    <a:pt x="1050343" y="501275"/>
                    <a:pt x="1042530" y="400435"/>
                    <a:pt x="1034991" y="299595"/>
                  </a:cubicBezTo>
                  <a:cubicBezTo>
                    <a:pt x="1029325" y="223611"/>
                    <a:pt x="1024985" y="147490"/>
                    <a:pt x="1016075" y="71780"/>
                  </a:cubicBezTo>
                  <a:cubicBezTo>
                    <a:pt x="1013791" y="52453"/>
                    <a:pt x="1015207" y="32989"/>
                    <a:pt x="1014156" y="13570"/>
                  </a:cubicBezTo>
                  <a:cubicBezTo>
                    <a:pt x="1013882" y="8224"/>
                    <a:pt x="1013516" y="2102"/>
                    <a:pt x="1020690" y="0"/>
                  </a:cubicBezTo>
                  <a:cubicBezTo>
                    <a:pt x="1074102" y="48432"/>
                    <a:pt x="1130119" y="94672"/>
                    <a:pt x="1168089" y="157222"/>
                  </a:cubicBezTo>
                  <a:cubicBezTo>
                    <a:pt x="1240235" y="276156"/>
                    <a:pt x="1309822" y="396597"/>
                    <a:pt x="1381100" y="516079"/>
                  </a:cubicBezTo>
                  <a:cubicBezTo>
                    <a:pt x="1437756" y="611070"/>
                    <a:pt x="1508121" y="699391"/>
                    <a:pt x="1548465" y="803338"/>
                  </a:cubicBezTo>
                  <a:cubicBezTo>
                    <a:pt x="1589907" y="910117"/>
                    <a:pt x="1583967" y="1041479"/>
                    <a:pt x="1591917" y="1155020"/>
                  </a:cubicBezTo>
                  <a:cubicBezTo>
                    <a:pt x="1604117" y="1329834"/>
                    <a:pt x="1612296" y="1504967"/>
                    <a:pt x="1626277" y="1679644"/>
                  </a:cubicBezTo>
                  <a:cubicBezTo>
                    <a:pt x="1632902" y="1762253"/>
                    <a:pt x="1632263" y="1854229"/>
                    <a:pt x="1653189" y="1934462"/>
                  </a:cubicBezTo>
                  <a:cubicBezTo>
                    <a:pt x="1672516" y="2008618"/>
                    <a:pt x="1709435" y="2083780"/>
                    <a:pt x="1746216" y="2150900"/>
                  </a:cubicBezTo>
                  <a:cubicBezTo>
                    <a:pt x="1633313" y="2178223"/>
                    <a:pt x="973491" y="2312600"/>
                    <a:pt x="763404" y="2347690"/>
                  </a:cubicBezTo>
                  <a:close/>
                </a:path>
              </a:pathLst>
            </a:custGeom>
            <a:solidFill>
              <a:srgbClr val="F0B88F"/>
            </a:solidFill>
            <a:ln w="4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06">
              <a:extLst>
                <a:ext uri="{FF2B5EF4-FFF2-40B4-BE49-F238E27FC236}">
                  <a16:creationId xmlns:a16="http://schemas.microsoft.com/office/drawing/2014/main" id="{BB55DCB9-1695-41A8-86E4-73E038FE1335}"/>
                </a:ext>
              </a:extLst>
            </p:cNvPr>
            <p:cNvSpPr/>
            <p:nvPr/>
          </p:nvSpPr>
          <p:spPr>
            <a:xfrm>
              <a:off x="9395737" y="3804131"/>
              <a:ext cx="438669" cy="313250"/>
            </a:xfrm>
            <a:custGeom>
              <a:avLst/>
              <a:gdLst>
                <a:gd name="connsiteX0" fmla="*/ 146118 w 370097"/>
                <a:gd name="connsiteY0" fmla="*/ 2633 h 264283"/>
                <a:gd name="connsiteX1" fmla="*/ 364018 w 370097"/>
                <a:gd name="connsiteY1" fmla="*/ 92188 h 264283"/>
                <a:gd name="connsiteX2" fmla="*/ 359677 w 370097"/>
                <a:gd name="connsiteY2" fmla="*/ 110373 h 264283"/>
                <a:gd name="connsiteX3" fmla="*/ 272636 w 370097"/>
                <a:gd name="connsiteY3" fmla="*/ 177218 h 264283"/>
                <a:gd name="connsiteX4" fmla="*/ 178375 w 370097"/>
                <a:gd name="connsiteY4" fmla="*/ 250598 h 264283"/>
                <a:gd name="connsiteX5" fmla="*/ 122632 w 370097"/>
                <a:gd name="connsiteY5" fmla="*/ 248999 h 264283"/>
                <a:gd name="connsiteX6" fmla="*/ 34495 w 370097"/>
                <a:gd name="connsiteY6" fmla="*/ 171827 h 264283"/>
                <a:gd name="connsiteX7" fmla="*/ 23026 w 370097"/>
                <a:gd name="connsiteY7" fmla="*/ 46314 h 264283"/>
                <a:gd name="connsiteX8" fmla="*/ 146118 w 370097"/>
                <a:gd name="connsiteY8" fmla="*/ 2633 h 26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097" h="264283">
                  <a:moveTo>
                    <a:pt x="146118" y="2633"/>
                  </a:moveTo>
                  <a:cubicBezTo>
                    <a:pt x="186874" y="5695"/>
                    <a:pt x="327876" y="67058"/>
                    <a:pt x="364018" y="92188"/>
                  </a:cubicBezTo>
                  <a:cubicBezTo>
                    <a:pt x="377862" y="101828"/>
                    <a:pt x="364383" y="106626"/>
                    <a:pt x="359677" y="110373"/>
                  </a:cubicBezTo>
                  <a:cubicBezTo>
                    <a:pt x="331029" y="133127"/>
                    <a:pt x="301604" y="154876"/>
                    <a:pt x="272636" y="177218"/>
                  </a:cubicBezTo>
                  <a:cubicBezTo>
                    <a:pt x="241109" y="201526"/>
                    <a:pt x="209628" y="225925"/>
                    <a:pt x="178375" y="250598"/>
                  </a:cubicBezTo>
                  <a:cubicBezTo>
                    <a:pt x="154844" y="269149"/>
                    <a:pt x="145341" y="269057"/>
                    <a:pt x="122632" y="248999"/>
                  </a:cubicBezTo>
                  <a:cubicBezTo>
                    <a:pt x="112809" y="240318"/>
                    <a:pt x="43724" y="181148"/>
                    <a:pt x="34495" y="171827"/>
                  </a:cubicBezTo>
                  <a:cubicBezTo>
                    <a:pt x="4247" y="141260"/>
                    <a:pt x="-19421" y="88761"/>
                    <a:pt x="23026" y="46314"/>
                  </a:cubicBezTo>
                  <a:cubicBezTo>
                    <a:pt x="65427" y="3821"/>
                    <a:pt x="102803" y="-5408"/>
                    <a:pt x="146118" y="2633"/>
                  </a:cubicBezTo>
                  <a:close/>
                </a:path>
              </a:pathLst>
            </a:custGeom>
            <a:solidFill>
              <a:srgbClr val="FAEFE9"/>
            </a:solidFill>
            <a:ln w="4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06">
              <a:extLst>
                <a:ext uri="{FF2B5EF4-FFF2-40B4-BE49-F238E27FC236}">
                  <a16:creationId xmlns:a16="http://schemas.microsoft.com/office/drawing/2014/main" id="{6C9D894E-A442-4D2D-B8E5-CA5B08EED4C3}"/>
                </a:ext>
              </a:extLst>
            </p:cNvPr>
            <p:cNvSpPr/>
            <p:nvPr/>
          </p:nvSpPr>
          <p:spPr>
            <a:xfrm rot="21318464">
              <a:off x="8864885" y="2813614"/>
              <a:ext cx="1569923" cy="137496"/>
            </a:xfrm>
            <a:custGeom>
              <a:avLst/>
              <a:gdLst>
                <a:gd name="connsiteX0" fmla="*/ 0 w 1324515"/>
                <a:gd name="connsiteY0" fmla="*/ 0 h 116003"/>
                <a:gd name="connsiteX1" fmla="*/ 1324515 w 1324515"/>
                <a:gd name="connsiteY1" fmla="*/ 0 h 116003"/>
                <a:gd name="connsiteX2" fmla="*/ 1324515 w 1324515"/>
                <a:gd name="connsiteY2" fmla="*/ 116004 h 116003"/>
                <a:gd name="connsiteX3" fmla="*/ 0 w 1324515"/>
                <a:gd name="connsiteY3" fmla="*/ 116004 h 11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4515" h="116003">
                  <a:moveTo>
                    <a:pt x="0" y="0"/>
                  </a:moveTo>
                  <a:lnTo>
                    <a:pt x="1324515" y="0"/>
                  </a:lnTo>
                  <a:lnTo>
                    <a:pt x="1324515" y="116004"/>
                  </a:lnTo>
                  <a:lnTo>
                    <a:pt x="0" y="116004"/>
                  </a:lnTo>
                  <a:close/>
                </a:path>
              </a:pathLst>
            </a:custGeom>
            <a:solidFill>
              <a:srgbClr val="FF0000">
                <a:alpha val="60000"/>
              </a:srgbClr>
            </a:solidFill>
            <a:ln w="4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4228DF-AF0B-47EB-96C9-68BA6E2BBD71}"/>
              </a:ext>
            </a:extLst>
          </p:cNvPr>
          <p:cNvGrpSpPr/>
          <p:nvPr/>
        </p:nvGrpSpPr>
        <p:grpSpPr>
          <a:xfrm>
            <a:off x="7162260" y="1996972"/>
            <a:ext cx="1633572" cy="2082195"/>
            <a:chOff x="7162260" y="1996972"/>
            <a:chExt cx="1633572" cy="2082195"/>
          </a:xfrm>
        </p:grpSpPr>
        <p:sp>
          <p:nvSpPr>
            <p:cNvPr id="54" name="Graphic 106">
              <a:extLst>
                <a:ext uri="{FF2B5EF4-FFF2-40B4-BE49-F238E27FC236}">
                  <a16:creationId xmlns:a16="http://schemas.microsoft.com/office/drawing/2014/main" id="{C9A09F9B-A7DE-4ED2-9172-20213959A7B7}"/>
                </a:ext>
              </a:extLst>
            </p:cNvPr>
            <p:cNvSpPr/>
            <p:nvPr/>
          </p:nvSpPr>
          <p:spPr>
            <a:xfrm rot="21118437">
              <a:off x="7162260" y="1996972"/>
              <a:ext cx="1633572" cy="2082195"/>
            </a:xfrm>
            <a:custGeom>
              <a:avLst/>
              <a:gdLst>
                <a:gd name="connsiteX0" fmla="*/ 0 w 3130142"/>
                <a:gd name="connsiteY0" fmla="*/ 0 h 3989762"/>
                <a:gd name="connsiteX1" fmla="*/ 3130143 w 3130142"/>
                <a:gd name="connsiteY1" fmla="*/ 0 h 3989762"/>
                <a:gd name="connsiteX2" fmla="*/ 3130143 w 3130142"/>
                <a:gd name="connsiteY2" fmla="*/ 3989763 h 3989762"/>
                <a:gd name="connsiteX3" fmla="*/ 0 w 3130142"/>
                <a:gd name="connsiteY3" fmla="*/ 3989763 h 398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0142" h="3989762">
                  <a:moveTo>
                    <a:pt x="0" y="0"/>
                  </a:moveTo>
                  <a:lnTo>
                    <a:pt x="3130143" y="0"/>
                  </a:lnTo>
                  <a:lnTo>
                    <a:pt x="3130143" y="3989763"/>
                  </a:lnTo>
                  <a:lnTo>
                    <a:pt x="0" y="3989763"/>
                  </a:lnTo>
                  <a:close/>
                </a:path>
              </a:pathLst>
            </a:custGeom>
            <a:solidFill>
              <a:srgbClr val="D9D9D9"/>
            </a:solidFill>
            <a:ln w="4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06">
              <a:extLst>
                <a:ext uri="{FF2B5EF4-FFF2-40B4-BE49-F238E27FC236}">
                  <a16:creationId xmlns:a16="http://schemas.microsoft.com/office/drawing/2014/main" id="{91A777EE-4157-462D-ABAD-8D81643B807F}"/>
                </a:ext>
              </a:extLst>
            </p:cNvPr>
            <p:cNvSpPr/>
            <p:nvPr/>
          </p:nvSpPr>
          <p:spPr>
            <a:xfrm>
              <a:off x="7379222" y="2557999"/>
              <a:ext cx="1246631" cy="1246631"/>
            </a:xfrm>
            <a:custGeom>
              <a:avLst/>
              <a:gdLst>
                <a:gd name="connsiteX0" fmla="*/ 1029691 w 1051760"/>
                <a:gd name="connsiteY0" fmla="*/ 914824 h 1051760"/>
                <a:gd name="connsiteX1" fmla="*/ 166864 w 1051760"/>
                <a:gd name="connsiteY1" fmla="*/ 1051440 h 1051760"/>
                <a:gd name="connsiteX2" fmla="*/ 136936 w 1051760"/>
                <a:gd name="connsiteY2" fmla="*/ 1029691 h 1051760"/>
                <a:gd name="connsiteX3" fmla="*/ 320 w 1051760"/>
                <a:gd name="connsiteY3" fmla="*/ 166864 h 1051760"/>
                <a:gd name="connsiteX4" fmla="*/ 22069 w 1051760"/>
                <a:gd name="connsiteY4" fmla="*/ 136936 h 1051760"/>
                <a:gd name="connsiteX5" fmla="*/ 884896 w 1051760"/>
                <a:gd name="connsiteY5" fmla="*/ 320 h 1051760"/>
                <a:gd name="connsiteX6" fmla="*/ 914824 w 1051760"/>
                <a:gd name="connsiteY6" fmla="*/ 22069 h 1051760"/>
                <a:gd name="connsiteX7" fmla="*/ 1051440 w 1051760"/>
                <a:gd name="connsiteY7" fmla="*/ 884896 h 1051760"/>
                <a:gd name="connsiteX8" fmla="*/ 1029691 w 1051760"/>
                <a:gd name="connsiteY8" fmla="*/ 914824 h 105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760" h="1051760">
                  <a:moveTo>
                    <a:pt x="1029691" y="914824"/>
                  </a:moveTo>
                  <a:lnTo>
                    <a:pt x="166864" y="1051440"/>
                  </a:lnTo>
                  <a:cubicBezTo>
                    <a:pt x="152608" y="1053679"/>
                    <a:pt x="139175" y="1043947"/>
                    <a:pt x="136936" y="1029691"/>
                  </a:cubicBezTo>
                  <a:lnTo>
                    <a:pt x="320" y="166864"/>
                  </a:lnTo>
                  <a:cubicBezTo>
                    <a:pt x="-1918" y="152608"/>
                    <a:pt x="7814" y="139175"/>
                    <a:pt x="22069" y="136936"/>
                  </a:cubicBezTo>
                  <a:lnTo>
                    <a:pt x="884896" y="320"/>
                  </a:lnTo>
                  <a:cubicBezTo>
                    <a:pt x="899152" y="-1918"/>
                    <a:pt x="912585" y="7814"/>
                    <a:pt x="914824" y="22069"/>
                  </a:cubicBezTo>
                  <a:lnTo>
                    <a:pt x="1051440" y="884896"/>
                  </a:lnTo>
                  <a:cubicBezTo>
                    <a:pt x="1053679" y="899152"/>
                    <a:pt x="1043946" y="912539"/>
                    <a:pt x="1029691" y="914824"/>
                  </a:cubicBezTo>
                  <a:close/>
                </a:path>
              </a:pathLst>
            </a:custGeom>
            <a:solidFill>
              <a:srgbClr val="FFFFFF"/>
            </a:solidFill>
            <a:ln w="45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2759FCA-8194-43F1-B88B-6D900F968B45}"/>
                </a:ext>
              </a:extLst>
            </p:cNvPr>
            <p:cNvSpPr/>
            <p:nvPr/>
          </p:nvSpPr>
          <p:spPr>
            <a:xfrm rot="21357510">
              <a:off x="7499058" y="2693128"/>
              <a:ext cx="1006958" cy="1007485"/>
            </a:xfrm>
            <a:custGeom>
              <a:avLst/>
              <a:gdLst>
                <a:gd name="connsiteX0" fmla="*/ 410625 w 1006958"/>
                <a:gd name="connsiteY0" fmla="*/ 941944 h 1007485"/>
                <a:gd name="connsiteX1" fmla="*/ 411546 w 1006958"/>
                <a:gd name="connsiteY1" fmla="*/ 942648 h 1007485"/>
                <a:gd name="connsiteX2" fmla="*/ 414417 w 1006958"/>
                <a:gd name="connsiteY2" fmla="*/ 974872 h 1007485"/>
                <a:gd name="connsiteX3" fmla="*/ 411708 w 1006958"/>
                <a:gd name="connsiteY3" fmla="*/ 978121 h 1007485"/>
                <a:gd name="connsiteX4" fmla="*/ 380135 w 1006958"/>
                <a:gd name="connsiteY4" fmla="*/ 980937 h 1007485"/>
                <a:gd name="connsiteX5" fmla="*/ 376127 w 1006958"/>
                <a:gd name="connsiteY5" fmla="*/ 977579 h 1007485"/>
                <a:gd name="connsiteX6" fmla="*/ 373528 w 1006958"/>
                <a:gd name="connsiteY6" fmla="*/ 948227 h 1007485"/>
                <a:gd name="connsiteX7" fmla="*/ 376237 w 1006958"/>
                <a:gd name="connsiteY7" fmla="*/ 944977 h 1007485"/>
                <a:gd name="connsiteX8" fmla="*/ 891483 w 1006958"/>
                <a:gd name="connsiteY8" fmla="*/ 896887 h 1007485"/>
                <a:gd name="connsiteX9" fmla="*/ 894839 w 1006958"/>
                <a:gd name="connsiteY9" fmla="*/ 899648 h 1007485"/>
                <a:gd name="connsiteX10" fmla="*/ 897602 w 1006958"/>
                <a:gd name="connsiteY10" fmla="*/ 931059 h 1007485"/>
                <a:gd name="connsiteX11" fmla="*/ 894894 w 1006958"/>
                <a:gd name="connsiteY11" fmla="*/ 934308 h 1007485"/>
                <a:gd name="connsiteX12" fmla="*/ 864133 w 1006958"/>
                <a:gd name="connsiteY12" fmla="*/ 937016 h 1007485"/>
                <a:gd name="connsiteX13" fmla="*/ 860125 w 1006958"/>
                <a:gd name="connsiteY13" fmla="*/ 933658 h 1007485"/>
                <a:gd name="connsiteX14" fmla="*/ 857418 w 1006958"/>
                <a:gd name="connsiteY14" fmla="*/ 903278 h 1007485"/>
                <a:gd name="connsiteX15" fmla="*/ 860451 w 1006958"/>
                <a:gd name="connsiteY15" fmla="*/ 899648 h 1007485"/>
                <a:gd name="connsiteX16" fmla="*/ 1000878 w 1006958"/>
                <a:gd name="connsiteY16" fmla="*/ 887192 h 1007485"/>
                <a:gd name="connsiteX17" fmla="*/ 1004182 w 1006958"/>
                <a:gd name="connsiteY17" fmla="*/ 889954 h 1007485"/>
                <a:gd name="connsiteX18" fmla="*/ 1006944 w 1006958"/>
                <a:gd name="connsiteY18" fmla="*/ 921364 h 1007485"/>
                <a:gd name="connsiteX19" fmla="*/ 1004237 w 1006958"/>
                <a:gd name="connsiteY19" fmla="*/ 924613 h 1007485"/>
                <a:gd name="connsiteX20" fmla="*/ 973476 w 1006958"/>
                <a:gd name="connsiteY20" fmla="*/ 927322 h 1007485"/>
                <a:gd name="connsiteX21" fmla="*/ 969469 w 1006958"/>
                <a:gd name="connsiteY21" fmla="*/ 923964 h 1007485"/>
                <a:gd name="connsiteX22" fmla="*/ 966760 w 1006958"/>
                <a:gd name="connsiteY22" fmla="*/ 893204 h 1007485"/>
                <a:gd name="connsiteX23" fmla="*/ 969469 w 1006958"/>
                <a:gd name="connsiteY23" fmla="*/ 889954 h 1007485"/>
                <a:gd name="connsiteX24" fmla="*/ 590480 w 1006958"/>
                <a:gd name="connsiteY24" fmla="*/ 888979 h 1007485"/>
                <a:gd name="connsiteX25" fmla="*/ 593784 w 1006958"/>
                <a:gd name="connsiteY25" fmla="*/ 891686 h 1007485"/>
                <a:gd name="connsiteX26" fmla="*/ 597033 w 1006958"/>
                <a:gd name="connsiteY26" fmla="*/ 928568 h 1007485"/>
                <a:gd name="connsiteX27" fmla="*/ 597304 w 1006958"/>
                <a:gd name="connsiteY27" fmla="*/ 931599 h 1007485"/>
                <a:gd name="connsiteX28" fmla="*/ 599687 w 1006958"/>
                <a:gd name="connsiteY28" fmla="*/ 958408 h 1007485"/>
                <a:gd name="connsiteX29" fmla="*/ 596979 w 1006958"/>
                <a:gd name="connsiteY29" fmla="*/ 961657 h 1007485"/>
                <a:gd name="connsiteX30" fmla="*/ 492564 w 1006958"/>
                <a:gd name="connsiteY30" fmla="*/ 970918 h 1007485"/>
                <a:gd name="connsiteX31" fmla="*/ 488557 w 1006958"/>
                <a:gd name="connsiteY31" fmla="*/ 967560 h 1007485"/>
                <a:gd name="connsiteX32" fmla="*/ 485741 w 1006958"/>
                <a:gd name="connsiteY32" fmla="*/ 935770 h 1007485"/>
                <a:gd name="connsiteX33" fmla="*/ 486011 w 1006958"/>
                <a:gd name="connsiteY33" fmla="*/ 935444 h 1007485"/>
                <a:gd name="connsiteX34" fmla="*/ 559016 w 1006958"/>
                <a:gd name="connsiteY34" fmla="*/ 928947 h 1007485"/>
                <a:gd name="connsiteX35" fmla="*/ 555982 w 1006958"/>
                <a:gd name="connsiteY35" fmla="*/ 895044 h 1007485"/>
                <a:gd name="connsiteX36" fmla="*/ 558691 w 1006958"/>
                <a:gd name="connsiteY36" fmla="*/ 891795 h 1007485"/>
                <a:gd name="connsiteX37" fmla="*/ 471012 w 1006958"/>
                <a:gd name="connsiteY37" fmla="*/ 824154 h 1007485"/>
                <a:gd name="connsiteX38" fmla="*/ 476264 w 1006958"/>
                <a:gd name="connsiteY38" fmla="*/ 828540 h 1007485"/>
                <a:gd name="connsiteX39" fmla="*/ 479079 w 1006958"/>
                <a:gd name="connsiteY39" fmla="*/ 860439 h 1007485"/>
                <a:gd name="connsiteX40" fmla="*/ 513091 w 1006958"/>
                <a:gd name="connsiteY40" fmla="*/ 857405 h 1007485"/>
                <a:gd name="connsiteX41" fmla="*/ 516394 w 1006958"/>
                <a:gd name="connsiteY41" fmla="*/ 860167 h 1007485"/>
                <a:gd name="connsiteX42" fmla="*/ 519048 w 1006958"/>
                <a:gd name="connsiteY42" fmla="*/ 890008 h 1007485"/>
                <a:gd name="connsiteX43" fmla="*/ 516340 w 1006958"/>
                <a:gd name="connsiteY43" fmla="*/ 893258 h 1007485"/>
                <a:gd name="connsiteX44" fmla="*/ 482275 w 1006958"/>
                <a:gd name="connsiteY44" fmla="*/ 896290 h 1007485"/>
                <a:gd name="connsiteX45" fmla="*/ 485525 w 1006958"/>
                <a:gd name="connsiteY45" fmla="*/ 932792 h 1007485"/>
                <a:gd name="connsiteX46" fmla="*/ 483900 w 1006958"/>
                <a:gd name="connsiteY46" fmla="*/ 934742 h 1007485"/>
                <a:gd name="connsiteX47" fmla="*/ 413334 w 1006958"/>
                <a:gd name="connsiteY47" fmla="*/ 941024 h 1007485"/>
                <a:gd name="connsiteX48" fmla="*/ 411277 w 1006958"/>
                <a:gd name="connsiteY48" fmla="*/ 939291 h 1007485"/>
                <a:gd name="connsiteX49" fmla="*/ 408027 w 1006958"/>
                <a:gd name="connsiteY49" fmla="*/ 902843 h 1007485"/>
                <a:gd name="connsiteX50" fmla="*/ 373475 w 1006958"/>
                <a:gd name="connsiteY50" fmla="*/ 905930 h 1007485"/>
                <a:gd name="connsiteX51" fmla="*/ 369467 w 1006958"/>
                <a:gd name="connsiteY51" fmla="*/ 902572 h 1007485"/>
                <a:gd name="connsiteX52" fmla="*/ 366868 w 1006958"/>
                <a:gd name="connsiteY52" fmla="*/ 873436 h 1007485"/>
                <a:gd name="connsiteX53" fmla="*/ 369576 w 1006958"/>
                <a:gd name="connsiteY53" fmla="*/ 870186 h 1007485"/>
                <a:gd name="connsiteX54" fmla="*/ 404831 w 1006958"/>
                <a:gd name="connsiteY54" fmla="*/ 867045 h 1007485"/>
                <a:gd name="connsiteX55" fmla="*/ 402015 w 1006958"/>
                <a:gd name="connsiteY55" fmla="*/ 835092 h 1007485"/>
                <a:gd name="connsiteX56" fmla="*/ 406349 w 1006958"/>
                <a:gd name="connsiteY56" fmla="*/ 829894 h 1007485"/>
                <a:gd name="connsiteX57" fmla="*/ 246964 w 1006958"/>
                <a:gd name="connsiteY57" fmla="*/ 806281 h 1007485"/>
                <a:gd name="connsiteX58" fmla="*/ 248861 w 1006958"/>
                <a:gd name="connsiteY58" fmla="*/ 807852 h 1007485"/>
                <a:gd name="connsiteX59" fmla="*/ 258392 w 1006958"/>
                <a:gd name="connsiteY59" fmla="*/ 915408 h 1007485"/>
                <a:gd name="connsiteX60" fmla="*/ 256821 w 1006958"/>
                <a:gd name="connsiteY60" fmla="*/ 917303 h 1007485"/>
                <a:gd name="connsiteX61" fmla="*/ 149266 w 1006958"/>
                <a:gd name="connsiteY61" fmla="*/ 926834 h 1007485"/>
                <a:gd name="connsiteX62" fmla="*/ 147371 w 1006958"/>
                <a:gd name="connsiteY62" fmla="*/ 925264 h 1007485"/>
                <a:gd name="connsiteX63" fmla="*/ 137839 w 1006958"/>
                <a:gd name="connsiteY63" fmla="*/ 817709 h 1007485"/>
                <a:gd name="connsiteX64" fmla="*/ 139409 w 1006958"/>
                <a:gd name="connsiteY64" fmla="*/ 815813 h 1007485"/>
                <a:gd name="connsiteX65" fmla="*/ 280920 w 1006958"/>
                <a:gd name="connsiteY65" fmla="*/ 765664 h 1007485"/>
                <a:gd name="connsiteX66" fmla="*/ 98683 w 1006958"/>
                <a:gd name="connsiteY66" fmla="*/ 781857 h 1007485"/>
                <a:gd name="connsiteX67" fmla="*/ 97112 w 1006958"/>
                <a:gd name="connsiteY67" fmla="*/ 783753 h 1007485"/>
                <a:gd name="connsiteX68" fmla="*/ 113306 w 1006958"/>
                <a:gd name="connsiteY68" fmla="*/ 965990 h 1007485"/>
                <a:gd name="connsiteX69" fmla="*/ 115201 w 1006958"/>
                <a:gd name="connsiteY69" fmla="*/ 967560 h 1007485"/>
                <a:gd name="connsiteX70" fmla="*/ 297438 w 1006958"/>
                <a:gd name="connsiteY70" fmla="*/ 951367 h 1007485"/>
                <a:gd name="connsiteX71" fmla="*/ 299008 w 1006958"/>
                <a:gd name="connsiteY71" fmla="*/ 949472 h 1007485"/>
                <a:gd name="connsiteX72" fmla="*/ 282815 w 1006958"/>
                <a:gd name="connsiteY72" fmla="*/ 767235 h 1007485"/>
                <a:gd name="connsiteX73" fmla="*/ 280920 w 1006958"/>
                <a:gd name="connsiteY73" fmla="*/ 765664 h 1007485"/>
                <a:gd name="connsiteX74" fmla="*/ 314388 w 1006958"/>
                <a:gd name="connsiteY74" fmla="*/ 725697 h 1007485"/>
                <a:gd name="connsiteX75" fmla="*/ 316284 w 1006958"/>
                <a:gd name="connsiteY75" fmla="*/ 727268 h 1007485"/>
                <a:gd name="connsiteX76" fmla="*/ 338976 w 1006958"/>
                <a:gd name="connsiteY76" fmla="*/ 982887 h 1007485"/>
                <a:gd name="connsiteX77" fmla="*/ 337406 w 1006958"/>
                <a:gd name="connsiteY77" fmla="*/ 984783 h 1007485"/>
                <a:gd name="connsiteX78" fmla="*/ 81787 w 1006958"/>
                <a:gd name="connsiteY78" fmla="*/ 1007474 h 1007485"/>
                <a:gd name="connsiteX79" fmla="*/ 79891 w 1006958"/>
                <a:gd name="connsiteY79" fmla="*/ 1005903 h 1007485"/>
                <a:gd name="connsiteX80" fmla="*/ 57199 w 1006958"/>
                <a:gd name="connsiteY80" fmla="*/ 750284 h 1007485"/>
                <a:gd name="connsiteX81" fmla="*/ 58769 w 1006958"/>
                <a:gd name="connsiteY81" fmla="*/ 748389 h 1007485"/>
                <a:gd name="connsiteX82" fmla="*/ 757878 w 1006958"/>
                <a:gd name="connsiteY82" fmla="*/ 686272 h 1007485"/>
                <a:gd name="connsiteX83" fmla="*/ 760477 w 1006958"/>
                <a:gd name="connsiteY83" fmla="*/ 688654 h 1007485"/>
                <a:gd name="connsiteX84" fmla="*/ 763348 w 1006958"/>
                <a:gd name="connsiteY84" fmla="*/ 720715 h 1007485"/>
                <a:gd name="connsiteX85" fmla="*/ 761019 w 1006958"/>
                <a:gd name="connsiteY85" fmla="*/ 723424 h 1007485"/>
                <a:gd name="connsiteX86" fmla="*/ 728958 w 1006958"/>
                <a:gd name="connsiteY86" fmla="*/ 726240 h 1007485"/>
                <a:gd name="connsiteX87" fmla="*/ 726196 w 1006958"/>
                <a:gd name="connsiteY87" fmla="*/ 724019 h 1007485"/>
                <a:gd name="connsiteX88" fmla="*/ 723326 w 1006958"/>
                <a:gd name="connsiteY88" fmla="*/ 691633 h 1007485"/>
                <a:gd name="connsiteX89" fmla="*/ 725492 w 1006958"/>
                <a:gd name="connsiteY89" fmla="*/ 689142 h 1007485"/>
                <a:gd name="connsiteX90" fmla="*/ 757878 w 1006958"/>
                <a:gd name="connsiteY90" fmla="*/ 686272 h 1007485"/>
                <a:gd name="connsiteX91" fmla="*/ 385334 w 1006958"/>
                <a:gd name="connsiteY91" fmla="*/ 681668 h 1007485"/>
                <a:gd name="connsiteX92" fmla="*/ 388529 w 1006958"/>
                <a:gd name="connsiteY92" fmla="*/ 684375 h 1007485"/>
                <a:gd name="connsiteX93" fmla="*/ 394595 w 1006958"/>
                <a:gd name="connsiteY93" fmla="*/ 752504 h 1007485"/>
                <a:gd name="connsiteX94" fmla="*/ 391887 w 1006958"/>
                <a:gd name="connsiteY94" fmla="*/ 755754 h 1007485"/>
                <a:gd name="connsiteX95" fmla="*/ 361072 w 1006958"/>
                <a:gd name="connsiteY95" fmla="*/ 758516 h 1007485"/>
                <a:gd name="connsiteX96" fmla="*/ 357065 w 1006958"/>
                <a:gd name="connsiteY96" fmla="*/ 755158 h 1007485"/>
                <a:gd name="connsiteX97" fmla="*/ 350837 w 1006958"/>
                <a:gd name="connsiteY97" fmla="*/ 684755 h 1007485"/>
                <a:gd name="connsiteX98" fmla="*/ 460666 w 1006958"/>
                <a:gd name="connsiteY98" fmla="*/ 675006 h 1007485"/>
                <a:gd name="connsiteX99" fmla="*/ 461263 w 1006958"/>
                <a:gd name="connsiteY99" fmla="*/ 675493 h 1007485"/>
                <a:gd name="connsiteX100" fmla="*/ 464132 w 1006958"/>
                <a:gd name="connsiteY100" fmla="*/ 707988 h 1007485"/>
                <a:gd name="connsiteX101" fmla="*/ 461425 w 1006958"/>
                <a:gd name="connsiteY101" fmla="*/ 711237 h 1007485"/>
                <a:gd name="connsiteX102" fmla="*/ 432071 w 1006958"/>
                <a:gd name="connsiteY102" fmla="*/ 713836 h 1007485"/>
                <a:gd name="connsiteX103" fmla="*/ 428064 w 1006958"/>
                <a:gd name="connsiteY103" fmla="*/ 710479 h 1007485"/>
                <a:gd name="connsiteX104" fmla="*/ 425464 w 1006958"/>
                <a:gd name="connsiteY104" fmla="*/ 681126 h 1007485"/>
                <a:gd name="connsiteX105" fmla="*/ 428173 w 1006958"/>
                <a:gd name="connsiteY105" fmla="*/ 677877 h 1007485"/>
                <a:gd name="connsiteX106" fmla="*/ 791129 w 1006958"/>
                <a:gd name="connsiteY106" fmla="*/ 645600 h 1007485"/>
                <a:gd name="connsiteX107" fmla="*/ 685525 w 1006958"/>
                <a:gd name="connsiteY107" fmla="*/ 654969 h 1007485"/>
                <a:gd name="connsiteX108" fmla="*/ 682654 w 1006958"/>
                <a:gd name="connsiteY108" fmla="*/ 658435 h 1007485"/>
                <a:gd name="connsiteX109" fmla="*/ 691969 w 1006958"/>
                <a:gd name="connsiteY109" fmla="*/ 763715 h 1007485"/>
                <a:gd name="connsiteX110" fmla="*/ 695813 w 1006958"/>
                <a:gd name="connsiteY110" fmla="*/ 766911 h 1007485"/>
                <a:gd name="connsiteX111" fmla="*/ 801094 w 1006958"/>
                <a:gd name="connsiteY111" fmla="*/ 757542 h 1007485"/>
                <a:gd name="connsiteX112" fmla="*/ 803964 w 1006958"/>
                <a:gd name="connsiteY112" fmla="*/ 754075 h 1007485"/>
                <a:gd name="connsiteX113" fmla="*/ 794595 w 1006958"/>
                <a:gd name="connsiteY113" fmla="*/ 648470 h 1007485"/>
                <a:gd name="connsiteX114" fmla="*/ 791129 w 1006958"/>
                <a:gd name="connsiteY114" fmla="*/ 645600 h 1007485"/>
                <a:gd name="connsiteX115" fmla="*/ 530312 w 1006958"/>
                <a:gd name="connsiteY115" fmla="*/ 632764 h 1007485"/>
                <a:gd name="connsiteX116" fmla="*/ 530365 w 1006958"/>
                <a:gd name="connsiteY116" fmla="*/ 632819 h 1007485"/>
                <a:gd name="connsiteX117" fmla="*/ 530799 w 1006958"/>
                <a:gd name="connsiteY117" fmla="*/ 632764 h 1007485"/>
                <a:gd name="connsiteX118" fmla="*/ 534102 w 1006958"/>
                <a:gd name="connsiteY118" fmla="*/ 635526 h 1007485"/>
                <a:gd name="connsiteX119" fmla="*/ 537027 w 1006958"/>
                <a:gd name="connsiteY119" fmla="*/ 668183 h 1007485"/>
                <a:gd name="connsiteX120" fmla="*/ 570605 w 1006958"/>
                <a:gd name="connsiteY120" fmla="*/ 665204 h 1007485"/>
                <a:gd name="connsiteX121" fmla="*/ 573908 w 1006958"/>
                <a:gd name="connsiteY121" fmla="*/ 667966 h 1007485"/>
                <a:gd name="connsiteX122" fmla="*/ 579973 w 1006958"/>
                <a:gd name="connsiteY122" fmla="*/ 736095 h 1007485"/>
                <a:gd name="connsiteX123" fmla="*/ 577157 w 1006958"/>
                <a:gd name="connsiteY123" fmla="*/ 739400 h 1007485"/>
                <a:gd name="connsiteX124" fmla="*/ 541413 w 1006958"/>
                <a:gd name="connsiteY124" fmla="*/ 742594 h 1007485"/>
                <a:gd name="connsiteX125" fmla="*/ 542227 w 1006958"/>
                <a:gd name="connsiteY125" fmla="*/ 743298 h 1007485"/>
                <a:gd name="connsiteX126" fmla="*/ 545150 w 1006958"/>
                <a:gd name="connsiteY126" fmla="*/ 775955 h 1007485"/>
                <a:gd name="connsiteX127" fmla="*/ 542442 w 1006958"/>
                <a:gd name="connsiteY127" fmla="*/ 779204 h 1007485"/>
                <a:gd name="connsiteX128" fmla="*/ 438625 w 1006958"/>
                <a:gd name="connsiteY128" fmla="*/ 788411 h 1007485"/>
                <a:gd name="connsiteX129" fmla="*/ 434617 w 1006958"/>
                <a:gd name="connsiteY129" fmla="*/ 785053 h 1007485"/>
                <a:gd name="connsiteX130" fmla="*/ 431963 w 1006958"/>
                <a:gd name="connsiteY130" fmla="*/ 755321 h 1007485"/>
                <a:gd name="connsiteX131" fmla="*/ 434672 w 1006958"/>
                <a:gd name="connsiteY131" fmla="*/ 752071 h 1007485"/>
                <a:gd name="connsiteX132" fmla="*/ 506049 w 1006958"/>
                <a:gd name="connsiteY132" fmla="*/ 745735 h 1007485"/>
                <a:gd name="connsiteX133" fmla="*/ 499605 w 1006958"/>
                <a:gd name="connsiteY133" fmla="*/ 673165 h 1007485"/>
                <a:gd name="connsiteX134" fmla="*/ 500147 w 1006958"/>
                <a:gd name="connsiteY134" fmla="*/ 671865 h 1007485"/>
                <a:gd name="connsiteX135" fmla="*/ 462019 w 1006958"/>
                <a:gd name="connsiteY135" fmla="*/ 675224 h 1007485"/>
                <a:gd name="connsiteX136" fmla="*/ 461478 w 1006958"/>
                <a:gd name="connsiteY136" fmla="*/ 674736 h 1007485"/>
                <a:gd name="connsiteX137" fmla="*/ 458608 w 1006958"/>
                <a:gd name="connsiteY137" fmla="*/ 642187 h 1007485"/>
                <a:gd name="connsiteX138" fmla="*/ 461316 w 1006958"/>
                <a:gd name="connsiteY138" fmla="*/ 638938 h 1007485"/>
                <a:gd name="connsiteX139" fmla="*/ 529066 w 1006958"/>
                <a:gd name="connsiteY139" fmla="*/ 632927 h 1007485"/>
                <a:gd name="connsiteX140" fmla="*/ 530312 w 1006958"/>
                <a:gd name="connsiteY140" fmla="*/ 632764 h 1007485"/>
                <a:gd name="connsiteX141" fmla="*/ 602880 w 1006958"/>
                <a:gd name="connsiteY141" fmla="*/ 586786 h 1007485"/>
                <a:gd name="connsiteX142" fmla="*/ 602988 w 1006958"/>
                <a:gd name="connsiteY142" fmla="*/ 586841 h 1007485"/>
                <a:gd name="connsiteX143" fmla="*/ 606238 w 1006958"/>
                <a:gd name="connsiteY143" fmla="*/ 623666 h 1007485"/>
                <a:gd name="connsiteX144" fmla="*/ 603529 w 1006958"/>
                <a:gd name="connsiteY144" fmla="*/ 626916 h 1007485"/>
                <a:gd name="connsiteX145" fmla="*/ 572661 w 1006958"/>
                <a:gd name="connsiteY145" fmla="*/ 629624 h 1007485"/>
                <a:gd name="connsiteX146" fmla="*/ 568653 w 1006958"/>
                <a:gd name="connsiteY146" fmla="*/ 626266 h 1007485"/>
                <a:gd name="connsiteX147" fmla="*/ 565729 w 1006958"/>
                <a:gd name="connsiteY147" fmla="*/ 593068 h 1007485"/>
                <a:gd name="connsiteX148" fmla="*/ 568437 w 1006958"/>
                <a:gd name="connsiteY148" fmla="*/ 589819 h 1007485"/>
                <a:gd name="connsiteX149" fmla="*/ 786688 w 1006958"/>
                <a:gd name="connsiteY149" fmla="*/ 570322 h 1007485"/>
                <a:gd name="connsiteX150" fmla="*/ 789992 w 1006958"/>
                <a:gd name="connsiteY150" fmla="*/ 573084 h 1007485"/>
                <a:gd name="connsiteX151" fmla="*/ 793187 w 1006958"/>
                <a:gd name="connsiteY151" fmla="*/ 608827 h 1007485"/>
                <a:gd name="connsiteX152" fmla="*/ 826439 w 1006958"/>
                <a:gd name="connsiteY152" fmla="*/ 605903 h 1007485"/>
                <a:gd name="connsiteX153" fmla="*/ 829742 w 1006958"/>
                <a:gd name="connsiteY153" fmla="*/ 608665 h 1007485"/>
                <a:gd name="connsiteX154" fmla="*/ 835971 w 1006958"/>
                <a:gd name="connsiteY154" fmla="*/ 679068 h 1007485"/>
                <a:gd name="connsiteX155" fmla="*/ 871228 w 1006958"/>
                <a:gd name="connsiteY155" fmla="*/ 675927 h 1007485"/>
                <a:gd name="connsiteX156" fmla="*/ 868248 w 1006958"/>
                <a:gd name="connsiteY156" fmla="*/ 642296 h 1007485"/>
                <a:gd name="connsiteX157" fmla="*/ 870956 w 1006958"/>
                <a:gd name="connsiteY157" fmla="*/ 639047 h 1007485"/>
                <a:gd name="connsiteX158" fmla="*/ 907188 w 1006958"/>
                <a:gd name="connsiteY158" fmla="*/ 635852 h 1007485"/>
                <a:gd name="connsiteX159" fmla="*/ 904100 w 1006958"/>
                <a:gd name="connsiteY159" fmla="*/ 601083 h 1007485"/>
                <a:gd name="connsiteX160" fmla="*/ 906808 w 1006958"/>
                <a:gd name="connsiteY160" fmla="*/ 597834 h 1007485"/>
                <a:gd name="connsiteX161" fmla="*/ 937027 w 1006958"/>
                <a:gd name="connsiteY161" fmla="*/ 595180 h 1007485"/>
                <a:gd name="connsiteX162" fmla="*/ 940331 w 1006958"/>
                <a:gd name="connsiteY162" fmla="*/ 597942 h 1007485"/>
                <a:gd name="connsiteX163" fmla="*/ 943418 w 1006958"/>
                <a:gd name="connsiteY163" fmla="*/ 632548 h 1007485"/>
                <a:gd name="connsiteX164" fmla="*/ 943526 w 1006958"/>
                <a:gd name="connsiteY164" fmla="*/ 632440 h 1007485"/>
                <a:gd name="connsiteX165" fmla="*/ 978024 w 1006958"/>
                <a:gd name="connsiteY165" fmla="*/ 629407 h 1007485"/>
                <a:gd name="connsiteX166" fmla="*/ 981327 w 1006958"/>
                <a:gd name="connsiteY166" fmla="*/ 632169 h 1007485"/>
                <a:gd name="connsiteX167" fmla="*/ 993946 w 1006958"/>
                <a:gd name="connsiteY167" fmla="*/ 774655 h 1007485"/>
                <a:gd name="connsiteX168" fmla="*/ 991238 w 1006958"/>
                <a:gd name="connsiteY168" fmla="*/ 777904 h 1007485"/>
                <a:gd name="connsiteX169" fmla="*/ 960314 w 1006958"/>
                <a:gd name="connsiteY169" fmla="*/ 780667 h 1007485"/>
                <a:gd name="connsiteX170" fmla="*/ 956145 w 1006958"/>
                <a:gd name="connsiteY170" fmla="*/ 777147 h 1007485"/>
                <a:gd name="connsiteX171" fmla="*/ 953166 w 1006958"/>
                <a:gd name="connsiteY171" fmla="*/ 743299 h 1007485"/>
                <a:gd name="connsiteX172" fmla="*/ 920673 w 1006958"/>
                <a:gd name="connsiteY172" fmla="*/ 746168 h 1007485"/>
                <a:gd name="connsiteX173" fmla="*/ 916665 w 1006958"/>
                <a:gd name="connsiteY173" fmla="*/ 742811 h 1007485"/>
                <a:gd name="connsiteX174" fmla="*/ 910491 w 1006958"/>
                <a:gd name="connsiteY174" fmla="*/ 673220 h 1007485"/>
                <a:gd name="connsiteX175" fmla="*/ 872581 w 1006958"/>
                <a:gd name="connsiteY175" fmla="*/ 676578 h 1007485"/>
                <a:gd name="connsiteX176" fmla="*/ 875776 w 1006958"/>
                <a:gd name="connsiteY176" fmla="*/ 712429 h 1007485"/>
                <a:gd name="connsiteX177" fmla="*/ 875073 w 1006958"/>
                <a:gd name="connsiteY177" fmla="*/ 713241 h 1007485"/>
                <a:gd name="connsiteX178" fmla="*/ 839274 w 1006958"/>
                <a:gd name="connsiteY178" fmla="*/ 716437 h 1007485"/>
                <a:gd name="connsiteX179" fmla="*/ 842470 w 1006958"/>
                <a:gd name="connsiteY179" fmla="*/ 752342 h 1007485"/>
                <a:gd name="connsiteX180" fmla="*/ 876751 w 1006958"/>
                <a:gd name="connsiteY180" fmla="*/ 749309 h 1007485"/>
                <a:gd name="connsiteX181" fmla="*/ 880054 w 1006958"/>
                <a:gd name="connsiteY181" fmla="*/ 752072 h 1007485"/>
                <a:gd name="connsiteX182" fmla="*/ 883087 w 1006958"/>
                <a:gd name="connsiteY182" fmla="*/ 786461 h 1007485"/>
                <a:gd name="connsiteX183" fmla="*/ 953437 w 1006958"/>
                <a:gd name="connsiteY183" fmla="*/ 780341 h 1007485"/>
                <a:gd name="connsiteX184" fmla="*/ 956741 w 1006958"/>
                <a:gd name="connsiteY184" fmla="*/ 783104 h 1007485"/>
                <a:gd name="connsiteX185" fmla="*/ 959719 w 1006958"/>
                <a:gd name="connsiteY185" fmla="*/ 816898 h 1007485"/>
                <a:gd name="connsiteX186" fmla="*/ 994270 w 1006958"/>
                <a:gd name="connsiteY186" fmla="*/ 813810 h 1007485"/>
                <a:gd name="connsiteX187" fmla="*/ 997575 w 1006958"/>
                <a:gd name="connsiteY187" fmla="*/ 816573 h 1007485"/>
                <a:gd name="connsiteX188" fmla="*/ 1000336 w 1006958"/>
                <a:gd name="connsiteY188" fmla="*/ 847983 h 1007485"/>
                <a:gd name="connsiteX189" fmla="*/ 997629 w 1006958"/>
                <a:gd name="connsiteY189" fmla="*/ 851233 h 1007485"/>
                <a:gd name="connsiteX190" fmla="*/ 929120 w 1006958"/>
                <a:gd name="connsiteY190" fmla="*/ 857298 h 1007485"/>
                <a:gd name="connsiteX191" fmla="*/ 925112 w 1006958"/>
                <a:gd name="connsiteY191" fmla="*/ 853940 h 1007485"/>
                <a:gd name="connsiteX192" fmla="*/ 922188 w 1006958"/>
                <a:gd name="connsiteY192" fmla="*/ 820851 h 1007485"/>
                <a:gd name="connsiteX193" fmla="*/ 849077 w 1006958"/>
                <a:gd name="connsiteY193" fmla="*/ 827349 h 1007485"/>
                <a:gd name="connsiteX194" fmla="*/ 855685 w 1006958"/>
                <a:gd name="connsiteY194" fmla="*/ 901815 h 1007485"/>
                <a:gd name="connsiteX195" fmla="*/ 781814 w 1006958"/>
                <a:gd name="connsiteY195" fmla="*/ 908368 h 1007485"/>
                <a:gd name="connsiteX196" fmla="*/ 781056 w 1006958"/>
                <a:gd name="connsiteY196" fmla="*/ 909288 h 1007485"/>
                <a:gd name="connsiteX197" fmla="*/ 784252 w 1006958"/>
                <a:gd name="connsiteY197" fmla="*/ 944978 h 1007485"/>
                <a:gd name="connsiteX198" fmla="*/ 675885 w 1006958"/>
                <a:gd name="connsiteY198" fmla="*/ 954618 h 1007485"/>
                <a:gd name="connsiteX199" fmla="*/ 671877 w 1006958"/>
                <a:gd name="connsiteY199" fmla="*/ 951260 h 1007485"/>
                <a:gd name="connsiteX200" fmla="*/ 665648 w 1006958"/>
                <a:gd name="connsiteY200" fmla="*/ 880910 h 1007485"/>
                <a:gd name="connsiteX201" fmla="*/ 702096 w 1006958"/>
                <a:gd name="connsiteY201" fmla="*/ 877661 h 1007485"/>
                <a:gd name="connsiteX202" fmla="*/ 705182 w 1006958"/>
                <a:gd name="connsiteY202" fmla="*/ 912484 h 1007485"/>
                <a:gd name="connsiteX203" fmla="*/ 709191 w 1006958"/>
                <a:gd name="connsiteY203" fmla="*/ 915841 h 1007485"/>
                <a:gd name="connsiteX204" fmla="*/ 777048 w 1006958"/>
                <a:gd name="connsiteY204" fmla="*/ 909829 h 1007485"/>
                <a:gd name="connsiteX205" fmla="*/ 779757 w 1006958"/>
                <a:gd name="connsiteY205" fmla="*/ 906581 h 1007485"/>
                <a:gd name="connsiteX206" fmla="*/ 776723 w 1006958"/>
                <a:gd name="connsiteY206" fmla="*/ 872516 h 1007485"/>
                <a:gd name="connsiteX207" fmla="*/ 811384 w 1006958"/>
                <a:gd name="connsiteY207" fmla="*/ 869429 h 1007485"/>
                <a:gd name="connsiteX208" fmla="*/ 814092 w 1006958"/>
                <a:gd name="connsiteY208" fmla="*/ 866179 h 1007485"/>
                <a:gd name="connsiteX209" fmla="*/ 811275 w 1006958"/>
                <a:gd name="connsiteY209" fmla="*/ 834715 h 1007485"/>
                <a:gd name="connsiteX210" fmla="*/ 807972 w 1006958"/>
                <a:gd name="connsiteY210" fmla="*/ 831953 h 1007485"/>
                <a:gd name="connsiteX211" fmla="*/ 773529 w 1006958"/>
                <a:gd name="connsiteY211" fmla="*/ 834985 h 1007485"/>
                <a:gd name="connsiteX212" fmla="*/ 770387 w 1006958"/>
                <a:gd name="connsiteY212" fmla="*/ 799459 h 1007485"/>
                <a:gd name="connsiteX213" fmla="*/ 767084 w 1006958"/>
                <a:gd name="connsiteY213" fmla="*/ 796697 h 1007485"/>
                <a:gd name="connsiteX214" fmla="*/ 735619 w 1006958"/>
                <a:gd name="connsiteY214" fmla="*/ 799513 h 1007485"/>
                <a:gd name="connsiteX215" fmla="*/ 732910 w 1006958"/>
                <a:gd name="connsiteY215" fmla="*/ 802762 h 1007485"/>
                <a:gd name="connsiteX216" fmla="*/ 736052 w 1006958"/>
                <a:gd name="connsiteY216" fmla="*/ 838343 h 1007485"/>
                <a:gd name="connsiteX217" fmla="*/ 699767 w 1006958"/>
                <a:gd name="connsiteY217" fmla="*/ 841538 h 1007485"/>
                <a:gd name="connsiteX218" fmla="*/ 696626 w 1006958"/>
                <a:gd name="connsiteY218" fmla="*/ 806012 h 1007485"/>
                <a:gd name="connsiteX219" fmla="*/ 693322 w 1006958"/>
                <a:gd name="connsiteY219" fmla="*/ 803250 h 1007485"/>
                <a:gd name="connsiteX220" fmla="*/ 661858 w 1006958"/>
                <a:gd name="connsiteY220" fmla="*/ 806066 h 1007485"/>
                <a:gd name="connsiteX221" fmla="*/ 659150 w 1006958"/>
                <a:gd name="connsiteY221" fmla="*/ 809315 h 1007485"/>
                <a:gd name="connsiteX222" fmla="*/ 665486 w 1006958"/>
                <a:gd name="connsiteY222" fmla="*/ 880802 h 1007485"/>
                <a:gd name="connsiteX223" fmla="*/ 633046 w 1006958"/>
                <a:gd name="connsiteY223" fmla="*/ 883673 h 1007485"/>
                <a:gd name="connsiteX224" fmla="*/ 629039 w 1006958"/>
                <a:gd name="connsiteY224" fmla="*/ 880315 h 1007485"/>
                <a:gd name="connsiteX225" fmla="*/ 622864 w 1006958"/>
                <a:gd name="connsiteY225" fmla="*/ 810561 h 1007485"/>
                <a:gd name="connsiteX226" fmla="*/ 587283 w 1006958"/>
                <a:gd name="connsiteY226" fmla="*/ 813702 h 1007485"/>
                <a:gd name="connsiteX227" fmla="*/ 586797 w 1006958"/>
                <a:gd name="connsiteY227" fmla="*/ 813268 h 1007485"/>
                <a:gd name="connsiteX228" fmla="*/ 589830 w 1006958"/>
                <a:gd name="connsiteY228" fmla="*/ 847441 h 1007485"/>
                <a:gd name="connsiteX229" fmla="*/ 587121 w 1006958"/>
                <a:gd name="connsiteY229" fmla="*/ 850691 h 1007485"/>
                <a:gd name="connsiteX230" fmla="*/ 555819 w 1006958"/>
                <a:gd name="connsiteY230" fmla="*/ 853453 h 1007485"/>
                <a:gd name="connsiteX231" fmla="*/ 551811 w 1006958"/>
                <a:gd name="connsiteY231" fmla="*/ 850095 h 1007485"/>
                <a:gd name="connsiteX232" fmla="*/ 545800 w 1006958"/>
                <a:gd name="connsiteY232" fmla="*/ 782562 h 1007485"/>
                <a:gd name="connsiteX233" fmla="*/ 548509 w 1006958"/>
                <a:gd name="connsiteY233" fmla="*/ 779312 h 1007485"/>
                <a:gd name="connsiteX234" fmla="*/ 583493 w 1006958"/>
                <a:gd name="connsiteY234" fmla="*/ 776226 h 1007485"/>
                <a:gd name="connsiteX235" fmla="*/ 580352 w 1006958"/>
                <a:gd name="connsiteY235" fmla="*/ 740645 h 1007485"/>
                <a:gd name="connsiteX236" fmla="*/ 581598 w 1006958"/>
                <a:gd name="connsiteY236" fmla="*/ 739182 h 1007485"/>
                <a:gd name="connsiteX237" fmla="*/ 652543 w 1006958"/>
                <a:gd name="connsiteY237" fmla="*/ 732900 h 1007485"/>
                <a:gd name="connsiteX238" fmla="*/ 649239 w 1006958"/>
                <a:gd name="connsiteY238" fmla="*/ 695858 h 1007485"/>
                <a:gd name="connsiteX239" fmla="*/ 617017 w 1006958"/>
                <a:gd name="connsiteY239" fmla="*/ 698727 h 1007485"/>
                <a:gd name="connsiteX240" fmla="*/ 613009 w 1006958"/>
                <a:gd name="connsiteY240" fmla="*/ 695369 h 1007485"/>
                <a:gd name="connsiteX241" fmla="*/ 610300 w 1006958"/>
                <a:gd name="connsiteY241" fmla="*/ 664609 h 1007485"/>
                <a:gd name="connsiteX242" fmla="*/ 613009 w 1006958"/>
                <a:gd name="connsiteY242" fmla="*/ 661359 h 1007485"/>
                <a:gd name="connsiteX243" fmla="*/ 645936 w 1006958"/>
                <a:gd name="connsiteY243" fmla="*/ 658435 h 1007485"/>
                <a:gd name="connsiteX244" fmla="*/ 642957 w 1006958"/>
                <a:gd name="connsiteY244" fmla="*/ 625128 h 1007485"/>
                <a:gd name="connsiteX245" fmla="*/ 645665 w 1006958"/>
                <a:gd name="connsiteY245" fmla="*/ 621880 h 1007485"/>
                <a:gd name="connsiteX246" fmla="*/ 716502 w 1006958"/>
                <a:gd name="connsiteY246" fmla="*/ 615598 h 1007485"/>
                <a:gd name="connsiteX247" fmla="*/ 713307 w 1006958"/>
                <a:gd name="connsiteY247" fmla="*/ 579854 h 1007485"/>
                <a:gd name="connsiteX248" fmla="*/ 716015 w 1006958"/>
                <a:gd name="connsiteY248" fmla="*/ 576604 h 1007485"/>
                <a:gd name="connsiteX249" fmla="*/ 191291 w 1006958"/>
                <a:gd name="connsiteY249" fmla="*/ 587435 h 1007485"/>
                <a:gd name="connsiteX250" fmla="*/ 191615 w 1006958"/>
                <a:gd name="connsiteY250" fmla="*/ 589060 h 1007485"/>
                <a:gd name="connsiteX251" fmla="*/ 194541 w 1006958"/>
                <a:gd name="connsiteY251" fmla="*/ 622095 h 1007485"/>
                <a:gd name="connsiteX252" fmla="*/ 194107 w 1006958"/>
                <a:gd name="connsiteY252" fmla="*/ 624099 h 1007485"/>
                <a:gd name="connsiteX253" fmla="*/ 190858 w 1006958"/>
                <a:gd name="connsiteY253" fmla="*/ 587490 h 1007485"/>
                <a:gd name="connsiteX254" fmla="*/ 157822 w 1006958"/>
                <a:gd name="connsiteY254" fmla="*/ 590414 h 1007485"/>
                <a:gd name="connsiteX255" fmla="*/ 156089 w 1006958"/>
                <a:gd name="connsiteY255" fmla="*/ 592471 h 1007485"/>
                <a:gd name="connsiteX256" fmla="*/ 159177 w 1006958"/>
                <a:gd name="connsiteY256" fmla="*/ 627565 h 1007485"/>
                <a:gd name="connsiteX257" fmla="*/ 194269 w 1006958"/>
                <a:gd name="connsiteY257" fmla="*/ 624479 h 1007485"/>
                <a:gd name="connsiteX258" fmla="*/ 196003 w 1006958"/>
                <a:gd name="connsiteY258" fmla="*/ 622420 h 1007485"/>
                <a:gd name="connsiteX259" fmla="*/ 193078 w 1006958"/>
                <a:gd name="connsiteY259" fmla="*/ 589114 h 1007485"/>
                <a:gd name="connsiteX260" fmla="*/ 191291 w 1006958"/>
                <a:gd name="connsiteY260" fmla="*/ 587435 h 1007485"/>
                <a:gd name="connsiteX261" fmla="*/ 896518 w 1006958"/>
                <a:gd name="connsiteY261" fmla="*/ 523801 h 1007485"/>
                <a:gd name="connsiteX262" fmla="*/ 897385 w 1006958"/>
                <a:gd name="connsiteY262" fmla="*/ 524560 h 1007485"/>
                <a:gd name="connsiteX263" fmla="*/ 900363 w 1006958"/>
                <a:gd name="connsiteY263" fmla="*/ 558191 h 1007485"/>
                <a:gd name="connsiteX264" fmla="*/ 897656 w 1006958"/>
                <a:gd name="connsiteY264" fmla="*/ 561440 h 1007485"/>
                <a:gd name="connsiteX265" fmla="*/ 828227 w 1006958"/>
                <a:gd name="connsiteY265" fmla="*/ 567614 h 1007485"/>
                <a:gd name="connsiteX266" fmla="*/ 824490 w 1006958"/>
                <a:gd name="connsiteY266" fmla="*/ 564473 h 1007485"/>
                <a:gd name="connsiteX267" fmla="*/ 821727 w 1006958"/>
                <a:gd name="connsiteY267" fmla="*/ 533441 h 1007485"/>
                <a:gd name="connsiteX268" fmla="*/ 824436 w 1006958"/>
                <a:gd name="connsiteY268" fmla="*/ 530191 h 1007485"/>
                <a:gd name="connsiteX269" fmla="*/ 557119 w 1006958"/>
                <a:gd name="connsiteY269" fmla="*/ 516436 h 1007485"/>
                <a:gd name="connsiteX270" fmla="*/ 560423 w 1006958"/>
                <a:gd name="connsiteY270" fmla="*/ 519197 h 1007485"/>
                <a:gd name="connsiteX271" fmla="*/ 563076 w 1006958"/>
                <a:gd name="connsiteY271" fmla="*/ 549255 h 1007485"/>
                <a:gd name="connsiteX272" fmla="*/ 560369 w 1006958"/>
                <a:gd name="connsiteY272" fmla="*/ 552504 h 1007485"/>
                <a:gd name="connsiteX273" fmla="*/ 529553 w 1006958"/>
                <a:gd name="connsiteY273" fmla="*/ 555212 h 1007485"/>
                <a:gd name="connsiteX274" fmla="*/ 525546 w 1006958"/>
                <a:gd name="connsiteY274" fmla="*/ 551854 h 1007485"/>
                <a:gd name="connsiteX275" fmla="*/ 522947 w 1006958"/>
                <a:gd name="connsiteY275" fmla="*/ 522501 h 1007485"/>
                <a:gd name="connsiteX276" fmla="*/ 525655 w 1006958"/>
                <a:gd name="connsiteY276" fmla="*/ 519252 h 1007485"/>
                <a:gd name="connsiteX277" fmla="*/ 961345 w 1006958"/>
                <a:gd name="connsiteY277" fmla="*/ 443758 h 1007485"/>
                <a:gd name="connsiteX278" fmla="*/ 964649 w 1006958"/>
                <a:gd name="connsiteY278" fmla="*/ 446520 h 1007485"/>
                <a:gd name="connsiteX279" fmla="*/ 973909 w 1006958"/>
                <a:gd name="connsiteY279" fmla="*/ 550826 h 1007485"/>
                <a:gd name="connsiteX280" fmla="*/ 971201 w 1006958"/>
                <a:gd name="connsiteY280" fmla="*/ 554075 h 1007485"/>
                <a:gd name="connsiteX281" fmla="*/ 936702 w 1006958"/>
                <a:gd name="connsiteY281" fmla="*/ 557108 h 1007485"/>
                <a:gd name="connsiteX282" fmla="*/ 933507 w 1006958"/>
                <a:gd name="connsiteY282" fmla="*/ 521040 h 1007485"/>
                <a:gd name="connsiteX283" fmla="*/ 897385 w 1006958"/>
                <a:gd name="connsiteY283" fmla="*/ 524236 h 1007485"/>
                <a:gd name="connsiteX284" fmla="*/ 894352 w 1006958"/>
                <a:gd name="connsiteY284" fmla="*/ 489791 h 1007485"/>
                <a:gd name="connsiteX285" fmla="*/ 897061 w 1006958"/>
                <a:gd name="connsiteY285" fmla="*/ 486542 h 1007485"/>
                <a:gd name="connsiteX286" fmla="*/ 930203 w 1006958"/>
                <a:gd name="connsiteY286" fmla="*/ 483617 h 1007485"/>
                <a:gd name="connsiteX287" fmla="*/ 927225 w 1006958"/>
                <a:gd name="connsiteY287" fmla="*/ 449770 h 1007485"/>
                <a:gd name="connsiteX288" fmla="*/ 929933 w 1006958"/>
                <a:gd name="connsiteY288" fmla="*/ 446520 h 1007485"/>
                <a:gd name="connsiteX289" fmla="*/ 145042 w 1006958"/>
                <a:gd name="connsiteY289" fmla="*/ 477984 h 1007485"/>
                <a:gd name="connsiteX290" fmla="*/ 147100 w 1006958"/>
                <a:gd name="connsiteY290" fmla="*/ 479717 h 1007485"/>
                <a:gd name="connsiteX291" fmla="*/ 150188 w 1006958"/>
                <a:gd name="connsiteY291" fmla="*/ 514487 h 1007485"/>
                <a:gd name="connsiteX292" fmla="*/ 148454 w 1006958"/>
                <a:gd name="connsiteY292" fmla="*/ 516544 h 1007485"/>
                <a:gd name="connsiteX293" fmla="*/ 113685 w 1006958"/>
                <a:gd name="connsiteY293" fmla="*/ 519631 h 1007485"/>
                <a:gd name="connsiteX294" fmla="*/ 111628 w 1006958"/>
                <a:gd name="connsiteY294" fmla="*/ 517898 h 1007485"/>
                <a:gd name="connsiteX295" fmla="*/ 108540 w 1006958"/>
                <a:gd name="connsiteY295" fmla="*/ 483130 h 1007485"/>
                <a:gd name="connsiteX296" fmla="*/ 110273 w 1006958"/>
                <a:gd name="connsiteY296" fmla="*/ 481072 h 1007485"/>
                <a:gd name="connsiteX297" fmla="*/ 477509 w 1006958"/>
                <a:gd name="connsiteY297" fmla="*/ 449825 h 1007485"/>
                <a:gd name="connsiteX298" fmla="*/ 479620 w 1006958"/>
                <a:gd name="connsiteY298" fmla="*/ 451558 h 1007485"/>
                <a:gd name="connsiteX299" fmla="*/ 485795 w 1006958"/>
                <a:gd name="connsiteY299" fmla="*/ 520878 h 1007485"/>
                <a:gd name="connsiteX300" fmla="*/ 484063 w 1006958"/>
                <a:gd name="connsiteY300" fmla="*/ 522935 h 1007485"/>
                <a:gd name="connsiteX301" fmla="*/ 449347 w 1006958"/>
                <a:gd name="connsiteY301" fmla="*/ 526023 h 1007485"/>
                <a:gd name="connsiteX302" fmla="*/ 452759 w 1006958"/>
                <a:gd name="connsiteY302" fmla="*/ 564203 h 1007485"/>
                <a:gd name="connsiteX303" fmla="*/ 452759 w 1006958"/>
                <a:gd name="connsiteY303" fmla="*/ 564258 h 1007485"/>
                <a:gd name="connsiteX304" fmla="*/ 485848 w 1006958"/>
                <a:gd name="connsiteY304" fmla="*/ 561332 h 1007485"/>
                <a:gd name="connsiteX305" fmla="*/ 487907 w 1006958"/>
                <a:gd name="connsiteY305" fmla="*/ 563065 h 1007485"/>
                <a:gd name="connsiteX306" fmla="*/ 490831 w 1006958"/>
                <a:gd name="connsiteY306" fmla="*/ 595939 h 1007485"/>
                <a:gd name="connsiteX307" fmla="*/ 489098 w 1006958"/>
                <a:gd name="connsiteY307" fmla="*/ 598051 h 1007485"/>
                <a:gd name="connsiteX308" fmla="*/ 382627 w 1006958"/>
                <a:gd name="connsiteY308" fmla="*/ 607474 h 1007485"/>
                <a:gd name="connsiteX309" fmla="*/ 380569 w 1006958"/>
                <a:gd name="connsiteY309" fmla="*/ 605741 h 1007485"/>
                <a:gd name="connsiteX310" fmla="*/ 377319 w 1006958"/>
                <a:gd name="connsiteY310" fmla="*/ 570918 h 1007485"/>
                <a:gd name="connsiteX311" fmla="*/ 415175 w 1006958"/>
                <a:gd name="connsiteY311" fmla="*/ 567561 h 1007485"/>
                <a:gd name="connsiteX312" fmla="*/ 411763 w 1006958"/>
                <a:gd name="connsiteY312" fmla="*/ 529164 h 1007485"/>
                <a:gd name="connsiteX313" fmla="*/ 413495 w 1006958"/>
                <a:gd name="connsiteY313" fmla="*/ 527106 h 1007485"/>
                <a:gd name="connsiteX314" fmla="*/ 447181 w 1006958"/>
                <a:gd name="connsiteY314" fmla="*/ 524128 h 1007485"/>
                <a:gd name="connsiteX315" fmla="*/ 448264 w 1006958"/>
                <a:gd name="connsiteY315" fmla="*/ 524398 h 1007485"/>
                <a:gd name="connsiteX316" fmla="*/ 442090 w 1006958"/>
                <a:gd name="connsiteY316" fmla="*/ 454861 h 1007485"/>
                <a:gd name="connsiteX317" fmla="*/ 443824 w 1006958"/>
                <a:gd name="connsiteY317" fmla="*/ 452804 h 1007485"/>
                <a:gd name="connsiteX318" fmla="*/ 695978 w 1006958"/>
                <a:gd name="connsiteY318" fmla="*/ 393772 h 1007485"/>
                <a:gd name="connsiteX319" fmla="*/ 626115 w 1006958"/>
                <a:gd name="connsiteY319" fmla="*/ 399946 h 1007485"/>
                <a:gd name="connsiteX320" fmla="*/ 623407 w 1006958"/>
                <a:gd name="connsiteY320" fmla="*/ 403195 h 1007485"/>
                <a:gd name="connsiteX321" fmla="*/ 626332 w 1006958"/>
                <a:gd name="connsiteY321" fmla="*/ 436177 h 1007485"/>
                <a:gd name="connsiteX322" fmla="*/ 626656 w 1006958"/>
                <a:gd name="connsiteY322" fmla="*/ 436448 h 1007485"/>
                <a:gd name="connsiteX323" fmla="*/ 593296 w 1006958"/>
                <a:gd name="connsiteY323" fmla="*/ 439425 h 1007485"/>
                <a:gd name="connsiteX324" fmla="*/ 590589 w 1006958"/>
                <a:gd name="connsiteY324" fmla="*/ 442675 h 1007485"/>
                <a:gd name="connsiteX325" fmla="*/ 593512 w 1006958"/>
                <a:gd name="connsiteY325" fmla="*/ 475548 h 1007485"/>
                <a:gd name="connsiteX326" fmla="*/ 593784 w 1006958"/>
                <a:gd name="connsiteY326" fmla="*/ 475765 h 1007485"/>
                <a:gd name="connsiteX327" fmla="*/ 665163 w 1006958"/>
                <a:gd name="connsiteY327" fmla="*/ 469428 h 1007485"/>
                <a:gd name="connsiteX328" fmla="*/ 667870 w 1006958"/>
                <a:gd name="connsiteY328" fmla="*/ 466179 h 1007485"/>
                <a:gd name="connsiteX329" fmla="*/ 664946 w 1006958"/>
                <a:gd name="connsiteY329" fmla="*/ 433360 h 1007485"/>
                <a:gd name="connsiteX330" fmla="*/ 664729 w 1006958"/>
                <a:gd name="connsiteY330" fmla="*/ 433143 h 1007485"/>
                <a:gd name="connsiteX331" fmla="*/ 699281 w 1006958"/>
                <a:gd name="connsiteY331" fmla="*/ 430057 h 1007485"/>
                <a:gd name="connsiteX332" fmla="*/ 701988 w 1006958"/>
                <a:gd name="connsiteY332" fmla="*/ 426808 h 1007485"/>
                <a:gd name="connsiteX333" fmla="*/ 699281 w 1006958"/>
                <a:gd name="connsiteY333" fmla="*/ 396534 h 1007485"/>
                <a:gd name="connsiteX334" fmla="*/ 695978 w 1006958"/>
                <a:gd name="connsiteY334" fmla="*/ 393772 h 1007485"/>
                <a:gd name="connsiteX335" fmla="*/ 286227 w 1006958"/>
                <a:gd name="connsiteY335" fmla="*/ 392038 h 1007485"/>
                <a:gd name="connsiteX336" fmla="*/ 250376 w 1006958"/>
                <a:gd name="connsiteY336" fmla="*/ 395234 h 1007485"/>
                <a:gd name="connsiteX337" fmla="*/ 253572 w 1006958"/>
                <a:gd name="connsiteY337" fmla="*/ 431086 h 1007485"/>
                <a:gd name="connsiteX338" fmla="*/ 255629 w 1006958"/>
                <a:gd name="connsiteY338" fmla="*/ 432819 h 1007485"/>
                <a:gd name="connsiteX339" fmla="*/ 289530 w 1006958"/>
                <a:gd name="connsiteY339" fmla="*/ 429786 h 1007485"/>
                <a:gd name="connsiteX340" fmla="*/ 291264 w 1006958"/>
                <a:gd name="connsiteY340" fmla="*/ 427674 h 1007485"/>
                <a:gd name="connsiteX341" fmla="*/ 288285 w 1006958"/>
                <a:gd name="connsiteY341" fmla="*/ 393771 h 1007485"/>
                <a:gd name="connsiteX342" fmla="*/ 286227 w 1006958"/>
                <a:gd name="connsiteY342" fmla="*/ 392038 h 1007485"/>
                <a:gd name="connsiteX343" fmla="*/ 843553 w 1006958"/>
                <a:gd name="connsiteY343" fmla="*/ 343352 h 1007485"/>
                <a:gd name="connsiteX344" fmla="*/ 846749 w 1006958"/>
                <a:gd name="connsiteY344" fmla="*/ 379853 h 1007485"/>
                <a:gd name="connsiteX345" fmla="*/ 884225 w 1006958"/>
                <a:gd name="connsiteY345" fmla="*/ 376550 h 1007485"/>
                <a:gd name="connsiteX346" fmla="*/ 887473 w 1006958"/>
                <a:gd name="connsiteY346" fmla="*/ 412997 h 1007485"/>
                <a:gd name="connsiteX347" fmla="*/ 849998 w 1006958"/>
                <a:gd name="connsiteY347" fmla="*/ 416301 h 1007485"/>
                <a:gd name="connsiteX348" fmla="*/ 852976 w 1006958"/>
                <a:gd name="connsiteY348" fmla="*/ 449715 h 1007485"/>
                <a:gd name="connsiteX349" fmla="*/ 850269 w 1006958"/>
                <a:gd name="connsiteY349" fmla="*/ 452964 h 1007485"/>
                <a:gd name="connsiteX350" fmla="*/ 818857 w 1006958"/>
                <a:gd name="connsiteY350" fmla="*/ 455727 h 1007485"/>
                <a:gd name="connsiteX351" fmla="*/ 815555 w 1006958"/>
                <a:gd name="connsiteY351" fmla="*/ 452964 h 1007485"/>
                <a:gd name="connsiteX352" fmla="*/ 806402 w 1006958"/>
                <a:gd name="connsiteY352" fmla="*/ 349634 h 1007485"/>
                <a:gd name="connsiteX353" fmla="*/ 809110 w 1006958"/>
                <a:gd name="connsiteY353" fmla="*/ 346385 h 1007485"/>
                <a:gd name="connsiteX354" fmla="*/ 60340 w 1006958"/>
                <a:gd name="connsiteY354" fmla="*/ 375088 h 1007485"/>
                <a:gd name="connsiteX355" fmla="*/ 62398 w 1006958"/>
                <a:gd name="connsiteY355" fmla="*/ 376820 h 1007485"/>
                <a:gd name="connsiteX356" fmla="*/ 65322 w 1006958"/>
                <a:gd name="connsiteY356" fmla="*/ 409911 h 1007485"/>
                <a:gd name="connsiteX357" fmla="*/ 63589 w 1006958"/>
                <a:gd name="connsiteY357" fmla="*/ 411968 h 1007485"/>
                <a:gd name="connsiteX358" fmla="*/ 30500 w 1006958"/>
                <a:gd name="connsiteY358" fmla="*/ 414893 h 1007485"/>
                <a:gd name="connsiteX359" fmla="*/ 28442 w 1006958"/>
                <a:gd name="connsiteY359" fmla="*/ 413160 h 1007485"/>
                <a:gd name="connsiteX360" fmla="*/ 25517 w 1006958"/>
                <a:gd name="connsiteY360" fmla="*/ 380070 h 1007485"/>
                <a:gd name="connsiteX361" fmla="*/ 27250 w 1006958"/>
                <a:gd name="connsiteY361" fmla="*/ 378013 h 1007485"/>
                <a:gd name="connsiteX362" fmla="*/ 134102 w 1006958"/>
                <a:gd name="connsiteY362" fmla="*/ 367236 h 1007485"/>
                <a:gd name="connsiteX363" fmla="*/ 137351 w 1006958"/>
                <a:gd name="connsiteY363" fmla="*/ 369944 h 1007485"/>
                <a:gd name="connsiteX364" fmla="*/ 143525 w 1006958"/>
                <a:gd name="connsiteY364" fmla="*/ 439534 h 1007485"/>
                <a:gd name="connsiteX365" fmla="*/ 140818 w 1006958"/>
                <a:gd name="connsiteY365" fmla="*/ 442784 h 1007485"/>
                <a:gd name="connsiteX366" fmla="*/ 108106 w 1006958"/>
                <a:gd name="connsiteY366" fmla="*/ 445708 h 1007485"/>
                <a:gd name="connsiteX367" fmla="*/ 104858 w 1006958"/>
                <a:gd name="connsiteY367" fmla="*/ 443001 h 1007485"/>
                <a:gd name="connsiteX368" fmla="*/ 98683 w 1006958"/>
                <a:gd name="connsiteY368" fmla="*/ 373410 h 1007485"/>
                <a:gd name="connsiteX369" fmla="*/ 101392 w 1006958"/>
                <a:gd name="connsiteY369" fmla="*/ 370160 h 1007485"/>
                <a:gd name="connsiteX370" fmla="*/ 318938 w 1006958"/>
                <a:gd name="connsiteY370" fmla="*/ 351096 h 1007485"/>
                <a:gd name="connsiteX371" fmla="*/ 322188 w 1006958"/>
                <a:gd name="connsiteY371" fmla="*/ 353805 h 1007485"/>
                <a:gd name="connsiteX372" fmla="*/ 328524 w 1006958"/>
                <a:gd name="connsiteY372" fmla="*/ 424912 h 1007485"/>
                <a:gd name="connsiteX373" fmla="*/ 362318 w 1006958"/>
                <a:gd name="connsiteY373" fmla="*/ 421933 h 1007485"/>
                <a:gd name="connsiteX374" fmla="*/ 365567 w 1006958"/>
                <a:gd name="connsiteY374" fmla="*/ 424641 h 1007485"/>
                <a:gd name="connsiteX375" fmla="*/ 378511 w 1006958"/>
                <a:gd name="connsiteY375" fmla="*/ 570430 h 1007485"/>
                <a:gd name="connsiteX376" fmla="*/ 340818 w 1006958"/>
                <a:gd name="connsiteY376" fmla="*/ 573788 h 1007485"/>
                <a:gd name="connsiteX377" fmla="*/ 344066 w 1006958"/>
                <a:gd name="connsiteY377" fmla="*/ 610235 h 1007485"/>
                <a:gd name="connsiteX378" fmla="*/ 270414 w 1006958"/>
                <a:gd name="connsiteY378" fmla="*/ 616788 h 1007485"/>
                <a:gd name="connsiteX379" fmla="*/ 268681 w 1006958"/>
                <a:gd name="connsiteY379" fmla="*/ 618901 h 1007485"/>
                <a:gd name="connsiteX380" fmla="*/ 271768 w 1006958"/>
                <a:gd name="connsiteY380" fmla="*/ 653561 h 1007485"/>
                <a:gd name="connsiteX381" fmla="*/ 273826 w 1006958"/>
                <a:gd name="connsiteY381" fmla="*/ 655293 h 1007485"/>
                <a:gd name="connsiteX382" fmla="*/ 347641 w 1006958"/>
                <a:gd name="connsiteY382" fmla="*/ 648740 h 1007485"/>
                <a:gd name="connsiteX383" fmla="*/ 344283 w 1006958"/>
                <a:gd name="connsiteY383" fmla="*/ 610777 h 1007485"/>
                <a:gd name="connsiteX384" fmla="*/ 381814 w 1006958"/>
                <a:gd name="connsiteY384" fmla="*/ 607473 h 1007485"/>
                <a:gd name="connsiteX385" fmla="*/ 385010 w 1006958"/>
                <a:gd name="connsiteY385" fmla="*/ 643270 h 1007485"/>
                <a:gd name="connsiteX386" fmla="*/ 382301 w 1006958"/>
                <a:gd name="connsiteY386" fmla="*/ 646520 h 1007485"/>
                <a:gd name="connsiteX387" fmla="*/ 347749 w 1006958"/>
                <a:gd name="connsiteY387" fmla="*/ 649607 h 1007485"/>
                <a:gd name="connsiteX388" fmla="*/ 350620 w 1006958"/>
                <a:gd name="connsiteY388" fmla="*/ 682209 h 1007485"/>
                <a:gd name="connsiteX389" fmla="*/ 347911 w 1006958"/>
                <a:gd name="connsiteY389" fmla="*/ 685459 h 1007485"/>
                <a:gd name="connsiteX390" fmla="*/ 168762 w 1006958"/>
                <a:gd name="connsiteY390" fmla="*/ 701164 h 1007485"/>
                <a:gd name="connsiteX391" fmla="*/ 165512 w 1006958"/>
                <a:gd name="connsiteY391" fmla="*/ 698457 h 1007485"/>
                <a:gd name="connsiteX392" fmla="*/ 159392 w 1006958"/>
                <a:gd name="connsiteY392" fmla="*/ 629244 h 1007485"/>
                <a:gd name="connsiteX393" fmla="*/ 125112 w 1006958"/>
                <a:gd name="connsiteY393" fmla="*/ 632277 h 1007485"/>
                <a:gd name="connsiteX394" fmla="*/ 122999 w 1006958"/>
                <a:gd name="connsiteY394" fmla="*/ 631627 h 1007485"/>
                <a:gd name="connsiteX395" fmla="*/ 123271 w 1006958"/>
                <a:gd name="connsiteY395" fmla="*/ 632601 h 1007485"/>
                <a:gd name="connsiteX396" fmla="*/ 126195 w 1006958"/>
                <a:gd name="connsiteY396" fmla="*/ 665313 h 1007485"/>
                <a:gd name="connsiteX397" fmla="*/ 123486 w 1006958"/>
                <a:gd name="connsiteY397" fmla="*/ 668561 h 1007485"/>
                <a:gd name="connsiteX398" fmla="*/ 53897 w 1006958"/>
                <a:gd name="connsiteY398" fmla="*/ 674735 h 1007485"/>
                <a:gd name="connsiteX399" fmla="*/ 50646 w 1006958"/>
                <a:gd name="connsiteY399" fmla="*/ 672027 h 1007485"/>
                <a:gd name="connsiteX400" fmla="*/ 47722 w 1006958"/>
                <a:gd name="connsiteY400" fmla="*/ 639317 h 1007485"/>
                <a:gd name="connsiteX401" fmla="*/ 50430 w 1006958"/>
                <a:gd name="connsiteY401" fmla="*/ 636068 h 1007485"/>
                <a:gd name="connsiteX402" fmla="*/ 120021 w 1006958"/>
                <a:gd name="connsiteY402" fmla="*/ 629894 h 1007485"/>
                <a:gd name="connsiteX403" fmla="*/ 122133 w 1006958"/>
                <a:gd name="connsiteY403" fmla="*/ 630544 h 1007485"/>
                <a:gd name="connsiteX404" fmla="*/ 121863 w 1006958"/>
                <a:gd name="connsiteY404" fmla="*/ 629569 h 1007485"/>
                <a:gd name="connsiteX405" fmla="*/ 118668 w 1006958"/>
                <a:gd name="connsiteY405" fmla="*/ 593772 h 1007485"/>
                <a:gd name="connsiteX406" fmla="*/ 47181 w 1006958"/>
                <a:gd name="connsiteY406" fmla="*/ 600108 h 1007485"/>
                <a:gd name="connsiteX407" fmla="*/ 43931 w 1006958"/>
                <a:gd name="connsiteY407" fmla="*/ 597400 h 1007485"/>
                <a:gd name="connsiteX408" fmla="*/ 41007 w 1006958"/>
                <a:gd name="connsiteY408" fmla="*/ 564690 h 1007485"/>
                <a:gd name="connsiteX409" fmla="*/ 43715 w 1006958"/>
                <a:gd name="connsiteY409" fmla="*/ 561439 h 1007485"/>
                <a:gd name="connsiteX410" fmla="*/ 152461 w 1006958"/>
                <a:gd name="connsiteY410" fmla="*/ 551800 h 1007485"/>
                <a:gd name="connsiteX411" fmla="*/ 149590 w 1006958"/>
                <a:gd name="connsiteY411" fmla="*/ 519306 h 1007485"/>
                <a:gd name="connsiteX412" fmla="*/ 152299 w 1006958"/>
                <a:gd name="connsiteY412" fmla="*/ 516058 h 1007485"/>
                <a:gd name="connsiteX413" fmla="*/ 185116 w 1006958"/>
                <a:gd name="connsiteY413" fmla="*/ 513132 h 1007485"/>
                <a:gd name="connsiteX414" fmla="*/ 181976 w 1006958"/>
                <a:gd name="connsiteY414" fmla="*/ 477606 h 1007485"/>
                <a:gd name="connsiteX415" fmla="*/ 184684 w 1006958"/>
                <a:gd name="connsiteY415" fmla="*/ 474357 h 1007485"/>
                <a:gd name="connsiteX416" fmla="*/ 219394 w 1006958"/>
                <a:gd name="connsiteY416" fmla="*/ 471275 h 1007485"/>
                <a:gd name="connsiteX417" fmla="*/ 219398 w 1006958"/>
                <a:gd name="connsiteY417" fmla="*/ 471324 h 1007485"/>
                <a:gd name="connsiteX418" fmla="*/ 219457 w 1006958"/>
                <a:gd name="connsiteY418" fmla="*/ 471319 h 1007485"/>
                <a:gd name="connsiteX419" fmla="*/ 222702 w 1006958"/>
                <a:gd name="connsiteY419" fmla="*/ 507879 h 1007485"/>
                <a:gd name="connsiteX420" fmla="*/ 224759 w 1006958"/>
                <a:gd name="connsiteY420" fmla="*/ 509612 h 1007485"/>
                <a:gd name="connsiteX421" fmla="*/ 295704 w 1006958"/>
                <a:gd name="connsiteY421" fmla="*/ 503330 h 1007485"/>
                <a:gd name="connsiteX422" fmla="*/ 298900 w 1006958"/>
                <a:gd name="connsiteY422" fmla="*/ 539236 h 1007485"/>
                <a:gd name="connsiteX423" fmla="*/ 263806 w 1006958"/>
                <a:gd name="connsiteY423" fmla="*/ 542323 h 1007485"/>
                <a:gd name="connsiteX424" fmla="*/ 262073 w 1006958"/>
                <a:gd name="connsiteY424" fmla="*/ 544381 h 1007485"/>
                <a:gd name="connsiteX425" fmla="*/ 264999 w 1006958"/>
                <a:gd name="connsiteY425" fmla="*/ 577525 h 1007485"/>
                <a:gd name="connsiteX426" fmla="*/ 267111 w 1006958"/>
                <a:gd name="connsiteY426" fmla="*/ 579258 h 1007485"/>
                <a:gd name="connsiteX427" fmla="*/ 300254 w 1006958"/>
                <a:gd name="connsiteY427" fmla="*/ 576332 h 1007485"/>
                <a:gd name="connsiteX428" fmla="*/ 301988 w 1006958"/>
                <a:gd name="connsiteY428" fmla="*/ 574275 h 1007485"/>
                <a:gd name="connsiteX429" fmla="*/ 298900 w 1006958"/>
                <a:gd name="connsiteY429" fmla="*/ 539453 h 1007485"/>
                <a:gd name="connsiteX430" fmla="*/ 334481 w 1006958"/>
                <a:gd name="connsiteY430" fmla="*/ 536311 h 1007485"/>
                <a:gd name="connsiteX431" fmla="*/ 336214 w 1006958"/>
                <a:gd name="connsiteY431" fmla="*/ 534254 h 1007485"/>
                <a:gd name="connsiteX432" fmla="*/ 332802 w 1006958"/>
                <a:gd name="connsiteY432" fmla="*/ 495965 h 1007485"/>
                <a:gd name="connsiteX433" fmla="*/ 332748 w 1006958"/>
                <a:gd name="connsiteY433" fmla="*/ 495802 h 1007485"/>
                <a:gd name="connsiteX434" fmla="*/ 329877 w 1006958"/>
                <a:gd name="connsiteY434" fmla="*/ 463417 h 1007485"/>
                <a:gd name="connsiteX435" fmla="*/ 327819 w 1006958"/>
                <a:gd name="connsiteY435" fmla="*/ 461684 h 1007485"/>
                <a:gd name="connsiteX436" fmla="*/ 219457 w 1006958"/>
                <a:gd name="connsiteY436" fmla="*/ 471319 h 1007485"/>
                <a:gd name="connsiteX437" fmla="*/ 219453 w 1006958"/>
                <a:gd name="connsiteY437" fmla="*/ 471269 h 1007485"/>
                <a:gd name="connsiteX438" fmla="*/ 219394 w 1006958"/>
                <a:gd name="connsiteY438" fmla="*/ 471275 h 1007485"/>
                <a:gd name="connsiteX439" fmla="*/ 216419 w 1006958"/>
                <a:gd name="connsiteY439" fmla="*/ 437855 h 1007485"/>
                <a:gd name="connsiteX440" fmla="*/ 216637 w 1006958"/>
                <a:gd name="connsiteY440" fmla="*/ 436502 h 1007485"/>
                <a:gd name="connsiteX441" fmla="*/ 181543 w 1006958"/>
                <a:gd name="connsiteY441" fmla="*/ 439643 h 1007485"/>
                <a:gd name="connsiteX442" fmla="*/ 178293 w 1006958"/>
                <a:gd name="connsiteY442" fmla="*/ 436934 h 1007485"/>
                <a:gd name="connsiteX443" fmla="*/ 175369 w 1006958"/>
                <a:gd name="connsiteY443" fmla="*/ 404224 h 1007485"/>
                <a:gd name="connsiteX444" fmla="*/ 178077 w 1006958"/>
                <a:gd name="connsiteY444" fmla="*/ 400974 h 1007485"/>
                <a:gd name="connsiteX445" fmla="*/ 250214 w 1006958"/>
                <a:gd name="connsiteY445" fmla="*/ 394584 h 1007485"/>
                <a:gd name="connsiteX446" fmla="*/ 247180 w 1006958"/>
                <a:gd name="connsiteY446" fmla="*/ 360466 h 1007485"/>
                <a:gd name="connsiteX447" fmla="*/ 249889 w 1006958"/>
                <a:gd name="connsiteY447" fmla="*/ 357216 h 1007485"/>
                <a:gd name="connsiteX448" fmla="*/ 504479 w 1006958"/>
                <a:gd name="connsiteY448" fmla="*/ 335552 h 1007485"/>
                <a:gd name="connsiteX449" fmla="*/ 507783 w 1006958"/>
                <a:gd name="connsiteY449" fmla="*/ 338314 h 1007485"/>
                <a:gd name="connsiteX450" fmla="*/ 510599 w 1006958"/>
                <a:gd name="connsiteY450" fmla="*/ 369942 h 1007485"/>
                <a:gd name="connsiteX451" fmla="*/ 507891 w 1006958"/>
                <a:gd name="connsiteY451" fmla="*/ 373191 h 1007485"/>
                <a:gd name="connsiteX452" fmla="*/ 473230 w 1006958"/>
                <a:gd name="connsiteY452" fmla="*/ 376278 h 1007485"/>
                <a:gd name="connsiteX453" fmla="*/ 476209 w 1006958"/>
                <a:gd name="connsiteY453" fmla="*/ 410017 h 1007485"/>
                <a:gd name="connsiteX454" fmla="*/ 473502 w 1006958"/>
                <a:gd name="connsiteY454" fmla="*/ 413267 h 1007485"/>
                <a:gd name="connsiteX455" fmla="*/ 442525 w 1006958"/>
                <a:gd name="connsiteY455" fmla="*/ 416029 h 1007485"/>
                <a:gd name="connsiteX456" fmla="*/ 438516 w 1006958"/>
                <a:gd name="connsiteY456" fmla="*/ 412671 h 1007485"/>
                <a:gd name="connsiteX457" fmla="*/ 435484 w 1006958"/>
                <a:gd name="connsiteY457" fmla="*/ 378715 h 1007485"/>
                <a:gd name="connsiteX458" fmla="*/ 473122 w 1006958"/>
                <a:gd name="connsiteY458" fmla="*/ 375357 h 1007485"/>
                <a:gd name="connsiteX459" fmla="*/ 470143 w 1006958"/>
                <a:gd name="connsiteY459" fmla="*/ 341617 h 1007485"/>
                <a:gd name="connsiteX460" fmla="*/ 472852 w 1006958"/>
                <a:gd name="connsiteY460" fmla="*/ 338369 h 1007485"/>
                <a:gd name="connsiteX461" fmla="*/ 874098 w 1006958"/>
                <a:gd name="connsiteY461" fmla="*/ 302896 h 1007485"/>
                <a:gd name="connsiteX462" fmla="*/ 877239 w 1006958"/>
                <a:gd name="connsiteY462" fmla="*/ 305659 h 1007485"/>
                <a:gd name="connsiteX463" fmla="*/ 880272 w 1006958"/>
                <a:gd name="connsiteY463" fmla="*/ 339560 h 1007485"/>
                <a:gd name="connsiteX464" fmla="*/ 843446 w 1006958"/>
                <a:gd name="connsiteY464" fmla="*/ 342810 h 1007485"/>
                <a:gd name="connsiteX465" fmla="*/ 840467 w 1006958"/>
                <a:gd name="connsiteY465" fmla="*/ 308963 h 1007485"/>
                <a:gd name="connsiteX466" fmla="*/ 843229 w 1006958"/>
                <a:gd name="connsiteY466" fmla="*/ 305659 h 1007485"/>
                <a:gd name="connsiteX467" fmla="*/ 948238 w 1006958"/>
                <a:gd name="connsiteY467" fmla="*/ 296073 h 1007485"/>
                <a:gd name="connsiteX468" fmla="*/ 951541 w 1006958"/>
                <a:gd name="connsiteY468" fmla="*/ 298835 h 1007485"/>
                <a:gd name="connsiteX469" fmla="*/ 960748 w 1006958"/>
                <a:gd name="connsiteY469" fmla="*/ 403141 h 1007485"/>
                <a:gd name="connsiteX470" fmla="*/ 958040 w 1006958"/>
                <a:gd name="connsiteY470" fmla="*/ 406390 h 1007485"/>
                <a:gd name="connsiteX471" fmla="*/ 923596 w 1006958"/>
                <a:gd name="connsiteY471" fmla="*/ 409423 h 1007485"/>
                <a:gd name="connsiteX472" fmla="*/ 920402 w 1006958"/>
                <a:gd name="connsiteY472" fmla="*/ 373300 h 1007485"/>
                <a:gd name="connsiteX473" fmla="*/ 884279 w 1006958"/>
                <a:gd name="connsiteY473" fmla="*/ 376496 h 1007485"/>
                <a:gd name="connsiteX474" fmla="*/ 881030 w 1006958"/>
                <a:gd name="connsiteY474" fmla="*/ 339669 h 1007485"/>
                <a:gd name="connsiteX475" fmla="*/ 917152 w 1006958"/>
                <a:gd name="connsiteY475" fmla="*/ 336473 h 1007485"/>
                <a:gd name="connsiteX476" fmla="*/ 914119 w 1006958"/>
                <a:gd name="connsiteY476" fmla="*/ 302085 h 1007485"/>
                <a:gd name="connsiteX477" fmla="*/ 916827 w 1006958"/>
                <a:gd name="connsiteY477" fmla="*/ 298835 h 1007485"/>
                <a:gd name="connsiteX478" fmla="*/ 422649 w 1006958"/>
                <a:gd name="connsiteY478" fmla="*/ 268452 h 1007485"/>
                <a:gd name="connsiteX479" fmla="*/ 425952 w 1006958"/>
                <a:gd name="connsiteY479" fmla="*/ 271161 h 1007485"/>
                <a:gd name="connsiteX480" fmla="*/ 435484 w 1006958"/>
                <a:gd name="connsiteY480" fmla="*/ 378715 h 1007485"/>
                <a:gd name="connsiteX481" fmla="*/ 435267 w 1006958"/>
                <a:gd name="connsiteY481" fmla="*/ 378986 h 1007485"/>
                <a:gd name="connsiteX482" fmla="*/ 401960 w 1006958"/>
                <a:gd name="connsiteY482" fmla="*/ 381964 h 1007485"/>
                <a:gd name="connsiteX483" fmla="*/ 397952 w 1006958"/>
                <a:gd name="connsiteY483" fmla="*/ 378606 h 1007485"/>
                <a:gd name="connsiteX484" fmla="*/ 388692 w 1006958"/>
                <a:gd name="connsiteY484" fmla="*/ 274464 h 1007485"/>
                <a:gd name="connsiteX485" fmla="*/ 391400 w 1006958"/>
                <a:gd name="connsiteY485" fmla="*/ 271214 h 1007485"/>
                <a:gd name="connsiteX486" fmla="*/ 644583 w 1006958"/>
                <a:gd name="connsiteY486" fmla="*/ 246357 h 1007485"/>
                <a:gd name="connsiteX487" fmla="*/ 648590 w 1006958"/>
                <a:gd name="connsiteY487" fmla="*/ 249715 h 1007485"/>
                <a:gd name="connsiteX488" fmla="*/ 651461 w 1006958"/>
                <a:gd name="connsiteY488" fmla="*/ 281993 h 1007485"/>
                <a:gd name="connsiteX489" fmla="*/ 648752 w 1006958"/>
                <a:gd name="connsiteY489" fmla="*/ 285241 h 1007485"/>
                <a:gd name="connsiteX490" fmla="*/ 614634 w 1006958"/>
                <a:gd name="connsiteY490" fmla="*/ 288275 h 1007485"/>
                <a:gd name="connsiteX491" fmla="*/ 617937 w 1006958"/>
                <a:gd name="connsiteY491" fmla="*/ 325589 h 1007485"/>
                <a:gd name="connsiteX492" fmla="*/ 652002 w 1006958"/>
                <a:gd name="connsiteY492" fmla="*/ 322557 h 1007485"/>
                <a:gd name="connsiteX493" fmla="*/ 655306 w 1006958"/>
                <a:gd name="connsiteY493" fmla="*/ 325318 h 1007485"/>
                <a:gd name="connsiteX494" fmla="*/ 658392 w 1006958"/>
                <a:gd name="connsiteY494" fmla="*/ 359816 h 1007485"/>
                <a:gd name="connsiteX495" fmla="*/ 731612 w 1006958"/>
                <a:gd name="connsiteY495" fmla="*/ 353317 h 1007485"/>
                <a:gd name="connsiteX496" fmla="*/ 728525 w 1006958"/>
                <a:gd name="connsiteY496" fmla="*/ 318548 h 1007485"/>
                <a:gd name="connsiteX497" fmla="*/ 731233 w 1006958"/>
                <a:gd name="connsiteY497" fmla="*/ 315299 h 1007485"/>
                <a:gd name="connsiteX498" fmla="*/ 762698 w 1006958"/>
                <a:gd name="connsiteY498" fmla="*/ 312483 h 1007485"/>
                <a:gd name="connsiteX499" fmla="*/ 766002 w 1006958"/>
                <a:gd name="connsiteY499" fmla="*/ 315245 h 1007485"/>
                <a:gd name="connsiteX500" fmla="*/ 772067 w 1006958"/>
                <a:gd name="connsiteY500" fmla="*/ 383428 h 1007485"/>
                <a:gd name="connsiteX501" fmla="*/ 769359 w 1006958"/>
                <a:gd name="connsiteY501" fmla="*/ 386678 h 1007485"/>
                <a:gd name="connsiteX502" fmla="*/ 735999 w 1006958"/>
                <a:gd name="connsiteY502" fmla="*/ 389656 h 1007485"/>
                <a:gd name="connsiteX503" fmla="*/ 739248 w 1006958"/>
                <a:gd name="connsiteY503" fmla="*/ 426429 h 1007485"/>
                <a:gd name="connsiteX504" fmla="*/ 773692 w 1006958"/>
                <a:gd name="connsiteY504" fmla="*/ 423396 h 1007485"/>
                <a:gd name="connsiteX505" fmla="*/ 776995 w 1006958"/>
                <a:gd name="connsiteY505" fmla="*/ 426157 h 1007485"/>
                <a:gd name="connsiteX506" fmla="*/ 779650 w 1006958"/>
                <a:gd name="connsiteY506" fmla="*/ 456215 h 1007485"/>
                <a:gd name="connsiteX507" fmla="*/ 776941 w 1006958"/>
                <a:gd name="connsiteY507" fmla="*/ 459464 h 1007485"/>
                <a:gd name="connsiteX508" fmla="*/ 742443 w 1006958"/>
                <a:gd name="connsiteY508" fmla="*/ 462551 h 1007485"/>
                <a:gd name="connsiteX509" fmla="*/ 745748 w 1006958"/>
                <a:gd name="connsiteY509" fmla="*/ 499756 h 1007485"/>
                <a:gd name="connsiteX510" fmla="*/ 780190 w 1006958"/>
                <a:gd name="connsiteY510" fmla="*/ 496724 h 1007485"/>
                <a:gd name="connsiteX511" fmla="*/ 783494 w 1006958"/>
                <a:gd name="connsiteY511" fmla="*/ 499486 h 1007485"/>
                <a:gd name="connsiteX512" fmla="*/ 786256 w 1006958"/>
                <a:gd name="connsiteY512" fmla="*/ 530463 h 1007485"/>
                <a:gd name="connsiteX513" fmla="*/ 783549 w 1006958"/>
                <a:gd name="connsiteY513" fmla="*/ 533712 h 1007485"/>
                <a:gd name="connsiteX514" fmla="*/ 715745 w 1006958"/>
                <a:gd name="connsiteY514" fmla="*/ 539724 h 1007485"/>
                <a:gd name="connsiteX515" fmla="*/ 711737 w 1006958"/>
                <a:gd name="connsiteY515" fmla="*/ 536366 h 1007485"/>
                <a:gd name="connsiteX516" fmla="*/ 708812 w 1006958"/>
                <a:gd name="connsiteY516" fmla="*/ 503656 h 1007485"/>
                <a:gd name="connsiteX517" fmla="*/ 709353 w 1006958"/>
                <a:gd name="connsiteY517" fmla="*/ 503006 h 1007485"/>
                <a:gd name="connsiteX518" fmla="*/ 671390 w 1006958"/>
                <a:gd name="connsiteY518" fmla="*/ 506363 h 1007485"/>
                <a:gd name="connsiteX519" fmla="*/ 677077 w 1006958"/>
                <a:gd name="connsiteY519" fmla="*/ 570377 h 1007485"/>
                <a:gd name="connsiteX520" fmla="*/ 667490 w 1006958"/>
                <a:gd name="connsiteY520" fmla="*/ 581804 h 1007485"/>
                <a:gd name="connsiteX521" fmla="*/ 607106 w 1006958"/>
                <a:gd name="connsiteY521" fmla="*/ 587165 h 1007485"/>
                <a:gd name="connsiteX522" fmla="*/ 603098 w 1006958"/>
                <a:gd name="connsiteY522" fmla="*/ 583807 h 1007485"/>
                <a:gd name="connsiteX523" fmla="*/ 593567 w 1006958"/>
                <a:gd name="connsiteY523" fmla="*/ 476686 h 1007485"/>
                <a:gd name="connsiteX524" fmla="*/ 559339 w 1006958"/>
                <a:gd name="connsiteY524" fmla="*/ 479719 h 1007485"/>
                <a:gd name="connsiteX525" fmla="*/ 555331 w 1006958"/>
                <a:gd name="connsiteY525" fmla="*/ 476361 h 1007485"/>
                <a:gd name="connsiteX526" fmla="*/ 549429 w 1006958"/>
                <a:gd name="connsiteY526" fmla="*/ 409314 h 1007485"/>
                <a:gd name="connsiteX527" fmla="*/ 552138 w 1006958"/>
                <a:gd name="connsiteY527" fmla="*/ 406066 h 1007485"/>
                <a:gd name="connsiteX528" fmla="*/ 587068 w 1006958"/>
                <a:gd name="connsiteY528" fmla="*/ 402979 h 1007485"/>
                <a:gd name="connsiteX529" fmla="*/ 582628 w 1006958"/>
                <a:gd name="connsiteY529" fmla="*/ 353209 h 1007485"/>
                <a:gd name="connsiteX530" fmla="*/ 580731 w 1006958"/>
                <a:gd name="connsiteY530" fmla="*/ 331925 h 1007485"/>
                <a:gd name="connsiteX531" fmla="*/ 577049 w 1006958"/>
                <a:gd name="connsiteY531" fmla="*/ 290496 h 1007485"/>
                <a:gd name="connsiteX532" fmla="*/ 614146 w 1006958"/>
                <a:gd name="connsiteY532" fmla="*/ 287191 h 1007485"/>
                <a:gd name="connsiteX533" fmla="*/ 611059 w 1006958"/>
                <a:gd name="connsiteY533" fmla="*/ 252314 h 1007485"/>
                <a:gd name="connsiteX534" fmla="*/ 613768 w 1006958"/>
                <a:gd name="connsiteY534" fmla="*/ 249065 h 1007485"/>
                <a:gd name="connsiteX535" fmla="*/ 345908 w 1006958"/>
                <a:gd name="connsiteY535" fmla="*/ 237260 h 1007485"/>
                <a:gd name="connsiteX536" fmla="*/ 349212 w 1006958"/>
                <a:gd name="connsiteY536" fmla="*/ 239967 h 1007485"/>
                <a:gd name="connsiteX537" fmla="*/ 355223 w 1006958"/>
                <a:gd name="connsiteY537" fmla="*/ 307718 h 1007485"/>
                <a:gd name="connsiteX538" fmla="*/ 352515 w 1006958"/>
                <a:gd name="connsiteY538" fmla="*/ 310967 h 1007485"/>
                <a:gd name="connsiteX539" fmla="*/ 321538 w 1006958"/>
                <a:gd name="connsiteY539" fmla="*/ 313729 h 1007485"/>
                <a:gd name="connsiteX540" fmla="*/ 317530 w 1006958"/>
                <a:gd name="connsiteY540" fmla="*/ 310371 h 1007485"/>
                <a:gd name="connsiteX541" fmla="*/ 311572 w 1006958"/>
                <a:gd name="connsiteY541" fmla="*/ 243325 h 1007485"/>
                <a:gd name="connsiteX542" fmla="*/ 314281 w 1006958"/>
                <a:gd name="connsiteY542" fmla="*/ 240076 h 1007485"/>
                <a:gd name="connsiteX543" fmla="*/ 565025 w 1006958"/>
                <a:gd name="connsiteY543" fmla="*/ 179528 h 1007485"/>
                <a:gd name="connsiteX544" fmla="*/ 567138 w 1006958"/>
                <a:gd name="connsiteY544" fmla="*/ 181261 h 1007485"/>
                <a:gd name="connsiteX545" fmla="*/ 576832 w 1006958"/>
                <a:gd name="connsiteY545" fmla="*/ 290549 h 1007485"/>
                <a:gd name="connsiteX546" fmla="*/ 542117 w 1006958"/>
                <a:gd name="connsiteY546" fmla="*/ 293635 h 1007485"/>
                <a:gd name="connsiteX547" fmla="*/ 540005 w 1006958"/>
                <a:gd name="connsiteY547" fmla="*/ 291902 h 1007485"/>
                <a:gd name="connsiteX548" fmla="*/ 530419 w 1006958"/>
                <a:gd name="connsiteY548" fmla="*/ 184077 h 1007485"/>
                <a:gd name="connsiteX549" fmla="*/ 531719 w 1006958"/>
                <a:gd name="connsiteY549" fmla="*/ 182507 h 1007485"/>
                <a:gd name="connsiteX550" fmla="*/ 186147 w 1006958"/>
                <a:gd name="connsiteY550" fmla="*/ 139887 h 1007485"/>
                <a:gd name="connsiteX551" fmla="*/ 189450 w 1006958"/>
                <a:gd name="connsiteY551" fmla="*/ 142594 h 1007485"/>
                <a:gd name="connsiteX552" fmla="*/ 198765 w 1006958"/>
                <a:gd name="connsiteY552" fmla="*/ 247875 h 1007485"/>
                <a:gd name="connsiteX553" fmla="*/ 196165 w 1006958"/>
                <a:gd name="connsiteY553" fmla="*/ 250908 h 1007485"/>
                <a:gd name="connsiteX554" fmla="*/ 143363 w 1006958"/>
                <a:gd name="connsiteY554" fmla="*/ 255565 h 1007485"/>
                <a:gd name="connsiteX555" fmla="*/ 91536 w 1006958"/>
                <a:gd name="connsiteY555" fmla="*/ 260223 h 1007485"/>
                <a:gd name="connsiteX556" fmla="*/ 87690 w 1006958"/>
                <a:gd name="connsiteY556" fmla="*/ 257082 h 1007485"/>
                <a:gd name="connsiteX557" fmla="*/ 78429 w 1006958"/>
                <a:gd name="connsiteY557" fmla="*/ 152451 h 1007485"/>
                <a:gd name="connsiteX558" fmla="*/ 81191 w 1006958"/>
                <a:gd name="connsiteY558" fmla="*/ 149201 h 1007485"/>
                <a:gd name="connsiteX559" fmla="*/ 186147 w 1006958"/>
                <a:gd name="connsiteY559" fmla="*/ 139887 h 1007485"/>
                <a:gd name="connsiteX560" fmla="*/ 519750 w 1006958"/>
                <a:gd name="connsiteY560" fmla="*/ 108638 h 1007485"/>
                <a:gd name="connsiteX561" fmla="*/ 523054 w 1006958"/>
                <a:gd name="connsiteY561" fmla="*/ 111400 h 1007485"/>
                <a:gd name="connsiteX562" fmla="*/ 529445 w 1006958"/>
                <a:gd name="connsiteY562" fmla="*/ 183320 h 1007485"/>
                <a:gd name="connsiteX563" fmla="*/ 494351 w 1006958"/>
                <a:gd name="connsiteY563" fmla="*/ 186461 h 1007485"/>
                <a:gd name="connsiteX564" fmla="*/ 503991 w 1006958"/>
                <a:gd name="connsiteY564" fmla="*/ 295099 h 1007485"/>
                <a:gd name="connsiteX565" fmla="*/ 502258 w 1006958"/>
                <a:gd name="connsiteY565" fmla="*/ 297157 h 1007485"/>
                <a:gd name="connsiteX566" fmla="*/ 469439 w 1006958"/>
                <a:gd name="connsiteY566" fmla="*/ 300081 h 1007485"/>
                <a:gd name="connsiteX567" fmla="*/ 467327 w 1006958"/>
                <a:gd name="connsiteY567" fmla="*/ 298295 h 1007485"/>
                <a:gd name="connsiteX568" fmla="*/ 464133 w 1006958"/>
                <a:gd name="connsiteY568" fmla="*/ 262389 h 1007485"/>
                <a:gd name="connsiteX569" fmla="*/ 425735 w 1006958"/>
                <a:gd name="connsiteY569" fmla="*/ 265801 h 1007485"/>
                <a:gd name="connsiteX570" fmla="*/ 423676 w 1006958"/>
                <a:gd name="connsiteY570" fmla="*/ 264068 h 1007485"/>
                <a:gd name="connsiteX571" fmla="*/ 420698 w 1006958"/>
                <a:gd name="connsiteY571" fmla="*/ 230382 h 1007485"/>
                <a:gd name="connsiteX572" fmla="*/ 422432 w 1006958"/>
                <a:gd name="connsiteY572" fmla="*/ 228270 h 1007485"/>
                <a:gd name="connsiteX573" fmla="*/ 460774 w 1006958"/>
                <a:gd name="connsiteY573" fmla="*/ 224858 h 1007485"/>
                <a:gd name="connsiteX574" fmla="*/ 457633 w 1006958"/>
                <a:gd name="connsiteY574" fmla="*/ 189657 h 1007485"/>
                <a:gd name="connsiteX575" fmla="*/ 422377 w 1006958"/>
                <a:gd name="connsiteY575" fmla="*/ 192798 h 1007485"/>
                <a:gd name="connsiteX576" fmla="*/ 418370 w 1006958"/>
                <a:gd name="connsiteY576" fmla="*/ 189440 h 1007485"/>
                <a:gd name="connsiteX577" fmla="*/ 412034 w 1006958"/>
                <a:gd name="connsiteY577" fmla="*/ 118170 h 1007485"/>
                <a:gd name="connsiteX578" fmla="*/ 852435 w 1006958"/>
                <a:gd name="connsiteY578" fmla="*/ 80747 h 1007485"/>
                <a:gd name="connsiteX579" fmla="*/ 855738 w 1006958"/>
                <a:gd name="connsiteY579" fmla="*/ 83454 h 1007485"/>
                <a:gd name="connsiteX580" fmla="*/ 865054 w 1006958"/>
                <a:gd name="connsiteY580" fmla="*/ 188735 h 1007485"/>
                <a:gd name="connsiteX581" fmla="*/ 862454 w 1006958"/>
                <a:gd name="connsiteY581" fmla="*/ 191768 h 1007485"/>
                <a:gd name="connsiteX582" fmla="*/ 809651 w 1006958"/>
                <a:gd name="connsiteY582" fmla="*/ 196425 h 1007485"/>
                <a:gd name="connsiteX583" fmla="*/ 757824 w 1006958"/>
                <a:gd name="connsiteY583" fmla="*/ 201083 h 1007485"/>
                <a:gd name="connsiteX584" fmla="*/ 753979 w 1006958"/>
                <a:gd name="connsiteY584" fmla="*/ 197942 h 1007485"/>
                <a:gd name="connsiteX585" fmla="*/ 744717 w 1006958"/>
                <a:gd name="connsiteY585" fmla="*/ 93311 h 1007485"/>
                <a:gd name="connsiteX586" fmla="*/ 747479 w 1006958"/>
                <a:gd name="connsiteY586" fmla="*/ 90061 h 1007485"/>
                <a:gd name="connsiteX587" fmla="*/ 852435 w 1006958"/>
                <a:gd name="connsiteY587" fmla="*/ 80747 h 1007485"/>
                <a:gd name="connsiteX588" fmla="*/ 219344 w 1006958"/>
                <a:gd name="connsiteY588" fmla="*/ 99215 h 1007485"/>
                <a:gd name="connsiteX589" fmla="*/ 40898 w 1006958"/>
                <a:gd name="connsiteY589" fmla="*/ 115082 h 1007485"/>
                <a:gd name="connsiteX590" fmla="*/ 37811 w 1006958"/>
                <a:gd name="connsiteY590" fmla="*/ 119035 h 1007485"/>
                <a:gd name="connsiteX591" fmla="*/ 53625 w 1006958"/>
                <a:gd name="connsiteY591" fmla="*/ 297536 h 1007485"/>
                <a:gd name="connsiteX592" fmla="*/ 57579 w 1006958"/>
                <a:gd name="connsiteY592" fmla="*/ 300893 h 1007485"/>
                <a:gd name="connsiteX593" fmla="*/ 236024 w 1006958"/>
                <a:gd name="connsiteY593" fmla="*/ 285025 h 1007485"/>
                <a:gd name="connsiteX594" fmla="*/ 239437 w 1006958"/>
                <a:gd name="connsiteY594" fmla="*/ 281125 h 1007485"/>
                <a:gd name="connsiteX595" fmla="*/ 231475 w 1006958"/>
                <a:gd name="connsiteY595" fmla="*/ 192038 h 1007485"/>
                <a:gd name="connsiteX596" fmla="*/ 223623 w 1006958"/>
                <a:gd name="connsiteY596" fmla="*/ 102950 h 1007485"/>
                <a:gd name="connsiteX597" fmla="*/ 219344 w 1006958"/>
                <a:gd name="connsiteY597" fmla="*/ 99215 h 1007485"/>
                <a:gd name="connsiteX598" fmla="*/ 632288 w 1006958"/>
                <a:gd name="connsiteY598" fmla="*/ 63688 h 1007485"/>
                <a:gd name="connsiteX599" fmla="*/ 634401 w 1006958"/>
                <a:gd name="connsiteY599" fmla="*/ 65420 h 1007485"/>
                <a:gd name="connsiteX600" fmla="*/ 640467 w 1006958"/>
                <a:gd name="connsiteY600" fmla="*/ 133819 h 1007485"/>
                <a:gd name="connsiteX601" fmla="*/ 638734 w 1006958"/>
                <a:gd name="connsiteY601" fmla="*/ 135878 h 1007485"/>
                <a:gd name="connsiteX602" fmla="*/ 611710 w 1006958"/>
                <a:gd name="connsiteY602" fmla="*/ 138260 h 1007485"/>
                <a:gd name="connsiteX603" fmla="*/ 605915 w 1006958"/>
                <a:gd name="connsiteY603" fmla="*/ 138802 h 1007485"/>
                <a:gd name="connsiteX604" fmla="*/ 565569 w 1006958"/>
                <a:gd name="connsiteY604" fmla="*/ 142377 h 1007485"/>
                <a:gd name="connsiteX605" fmla="*/ 563510 w 1006958"/>
                <a:gd name="connsiteY605" fmla="*/ 140697 h 1007485"/>
                <a:gd name="connsiteX606" fmla="*/ 560532 w 1006958"/>
                <a:gd name="connsiteY606" fmla="*/ 107012 h 1007485"/>
                <a:gd name="connsiteX607" fmla="*/ 562265 w 1006958"/>
                <a:gd name="connsiteY607" fmla="*/ 104900 h 1007485"/>
                <a:gd name="connsiteX608" fmla="*/ 600607 w 1006958"/>
                <a:gd name="connsiteY608" fmla="*/ 101489 h 1007485"/>
                <a:gd name="connsiteX609" fmla="*/ 597683 w 1006958"/>
                <a:gd name="connsiteY609" fmla="*/ 68669 h 1007485"/>
                <a:gd name="connsiteX610" fmla="*/ 599417 w 1006958"/>
                <a:gd name="connsiteY610" fmla="*/ 66612 h 1007485"/>
                <a:gd name="connsiteX611" fmla="*/ 885578 w 1006958"/>
                <a:gd name="connsiteY611" fmla="*/ 40076 h 1007485"/>
                <a:gd name="connsiteX612" fmla="*/ 707132 w 1006958"/>
                <a:gd name="connsiteY612" fmla="*/ 55944 h 1007485"/>
                <a:gd name="connsiteX613" fmla="*/ 704045 w 1006958"/>
                <a:gd name="connsiteY613" fmla="*/ 59897 h 1007485"/>
                <a:gd name="connsiteX614" fmla="*/ 719860 w 1006958"/>
                <a:gd name="connsiteY614" fmla="*/ 238397 h 1007485"/>
                <a:gd name="connsiteX615" fmla="*/ 723813 w 1006958"/>
                <a:gd name="connsiteY615" fmla="*/ 241754 h 1007485"/>
                <a:gd name="connsiteX616" fmla="*/ 902258 w 1006958"/>
                <a:gd name="connsiteY616" fmla="*/ 225887 h 1007485"/>
                <a:gd name="connsiteX617" fmla="*/ 905670 w 1006958"/>
                <a:gd name="connsiteY617" fmla="*/ 221987 h 1007485"/>
                <a:gd name="connsiteX618" fmla="*/ 897709 w 1006958"/>
                <a:gd name="connsiteY618" fmla="*/ 132900 h 1007485"/>
                <a:gd name="connsiteX619" fmla="*/ 889856 w 1006958"/>
                <a:gd name="connsiteY619" fmla="*/ 43813 h 1007485"/>
                <a:gd name="connsiteX620" fmla="*/ 885578 w 1006958"/>
                <a:gd name="connsiteY620" fmla="*/ 40076 h 1007485"/>
                <a:gd name="connsiteX621" fmla="*/ 257199 w 1006958"/>
                <a:gd name="connsiteY621" fmla="*/ 59138 h 1007485"/>
                <a:gd name="connsiteX622" fmla="*/ 259095 w 1006958"/>
                <a:gd name="connsiteY622" fmla="*/ 60708 h 1007485"/>
                <a:gd name="connsiteX623" fmla="*/ 281787 w 1006958"/>
                <a:gd name="connsiteY623" fmla="*/ 316327 h 1007485"/>
                <a:gd name="connsiteX624" fmla="*/ 280217 w 1006958"/>
                <a:gd name="connsiteY624" fmla="*/ 318223 h 1007485"/>
                <a:gd name="connsiteX625" fmla="*/ 24598 w 1006958"/>
                <a:gd name="connsiteY625" fmla="*/ 340914 h 1007485"/>
                <a:gd name="connsiteX626" fmla="*/ 22702 w 1006958"/>
                <a:gd name="connsiteY626" fmla="*/ 339344 h 1007485"/>
                <a:gd name="connsiteX627" fmla="*/ 10 w 1006958"/>
                <a:gd name="connsiteY627" fmla="*/ 83725 h 1007485"/>
                <a:gd name="connsiteX628" fmla="*/ 1580 w 1006958"/>
                <a:gd name="connsiteY628" fmla="*/ 81830 h 1007485"/>
                <a:gd name="connsiteX629" fmla="*/ 402557 w 1006958"/>
                <a:gd name="connsiteY629" fmla="*/ 46302 h 1007485"/>
                <a:gd name="connsiteX630" fmla="*/ 405860 w 1006958"/>
                <a:gd name="connsiteY630" fmla="*/ 49064 h 1007485"/>
                <a:gd name="connsiteX631" fmla="*/ 411979 w 1006958"/>
                <a:gd name="connsiteY631" fmla="*/ 117844 h 1007485"/>
                <a:gd name="connsiteX632" fmla="*/ 375207 w 1006958"/>
                <a:gd name="connsiteY632" fmla="*/ 121093 h 1007485"/>
                <a:gd name="connsiteX633" fmla="*/ 381761 w 1006958"/>
                <a:gd name="connsiteY633" fmla="*/ 194963 h 1007485"/>
                <a:gd name="connsiteX634" fmla="*/ 380027 w 1006958"/>
                <a:gd name="connsiteY634" fmla="*/ 197021 h 1007485"/>
                <a:gd name="connsiteX635" fmla="*/ 347209 w 1006958"/>
                <a:gd name="connsiteY635" fmla="*/ 199945 h 1007485"/>
                <a:gd name="connsiteX636" fmla="*/ 345097 w 1006958"/>
                <a:gd name="connsiteY636" fmla="*/ 198158 h 1007485"/>
                <a:gd name="connsiteX637" fmla="*/ 341901 w 1006958"/>
                <a:gd name="connsiteY637" fmla="*/ 162252 h 1007485"/>
                <a:gd name="connsiteX638" fmla="*/ 306320 w 1006958"/>
                <a:gd name="connsiteY638" fmla="*/ 165393 h 1007485"/>
                <a:gd name="connsiteX639" fmla="*/ 304263 w 1006958"/>
                <a:gd name="connsiteY639" fmla="*/ 163769 h 1007485"/>
                <a:gd name="connsiteX640" fmla="*/ 301284 w 1006958"/>
                <a:gd name="connsiteY640" fmla="*/ 130083 h 1007485"/>
                <a:gd name="connsiteX641" fmla="*/ 303016 w 1006958"/>
                <a:gd name="connsiteY641" fmla="*/ 127971 h 1007485"/>
                <a:gd name="connsiteX642" fmla="*/ 338543 w 1006958"/>
                <a:gd name="connsiteY642" fmla="*/ 124830 h 1007485"/>
                <a:gd name="connsiteX643" fmla="*/ 335457 w 1006958"/>
                <a:gd name="connsiteY643" fmla="*/ 90115 h 1007485"/>
                <a:gd name="connsiteX644" fmla="*/ 299876 w 1006958"/>
                <a:gd name="connsiteY644" fmla="*/ 93256 h 1007485"/>
                <a:gd name="connsiteX645" fmla="*/ 297818 w 1006958"/>
                <a:gd name="connsiteY645" fmla="*/ 91523 h 1007485"/>
                <a:gd name="connsiteX646" fmla="*/ 294840 w 1006958"/>
                <a:gd name="connsiteY646" fmla="*/ 57838 h 1007485"/>
                <a:gd name="connsiteX647" fmla="*/ 296573 w 1006958"/>
                <a:gd name="connsiteY647" fmla="*/ 55726 h 1007485"/>
                <a:gd name="connsiteX648" fmla="*/ 356199 w 1006958"/>
                <a:gd name="connsiteY648" fmla="*/ 50419 h 1007485"/>
                <a:gd name="connsiteX649" fmla="*/ 372933 w 1006958"/>
                <a:gd name="connsiteY649" fmla="*/ 48956 h 1007485"/>
                <a:gd name="connsiteX650" fmla="*/ 476643 w 1006958"/>
                <a:gd name="connsiteY650" fmla="*/ 38613 h 1007485"/>
                <a:gd name="connsiteX651" fmla="*/ 481354 w 1006958"/>
                <a:gd name="connsiteY651" fmla="*/ 42566 h 1007485"/>
                <a:gd name="connsiteX652" fmla="*/ 483953 w 1006958"/>
                <a:gd name="connsiteY652" fmla="*/ 71811 h 1007485"/>
                <a:gd name="connsiteX653" fmla="*/ 480380 w 1006958"/>
                <a:gd name="connsiteY653" fmla="*/ 76089 h 1007485"/>
                <a:gd name="connsiteX654" fmla="*/ 451136 w 1006958"/>
                <a:gd name="connsiteY654" fmla="*/ 78688 h 1007485"/>
                <a:gd name="connsiteX655" fmla="*/ 446424 w 1006958"/>
                <a:gd name="connsiteY655" fmla="*/ 74735 h 1007485"/>
                <a:gd name="connsiteX656" fmla="*/ 443878 w 1006958"/>
                <a:gd name="connsiteY656" fmla="*/ 45923 h 1007485"/>
                <a:gd name="connsiteX657" fmla="*/ 447832 w 1006958"/>
                <a:gd name="connsiteY657" fmla="*/ 41157 h 1007485"/>
                <a:gd name="connsiteX658" fmla="*/ 923489 w 1006958"/>
                <a:gd name="connsiteY658" fmla="*/ 0 h 1007485"/>
                <a:gd name="connsiteX659" fmla="*/ 924301 w 1006958"/>
                <a:gd name="connsiteY659" fmla="*/ 163 h 1007485"/>
                <a:gd name="connsiteX660" fmla="*/ 925167 w 1006958"/>
                <a:gd name="connsiteY660" fmla="*/ 867 h 1007485"/>
                <a:gd name="connsiteX661" fmla="*/ 925166 w 1006958"/>
                <a:gd name="connsiteY661" fmla="*/ 921 h 1007485"/>
                <a:gd name="connsiteX662" fmla="*/ 925384 w 1006958"/>
                <a:gd name="connsiteY662" fmla="*/ 1625 h 1007485"/>
                <a:gd name="connsiteX663" fmla="*/ 948075 w 1006958"/>
                <a:gd name="connsiteY663" fmla="*/ 257244 h 1007485"/>
                <a:gd name="connsiteX664" fmla="*/ 946504 w 1006958"/>
                <a:gd name="connsiteY664" fmla="*/ 259139 h 1007485"/>
                <a:gd name="connsiteX665" fmla="*/ 690885 w 1006958"/>
                <a:gd name="connsiteY665" fmla="*/ 281830 h 1007485"/>
                <a:gd name="connsiteX666" fmla="*/ 689477 w 1006958"/>
                <a:gd name="connsiteY666" fmla="*/ 281290 h 1007485"/>
                <a:gd name="connsiteX667" fmla="*/ 689423 w 1006958"/>
                <a:gd name="connsiteY667" fmla="*/ 281180 h 1007485"/>
                <a:gd name="connsiteX668" fmla="*/ 688990 w 1006958"/>
                <a:gd name="connsiteY668" fmla="*/ 280206 h 1007485"/>
                <a:gd name="connsiteX669" fmla="*/ 666298 w 1006958"/>
                <a:gd name="connsiteY669" fmla="*/ 24588 h 1007485"/>
                <a:gd name="connsiteX670" fmla="*/ 667869 w 1006958"/>
                <a:gd name="connsiteY670" fmla="*/ 22692 h 100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</a:cxnLst>
              <a:rect l="l" t="t" r="r" b="b"/>
              <a:pathLst>
                <a:path w="1006958" h="1007485">
                  <a:moveTo>
                    <a:pt x="410625" y="941944"/>
                  </a:moveTo>
                  <a:cubicBezTo>
                    <a:pt x="411113" y="941890"/>
                    <a:pt x="411546" y="942270"/>
                    <a:pt x="411546" y="942648"/>
                  </a:cubicBezTo>
                  <a:lnTo>
                    <a:pt x="414417" y="974872"/>
                  </a:lnTo>
                  <a:cubicBezTo>
                    <a:pt x="414579" y="976496"/>
                    <a:pt x="413334" y="977958"/>
                    <a:pt x="411708" y="978121"/>
                  </a:cubicBezTo>
                  <a:lnTo>
                    <a:pt x="380135" y="980937"/>
                  </a:lnTo>
                  <a:cubicBezTo>
                    <a:pt x="378132" y="981154"/>
                    <a:pt x="376290" y="979637"/>
                    <a:pt x="376127" y="977579"/>
                  </a:cubicBezTo>
                  <a:lnTo>
                    <a:pt x="373528" y="948227"/>
                  </a:lnTo>
                  <a:cubicBezTo>
                    <a:pt x="373366" y="946602"/>
                    <a:pt x="374611" y="945139"/>
                    <a:pt x="376237" y="944977"/>
                  </a:cubicBezTo>
                  <a:close/>
                  <a:moveTo>
                    <a:pt x="891483" y="896887"/>
                  </a:moveTo>
                  <a:cubicBezTo>
                    <a:pt x="893161" y="896724"/>
                    <a:pt x="894624" y="897970"/>
                    <a:pt x="894839" y="899648"/>
                  </a:cubicBezTo>
                  <a:lnTo>
                    <a:pt x="897602" y="931059"/>
                  </a:lnTo>
                  <a:cubicBezTo>
                    <a:pt x="897765" y="932684"/>
                    <a:pt x="896519" y="934145"/>
                    <a:pt x="894894" y="934308"/>
                  </a:cubicBezTo>
                  <a:lnTo>
                    <a:pt x="864133" y="937016"/>
                  </a:lnTo>
                  <a:cubicBezTo>
                    <a:pt x="862129" y="937233"/>
                    <a:pt x="860288" y="935716"/>
                    <a:pt x="860125" y="933658"/>
                  </a:cubicBezTo>
                  <a:lnTo>
                    <a:pt x="857418" y="903278"/>
                  </a:lnTo>
                  <a:cubicBezTo>
                    <a:pt x="857255" y="901436"/>
                    <a:pt x="858608" y="899811"/>
                    <a:pt x="860451" y="899648"/>
                  </a:cubicBezTo>
                  <a:close/>
                  <a:moveTo>
                    <a:pt x="1000878" y="887192"/>
                  </a:moveTo>
                  <a:cubicBezTo>
                    <a:pt x="1002558" y="887030"/>
                    <a:pt x="1004019" y="888275"/>
                    <a:pt x="1004182" y="889954"/>
                  </a:cubicBezTo>
                  <a:lnTo>
                    <a:pt x="1006944" y="921364"/>
                  </a:lnTo>
                  <a:cubicBezTo>
                    <a:pt x="1007108" y="922989"/>
                    <a:pt x="1005861" y="924451"/>
                    <a:pt x="1004237" y="924613"/>
                  </a:cubicBezTo>
                  <a:lnTo>
                    <a:pt x="973476" y="927322"/>
                  </a:lnTo>
                  <a:cubicBezTo>
                    <a:pt x="971471" y="927539"/>
                    <a:pt x="969631" y="926021"/>
                    <a:pt x="969469" y="923964"/>
                  </a:cubicBezTo>
                  <a:lnTo>
                    <a:pt x="966760" y="893204"/>
                  </a:lnTo>
                  <a:cubicBezTo>
                    <a:pt x="966597" y="891579"/>
                    <a:pt x="967843" y="890116"/>
                    <a:pt x="969469" y="889954"/>
                  </a:cubicBezTo>
                  <a:close/>
                  <a:moveTo>
                    <a:pt x="590480" y="888979"/>
                  </a:moveTo>
                  <a:cubicBezTo>
                    <a:pt x="592158" y="888870"/>
                    <a:pt x="593621" y="890062"/>
                    <a:pt x="593784" y="891686"/>
                  </a:cubicBezTo>
                  <a:lnTo>
                    <a:pt x="597033" y="928568"/>
                  </a:lnTo>
                  <a:lnTo>
                    <a:pt x="597304" y="931599"/>
                  </a:lnTo>
                  <a:lnTo>
                    <a:pt x="599687" y="958408"/>
                  </a:lnTo>
                  <a:cubicBezTo>
                    <a:pt x="599850" y="960032"/>
                    <a:pt x="598604" y="961495"/>
                    <a:pt x="596979" y="961657"/>
                  </a:cubicBezTo>
                  <a:lnTo>
                    <a:pt x="492564" y="970918"/>
                  </a:lnTo>
                  <a:cubicBezTo>
                    <a:pt x="490562" y="971134"/>
                    <a:pt x="488720" y="969619"/>
                    <a:pt x="488557" y="967560"/>
                  </a:cubicBezTo>
                  <a:lnTo>
                    <a:pt x="485741" y="935770"/>
                  </a:lnTo>
                  <a:cubicBezTo>
                    <a:pt x="485686" y="935608"/>
                    <a:pt x="485849" y="935444"/>
                    <a:pt x="486011" y="935444"/>
                  </a:cubicBezTo>
                  <a:lnTo>
                    <a:pt x="559016" y="928947"/>
                  </a:lnTo>
                  <a:lnTo>
                    <a:pt x="555982" y="895044"/>
                  </a:lnTo>
                  <a:cubicBezTo>
                    <a:pt x="555820" y="893419"/>
                    <a:pt x="557066" y="891957"/>
                    <a:pt x="558691" y="891795"/>
                  </a:cubicBezTo>
                  <a:close/>
                  <a:moveTo>
                    <a:pt x="471012" y="824154"/>
                  </a:moveTo>
                  <a:cubicBezTo>
                    <a:pt x="473664" y="823937"/>
                    <a:pt x="476048" y="825887"/>
                    <a:pt x="476264" y="828540"/>
                  </a:cubicBezTo>
                  <a:lnTo>
                    <a:pt x="479079" y="860439"/>
                  </a:lnTo>
                  <a:lnTo>
                    <a:pt x="513091" y="857405"/>
                  </a:lnTo>
                  <a:cubicBezTo>
                    <a:pt x="514770" y="857243"/>
                    <a:pt x="516233" y="858489"/>
                    <a:pt x="516394" y="860167"/>
                  </a:cubicBezTo>
                  <a:lnTo>
                    <a:pt x="519048" y="890008"/>
                  </a:lnTo>
                  <a:cubicBezTo>
                    <a:pt x="519211" y="891633"/>
                    <a:pt x="517965" y="893094"/>
                    <a:pt x="516340" y="893258"/>
                  </a:cubicBezTo>
                  <a:lnTo>
                    <a:pt x="482275" y="896290"/>
                  </a:lnTo>
                  <a:lnTo>
                    <a:pt x="485525" y="932792"/>
                  </a:lnTo>
                  <a:cubicBezTo>
                    <a:pt x="485633" y="933766"/>
                    <a:pt x="484874" y="934633"/>
                    <a:pt x="483900" y="934742"/>
                  </a:cubicBezTo>
                  <a:lnTo>
                    <a:pt x="413334" y="941024"/>
                  </a:lnTo>
                  <a:cubicBezTo>
                    <a:pt x="412306" y="941131"/>
                    <a:pt x="411384" y="940374"/>
                    <a:pt x="411277" y="939291"/>
                  </a:cubicBezTo>
                  <a:lnTo>
                    <a:pt x="408027" y="902843"/>
                  </a:lnTo>
                  <a:lnTo>
                    <a:pt x="373475" y="905930"/>
                  </a:lnTo>
                  <a:cubicBezTo>
                    <a:pt x="371471" y="906147"/>
                    <a:pt x="369629" y="904631"/>
                    <a:pt x="369467" y="902572"/>
                  </a:cubicBezTo>
                  <a:lnTo>
                    <a:pt x="366868" y="873436"/>
                  </a:lnTo>
                  <a:cubicBezTo>
                    <a:pt x="366705" y="871811"/>
                    <a:pt x="367951" y="870349"/>
                    <a:pt x="369576" y="870186"/>
                  </a:cubicBezTo>
                  <a:lnTo>
                    <a:pt x="404831" y="867045"/>
                  </a:lnTo>
                  <a:lnTo>
                    <a:pt x="402015" y="835092"/>
                  </a:lnTo>
                  <a:cubicBezTo>
                    <a:pt x="401799" y="832440"/>
                    <a:pt x="403695" y="830111"/>
                    <a:pt x="406349" y="829894"/>
                  </a:cubicBezTo>
                  <a:close/>
                  <a:moveTo>
                    <a:pt x="246964" y="806281"/>
                  </a:moveTo>
                  <a:cubicBezTo>
                    <a:pt x="247886" y="806228"/>
                    <a:pt x="248752" y="806932"/>
                    <a:pt x="248861" y="807852"/>
                  </a:cubicBezTo>
                  <a:lnTo>
                    <a:pt x="258392" y="915408"/>
                  </a:lnTo>
                  <a:cubicBezTo>
                    <a:pt x="258499" y="916382"/>
                    <a:pt x="257796" y="917194"/>
                    <a:pt x="256821" y="917303"/>
                  </a:cubicBezTo>
                  <a:lnTo>
                    <a:pt x="149266" y="926834"/>
                  </a:lnTo>
                  <a:cubicBezTo>
                    <a:pt x="148292" y="926943"/>
                    <a:pt x="147479" y="926239"/>
                    <a:pt x="147371" y="925264"/>
                  </a:cubicBezTo>
                  <a:lnTo>
                    <a:pt x="137839" y="817709"/>
                  </a:lnTo>
                  <a:cubicBezTo>
                    <a:pt x="137731" y="816734"/>
                    <a:pt x="138435" y="815921"/>
                    <a:pt x="139409" y="815813"/>
                  </a:cubicBezTo>
                  <a:close/>
                  <a:moveTo>
                    <a:pt x="280920" y="765664"/>
                  </a:moveTo>
                  <a:lnTo>
                    <a:pt x="98683" y="781857"/>
                  </a:lnTo>
                  <a:cubicBezTo>
                    <a:pt x="97708" y="781965"/>
                    <a:pt x="97005" y="782779"/>
                    <a:pt x="97112" y="783753"/>
                  </a:cubicBezTo>
                  <a:lnTo>
                    <a:pt x="113306" y="965990"/>
                  </a:lnTo>
                  <a:cubicBezTo>
                    <a:pt x="113414" y="966964"/>
                    <a:pt x="114227" y="967668"/>
                    <a:pt x="115201" y="967560"/>
                  </a:cubicBezTo>
                  <a:lnTo>
                    <a:pt x="297438" y="951367"/>
                  </a:lnTo>
                  <a:cubicBezTo>
                    <a:pt x="298413" y="951259"/>
                    <a:pt x="299118" y="950447"/>
                    <a:pt x="299008" y="949472"/>
                  </a:cubicBezTo>
                  <a:lnTo>
                    <a:pt x="282815" y="767235"/>
                  </a:lnTo>
                  <a:cubicBezTo>
                    <a:pt x="282707" y="766260"/>
                    <a:pt x="281896" y="765556"/>
                    <a:pt x="280920" y="765664"/>
                  </a:cubicBezTo>
                  <a:close/>
                  <a:moveTo>
                    <a:pt x="314388" y="725697"/>
                  </a:moveTo>
                  <a:cubicBezTo>
                    <a:pt x="315364" y="725643"/>
                    <a:pt x="316230" y="726347"/>
                    <a:pt x="316284" y="727268"/>
                  </a:cubicBezTo>
                  <a:lnTo>
                    <a:pt x="338976" y="982887"/>
                  </a:lnTo>
                  <a:cubicBezTo>
                    <a:pt x="339083" y="983861"/>
                    <a:pt x="338380" y="984673"/>
                    <a:pt x="337406" y="984783"/>
                  </a:cubicBezTo>
                  <a:lnTo>
                    <a:pt x="81787" y="1007474"/>
                  </a:lnTo>
                  <a:cubicBezTo>
                    <a:pt x="80812" y="1007583"/>
                    <a:pt x="79999" y="1006878"/>
                    <a:pt x="79891" y="1005903"/>
                  </a:cubicBezTo>
                  <a:lnTo>
                    <a:pt x="57199" y="750284"/>
                  </a:lnTo>
                  <a:cubicBezTo>
                    <a:pt x="57092" y="749310"/>
                    <a:pt x="57795" y="748497"/>
                    <a:pt x="58769" y="748389"/>
                  </a:cubicBezTo>
                  <a:close/>
                  <a:moveTo>
                    <a:pt x="757878" y="686272"/>
                  </a:moveTo>
                  <a:cubicBezTo>
                    <a:pt x="759990" y="686055"/>
                    <a:pt x="760370" y="686867"/>
                    <a:pt x="760477" y="688654"/>
                  </a:cubicBezTo>
                  <a:cubicBezTo>
                    <a:pt x="760856" y="694017"/>
                    <a:pt x="762697" y="715409"/>
                    <a:pt x="763348" y="720715"/>
                  </a:cubicBezTo>
                  <a:cubicBezTo>
                    <a:pt x="763563" y="722719"/>
                    <a:pt x="762914" y="723261"/>
                    <a:pt x="761019" y="723424"/>
                  </a:cubicBezTo>
                  <a:cubicBezTo>
                    <a:pt x="750350" y="724235"/>
                    <a:pt x="739626" y="725211"/>
                    <a:pt x="728958" y="726240"/>
                  </a:cubicBezTo>
                  <a:cubicBezTo>
                    <a:pt x="727117" y="726402"/>
                    <a:pt x="726359" y="726077"/>
                    <a:pt x="726196" y="724019"/>
                  </a:cubicBezTo>
                  <a:cubicBezTo>
                    <a:pt x="725329" y="713242"/>
                    <a:pt x="724354" y="702411"/>
                    <a:pt x="723326" y="691633"/>
                  </a:cubicBezTo>
                  <a:cubicBezTo>
                    <a:pt x="723163" y="689792"/>
                    <a:pt x="723705" y="689305"/>
                    <a:pt x="725492" y="689142"/>
                  </a:cubicBezTo>
                  <a:cubicBezTo>
                    <a:pt x="736268" y="688275"/>
                    <a:pt x="747100" y="687355"/>
                    <a:pt x="757878" y="686272"/>
                  </a:cubicBezTo>
                  <a:close/>
                  <a:moveTo>
                    <a:pt x="385334" y="681668"/>
                  </a:moveTo>
                  <a:cubicBezTo>
                    <a:pt x="387012" y="681559"/>
                    <a:pt x="388475" y="682751"/>
                    <a:pt x="388529" y="684375"/>
                  </a:cubicBezTo>
                  <a:lnTo>
                    <a:pt x="394595" y="752504"/>
                  </a:lnTo>
                  <a:cubicBezTo>
                    <a:pt x="394758" y="754129"/>
                    <a:pt x="393511" y="755592"/>
                    <a:pt x="391887" y="755754"/>
                  </a:cubicBezTo>
                  <a:lnTo>
                    <a:pt x="361072" y="758516"/>
                  </a:lnTo>
                  <a:cubicBezTo>
                    <a:pt x="359068" y="758733"/>
                    <a:pt x="357226" y="757217"/>
                    <a:pt x="357065" y="755158"/>
                  </a:cubicBezTo>
                  <a:lnTo>
                    <a:pt x="350837" y="684755"/>
                  </a:lnTo>
                  <a:close/>
                  <a:moveTo>
                    <a:pt x="460666" y="675006"/>
                  </a:moveTo>
                  <a:cubicBezTo>
                    <a:pt x="460991" y="674952"/>
                    <a:pt x="461208" y="675169"/>
                    <a:pt x="461263" y="675493"/>
                  </a:cubicBezTo>
                  <a:lnTo>
                    <a:pt x="464132" y="707988"/>
                  </a:lnTo>
                  <a:cubicBezTo>
                    <a:pt x="464294" y="709613"/>
                    <a:pt x="463050" y="711074"/>
                    <a:pt x="461425" y="711237"/>
                  </a:cubicBezTo>
                  <a:lnTo>
                    <a:pt x="432071" y="713836"/>
                  </a:lnTo>
                  <a:cubicBezTo>
                    <a:pt x="430069" y="714053"/>
                    <a:pt x="428227" y="712537"/>
                    <a:pt x="428064" y="710479"/>
                  </a:cubicBezTo>
                  <a:lnTo>
                    <a:pt x="425464" y="681126"/>
                  </a:lnTo>
                  <a:cubicBezTo>
                    <a:pt x="425302" y="679501"/>
                    <a:pt x="426548" y="678039"/>
                    <a:pt x="428173" y="677877"/>
                  </a:cubicBezTo>
                  <a:close/>
                  <a:moveTo>
                    <a:pt x="791129" y="645600"/>
                  </a:moveTo>
                  <a:cubicBezTo>
                    <a:pt x="755928" y="648795"/>
                    <a:pt x="720726" y="651936"/>
                    <a:pt x="685525" y="654969"/>
                  </a:cubicBezTo>
                  <a:cubicBezTo>
                    <a:pt x="682978" y="655186"/>
                    <a:pt x="682437" y="655944"/>
                    <a:pt x="682654" y="658435"/>
                  </a:cubicBezTo>
                  <a:cubicBezTo>
                    <a:pt x="684332" y="676036"/>
                    <a:pt x="690560" y="746223"/>
                    <a:pt x="691969" y="763715"/>
                  </a:cubicBezTo>
                  <a:cubicBezTo>
                    <a:pt x="692239" y="766586"/>
                    <a:pt x="693052" y="767182"/>
                    <a:pt x="695813" y="766911"/>
                  </a:cubicBezTo>
                  <a:cubicBezTo>
                    <a:pt x="730908" y="763662"/>
                    <a:pt x="766000" y="760574"/>
                    <a:pt x="801094" y="757542"/>
                  </a:cubicBezTo>
                  <a:cubicBezTo>
                    <a:pt x="803640" y="757325"/>
                    <a:pt x="804180" y="756567"/>
                    <a:pt x="803964" y="754075"/>
                  </a:cubicBezTo>
                  <a:cubicBezTo>
                    <a:pt x="800714" y="718874"/>
                    <a:pt x="797629" y="683672"/>
                    <a:pt x="794595" y="648470"/>
                  </a:cubicBezTo>
                  <a:cubicBezTo>
                    <a:pt x="794379" y="645924"/>
                    <a:pt x="793621" y="645384"/>
                    <a:pt x="791129" y="645600"/>
                  </a:cubicBezTo>
                  <a:close/>
                  <a:moveTo>
                    <a:pt x="530312" y="632764"/>
                  </a:moveTo>
                  <a:cubicBezTo>
                    <a:pt x="530365" y="632764"/>
                    <a:pt x="530365" y="632819"/>
                    <a:pt x="530365" y="632819"/>
                  </a:cubicBezTo>
                  <a:lnTo>
                    <a:pt x="530799" y="632764"/>
                  </a:lnTo>
                  <a:cubicBezTo>
                    <a:pt x="532478" y="632602"/>
                    <a:pt x="533940" y="633848"/>
                    <a:pt x="534102" y="635526"/>
                  </a:cubicBezTo>
                  <a:lnTo>
                    <a:pt x="537027" y="668183"/>
                  </a:lnTo>
                  <a:lnTo>
                    <a:pt x="570605" y="665204"/>
                  </a:lnTo>
                  <a:cubicBezTo>
                    <a:pt x="572282" y="665042"/>
                    <a:pt x="573745" y="666288"/>
                    <a:pt x="573908" y="667966"/>
                  </a:cubicBezTo>
                  <a:lnTo>
                    <a:pt x="579973" y="736095"/>
                  </a:lnTo>
                  <a:cubicBezTo>
                    <a:pt x="580135" y="737774"/>
                    <a:pt x="578890" y="739236"/>
                    <a:pt x="577157" y="739400"/>
                  </a:cubicBezTo>
                  <a:lnTo>
                    <a:pt x="541413" y="742594"/>
                  </a:lnTo>
                  <a:cubicBezTo>
                    <a:pt x="541847" y="742594"/>
                    <a:pt x="542172" y="742865"/>
                    <a:pt x="542227" y="743298"/>
                  </a:cubicBezTo>
                  <a:lnTo>
                    <a:pt x="545150" y="775955"/>
                  </a:lnTo>
                  <a:cubicBezTo>
                    <a:pt x="545313" y="777580"/>
                    <a:pt x="544067" y="779041"/>
                    <a:pt x="542442" y="779204"/>
                  </a:cubicBezTo>
                  <a:lnTo>
                    <a:pt x="438625" y="788411"/>
                  </a:lnTo>
                  <a:cubicBezTo>
                    <a:pt x="436621" y="788628"/>
                    <a:pt x="434780" y="787111"/>
                    <a:pt x="434617" y="785053"/>
                  </a:cubicBezTo>
                  <a:lnTo>
                    <a:pt x="431963" y="755321"/>
                  </a:lnTo>
                  <a:cubicBezTo>
                    <a:pt x="431801" y="753696"/>
                    <a:pt x="433046" y="752234"/>
                    <a:pt x="434672" y="752071"/>
                  </a:cubicBezTo>
                  <a:lnTo>
                    <a:pt x="506049" y="745735"/>
                  </a:lnTo>
                  <a:lnTo>
                    <a:pt x="499605" y="673165"/>
                  </a:lnTo>
                  <a:cubicBezTo>
                    <a:pt x="499605" y="672624"/>
                    <a:pt x="499822" y="672190"/>
                    <a:pt x="500147" y="671865"/>
                  </a:cubicBezTo>
                  <a:lnTo>
                    <a:pt x="462019" y="675224"/>
                  </a:lnTo>
                  <a:cubicBezTo>
                    <a:pt x="461749" y="675224"/>
                    <a:pt x="461478" y="675007"/>
                    <a:pt x="461478" y="674736"/>
                  </a:cubicBezTo>
                  <a:lnTo>
                    <a:pt x="458608" y="642187"/>
                  </a:lnTo>
                  <a:cubicBezTo>
                    <a:pt x="458446" y="640564"/>
                    <a:pt x="459691" y="639101"/>
                    <a:pt x="461316" y="638938"/>
                  </a:cubicBezTo>
                  <a:lnTo>
                    <a:pt x="529066" y="632927"/>
                  </a:lnTo>
                  <a:cubicBezTo>
                    <a:pt x="529336" y="632657"/>
                    <a:pt x="529716" y="632602"/>
                    <a:pt x="530312" y="632764"/>
                  </a:cubicBezTo>
                  <a:close/>
                  <a:moveTo>
                    <a:pt x="602880" y="586786"/>
                  </a:moveTo>
                  <a:cubicBezTo>
                    <a:pt x="602934" y="586786"/>
                    <a:pt x="602989" y="586786"/>
                    <a:pt x="602988" y="586841"/>
                  </a:cubicBezTo>
                  <a:lnTo>
                    <a:pt x="606238" y="623666"/>
                  </a:lnTo>
                  <a:cubicBezTo>
                    <a:pt x="606400" y="625291"/>
                    <a:pt x="605155" y="626753"/>
                    <a:pt x="603529" y="626916"/>
                  </a:cubicBezTo>
                  <a:lnTo>
                    <a:pt x="572661" y="629624"/>
                  </a:lnTo>
                  <a:cubicBezTo>
                    <a:pt x="570657" y="629840"/>
                    <a:pt x="568815" y="628324"/>
                    <a:pt x="568653" y="626266"/>
                  </a:cubicBezTo>
                  <a:lnTo>
                    <a:pt x="565729" y="593068"/>
                  </a:lnTo>
                  <a:cubicBezTo>
                    <a:pt x="565566" y="591443"/>
                    <a:pt x="566812" y="589982"/>
                    <a:pt x="568437" y="589819"/>
                  </a:cubicBezTo>
                  <a:close/>
                  <a:moveTo>
                    <a:pt x="786688" y="570322"/>
                  </a:moveTo>
                  <a:cubicBezTo>
                    <a:pt x="788367" y="570160"/>
                    <a:pt x="789829" y="571405"/>
                    <a:pt x="789992" y="573084"/>
                  </a:cubicBezTo>
                  <a:lnTo>
                    <a:pt x="793187" y="608827"/>
                  </a:lnTo>
                  <a:lnTo>
                    <a:pt x="826439" y="605903"/>
                  </a:lnTo>
                  <a:cubicBezTo>
                    <a:pt x="828118" y="605741"/>
                    <a:pt x="829580" y="606987"/>
                    <a:pt x="829742" y="608665"/>
                  </a:cubicBezTo>
                  <a:lnTo>
                    <a:pt x="835971" y="679068"/>
                  </a:lnTo>
                  <a:lnTo>
                    <a:pt x="871228" y="675927"/>
                  </a:lnTo>
                  <a:lnTo>
                    <a:pt x="868248" y="642296"/>
                  </a:lnTo>
                  <a:cubicBezTo>
                    <a:pt x="868086" y="640671"/>
                    <a:pt x="869332" y="639210"/>
                    <a:pt x="870956" y="639047"/>
                  </a:cubicBezTo>
                  <a:lnTo>
                    <a:pt x="907188" y="635852"/>
                  </a:lnTo>
                  <a:lnTo>
                    <a:pt x="904100" y="601083"/>
                  </a:lnTo>
                  <a:cubicBezTo>
                    <a:pt x="903937" y="599459"/>
                    <a:pt x="905183" y="597996"/>
                    <a:pt x="906808" y="597834"/>
                  </a:cubicBezTo>
                  <a:lnTo>
                    <a:pt x="937027" y="595180"/>
                  </a:lnTo>
                  <a:cubicBezTo>
                    <a:pt x="938706" y="595018"/>
                    <a:pt x="940168" y="596263"/>
                    <a:pt x="940331" y="597942"/>
                  </a:cubicBezTo>
                  <a:lnTo>
                    <a:pt x="943418" y="632548"/>
                  </a:lnTo>
                  <a:cubicBezTo>
                    <a:pt x="943418" y="632494"/>
                    <a:pt x="943471" y="632441"/>
                    <a:pt x="943526" y="632440"/>
                  </a:cubicBezTo>
                  <a:lnTo>
                    <a:pt x="978024" y="629407"/>
                  </a:lnTo>
                  <a:cubicBezTo>
                    <a:pt x="979703" y="629245"/>
                    <a:pt x="981165" y="630491"/>
                    <a:pt x="981327" y="632169"/>
                  </a:cubicBezTo>
                  <a:lnTo>
                    <a:pt x="993946" y="774655"/>
                  </a:lnTo>
                  <a:cubicBezTo>
                    <a:pt x="994108" y="776280"/>
                    <a:pt x="992863" y="777742"/>
                    <a:pt x="991238" y="777904"/>
                  </a:cubicBezTo>
                  <a:lnTo>
                    <a:pt x="960314" y="780667"/>
                  </a:lnTo>
                  <a:cubicBezTo>
                    <a:pt x="958256" y="780829"/>
                    <a:pt x="956469" y="779312"/>
                    <a:pt x="956145" y="777147"/>
                  </a:cubicBezTo>
                  <a:lnTo>
                    <a:pt x="953166" y="743299"/>
                  </a:lnTo>
                  <a:lnTo>
                    <a:pt x="920673" y="746168"/>
                  </a:lnTo>
                  <a:cubicBezTo>
                    <a:pt x="918668" y="746385"/>
                    <a:pt x="916826" y="744869"/>
                    <a:pt x="916665" y="742811"/>
                  </a:cubicBezTo>
                  <a:lnTo>
                    <a:pt x="910491" y="673220"/>
                  </a:lnTo>
                  <a:lnTo>
                    <a:pt x="872581" y="676578"/>
                  </a:lnTo>
                  <a:lnTo>
                    <a:pt x="875776" y="712429"/>
                  </a:lnTo>
                  <a:cubicBezTo>
                    <a:pt x="875829" y="712808"/>
                    <a:pt x="875505" y="713188"/>
                    <a:pt x="875073" y="713241"/>
                  </a:cubicBezTo>
                  <a:lnTo>
                    <a:pt x="839274" y="716437"/>
                  </a:lnTo>
                  <a:lnTo>
                    <a:pt x="842470" y="752342"/>
                  </a:lnTo>
                  <a:lnTo>
                    <a:pt x="876751" y="749309"/>
                  </a:lnTo>
                  <a:cubicBezTo>
                    <a:pt x="878430" y="749147"/>
                    <a:pt x="879892" y="750393"/>
                    <a:pt x="880054" y="752072"/>
                  </a:cubicBezTo>
                  <a:lnTo>
                    <a:pt x="883087" y="786461"/>
                  </a:lnTo>
                  <a:lnTo>
                    <a:pt x="953437" y="780341"/>
                  </a:lnTo>
                  <a:cubicBezTo>
                    <a:pt x="955115" y="780179"/>
                    <a:pt x="956578" y="781424"/>
                    <a:pt x="956741" y="783104"/>
                  </a:cubicBezTo>
                  <a:lnTo>
                    <a:pt x="959719" y="816898"/>
                  </a:lnTo>
                  <a:lnTo>
                    <a:pt x="994270" y="813810"/>
                  </a:lnTo>
                  <a:cubicBezTo>
                    <a:pt x="995949" y="813647"/>
                    <a:pt x="997412" y="814893"/>
                    <a:pt x="997575" y="816573"/>
                  </a:cubicBezTo>
                  <a:lnTo>
                    <a:pt x="1000336" y="847983"/>
                  </a:lnTo>
                  <a:cubicBezTo>
                    <a:pt x="1000499" y="849608"/>
                    <a:pt x="999253" y="851070"/>
                    <a:pt x="997629" y="851233"/>
                  </a:cubicBezTo>
                  <a:lnTo>
                    <a:pt x="929120" y="857298"/>
                  </a:lnTo>
                  <a:cubicBezTo>
                    <a:pt x="927117" y="857515"/>
                    <a:pt x="925275" y="855999"/>
                    <a:pt x="925112" y="853940"/>
                  </a:cubicBezTo>
                  <a:lnTo>
                    <a:pt x="922188" y="820851"/>
                  </a:lnTo>
                  <a:lnTo>
                    <a:pt x="849077" y="827349"/>
                  </a:lnTo>
                  <a:lnTo>
                    <a:pt x="855685" y="901815"/>
                  </a:lnTo>
                  <a:lnTo>
                    <a:pt x="781814" y="908368"/>
                  </a:lnTo>
                  <a:cubicBezTo>
                    <a:pt x="781381" y="908421"/>
                    <a:pt x="781002" y="908801"/>
                    <a:pt x="781056" y="909288"/>
                  </a:cubicBezTo>
                  <a:lnTo>
                    <a:pt x="784252" y="944978"/>
                  </a:lnTo>
                  <a:lnTo>
                    <a:pt x="675885" y="954618"/>
                  </a:lnTo>
                  <a:cubicBezTo>
                    <a:pt x="673880" y="954833"/>
                    <a:pt x="672039" y="953318"/>
                    <a:pt x="671877" y="951260"/>
                  </a:cubicBezTo>
                  <a:lnTo>
                    <a:pt x="665648" y="880910"/>
                  </a:lnTo>
                  <a:lnTo>
                    <a:pt x="702096" y="877661"/>
                  </a:lnTo>
                  <a:lnTo>
                    <a:pt x="705182" y="912484"/>
                  </a:lnTo>
                  <a:cubicBezTo>
                    <a:pt x="705346" y="914488"/>
                    <a:pt x="707132" y="916004"/>
                    <a:pt x="709191" y="915841"/>
                  </a:cubicBezTo>
                  <a:lnTo>
                    <a:pt x="777048" y="909829"/>
                  </a:lnTo>
                  <a:cubicBezTo>
                    <a:pt x="778674" y="909667"/>
                    <a:pt x="779919" y="908206"/>
                    <a:pt x="779757" y="906581"/>
                  </a:cubicBezTo>
                  <a:lnTo>
                    <a:pt x="776723" y="872516"/>
                  </a:lnTo>
                  <a:lnTo>
                    <a:pt x="811384" y="869429"/>
                  </a:lnTo>
                  <a:cubicBezTo>
                    <a:pt x="813009" y="869267"/>
                    <a:pt x="814254" y="867804"/>
                    <a:pt x="814092" y="866179"/>
                  </a:cubicBezTo>
                  <a:lnTo>
                    <a:pt x="811275" y="834715"/>
                  </a:lnTo>
                  <a:cubicBezTo>
                    <a:pt x="811114" y="833036"/>
                    <a:pt x="809651" y="831791"/>
                    <a:pt x="807972" y="831953"/>
                  </a:cubicBezTo>
                  <a:lnTo>
                    <a:pt x="773529" y="834985"/>
                  </a:lnTo>
                  <a:lnTo>
                    <a:pt x="770387" y="799459"/>
                  </a:lnTo>
                  <a:cubicBezTo>
                    <a:pt x="770224" y="797780"/>
                    <a:pt x="768763" y="796534"/>
                    <a:pt x="767084" y="796697"/>
                  </a:cubicBezTo>
                  <a:lnTo>
                    <a:pt x="735619" y="799513"/>
                  </a:lnTo>
                  <a:cubicBezTo>
                    <a:pt x="733995" y="799675"/>
                    <a:pt x="732748" y="801138"/>
                    <a:pt x="732910" y="802762"/>
                  </a:cubicBezTo>
                  <a:lnTo>
                    <a:pt x="736052" y="838343"/>
                  </a:lnTo>
                  <a:lnTo>
                    <a:pt x="699767" y="841538"/>
                  </a:lnTo>
                  <a:lnTo>
                    <a:pt x="696626" y="806012"/>
                  </a:lnTo>
                  <a:cubicBezTo>
                    <a:pt x="696463" y="804332"/>
                    <a:pt x="695002" y="803088"/>
                    <a:pt x="693322" y="803250"/>
                  </a:cubicBezTo>
                  <a:lnTo>
                    <a:pt x="661858" y="806066"/>
                  </a:lnTo>
                  <a:cubicBezTo>
                    <a:pt x="660233" y="806229"/>
                    <a:pt x="658987" y="807690"/>
                    <a:pt x="659150" y="809315"/>
                  </a:cubicBezTo>
                  <a:lnTo>
                    <a:pt x="665486" y="880802"/>
                  </a:lnTo>
                  <a:lnTo>
                    <a:pt x="633046" y="883673"/>
                  </a:lnTo>
                  <a:cubicBezTo>
                    <a:pt x="631042" y="883889"/>
                    <a:pt x="629201" y="882373"/>
                    <a:pt x="629039" y="880315"/>
                  </a:cubicBezTo>
                  <a:lnTo>
                    <a:pt x="622864" y="810561"/>
                  </a:lnTo>
                  <a:lnTo>
                    <a:pt x="587283" y="813702"/>
                  </a:lnTo>
                  <a:cubicBezTo>
                    <a:pt x="587066" y="813702"/>
                    <a:pt x="586797" y="813540"/>
                    <a:pt x="586797" y="813268"/>
                  </a:cubicBezTo>
                  <a:lnTo>
                    <a:pt x="589830" y="847441"/>
                  </a:lnTo>
                  <a:cubicBezTo>
                    <a:pt x="589992" y="849066"/>
                    <a:pt x="588746" y="850529"/>
                    <a:pt x="587121" y="850691"/>
                  </a:cubicBezTo>
                  <a:lnTo>
                    <a:pt x="555819" y="853453"/>
                  </a:lnTo>
                  <a:cubicBezTo>
                    <a:pt x="553815" y="853670"/>
                    <a:pt x="551974" y="852154"/>
                    <a:pt x="551811" y="850095"/>
                  </a:cubicBezTo>
                  <a:lnTo>
                    <a:pt x="545800" y="782562"/>
                  </a:lnTo>
                  <a:cubicBezTo>
                    <a:pt x="545638" y="780937"/>
                    <a:pt x="546883" y="779475"/>
                    <a:pt x="548509" y="779312"/>
                  </a:cubicBezTo>
                  <a:lnTo>
                    <a:pt x="583493" y="776226"/>
                  </a:lnTo>
                  <a:lnTo>
                    <a:pt x="580352" y="740645"/>
                  </a:lnTo>
                  <a:cubicBezTo>
                    <a:pt x="580298" y="739886"/>
                    <a:pt x="580839" y="739237"/>
                    <a:pt x="581598" y="739182"/>
                  </a:cubicBezTo>
                  <a:lnTo>
                    <a:pt x="652543" y="732900"/>
                  </a:lnTo>
                  <a:lnTo>
                    <a:pt x="649239" y="695858"/>
                  </a:lnTo>
                  <a:lnTo>
                    <a:pt x="617017" y="698727"/>
                  </a:lnTo>
                  <a:cubicBezTo>
                    <a:pt x="615012" y="698944"/>
                    <a:pt x="613171" y="697428"/>
                    <a:pt x="613009" y="695369"/>
                  </a:cubicBezTo>
                  <a:lnTo>
                    <a:pt x="610300" y="664609"/>
                  </a:lnTo>
                  <a:cubicBezTo>
                    <a:pt x="610138" y="662984"/>
                    <a:pt x="611384" y="661523"/>
                    <a:pt x="613009" y="661359"/>
                  </a:cubicBezTo>
                  <a:lnTo>
                    <a:pt x="645936" y="658435"/>
                  </a:lnTo>
                  <a:lnTo>
                    <a:pt x="642957" y="625128"/>
                  </a:lnTo>
                  <a:cubicBezTo>
                    <a:pt x="642795" y="623505"/>
                    <a:pt x="644039" y="622042"/>
                    <a:pt x="645665" y="621880"/>
                  </a:cubicBezTo>
                  <a:lnTo>
                    <a:pt x="716502" y="615598"/>
                  </a:lnTo>
                  <a:lnTo>
                    <a:pt x="713307" y="579854"/>
                  </a:lnTo>
                  <a:cubicBezTo>
                    <a:pt x="713143" y="578229"/>
                    <a:pt x="714390" y="576767"/>
                    <a:pt x="716015" y="576604"/>
                  </a:cubicBezTo>
                  <a:close/>
                  <a:moveTo>
                    <a:pt x="191291" y="587435"/>
                  </a:moveTo>
                  <a:cubicBezTo>
                    <a:pt x="191725" y="587869"/>
                    <a:pt x="191562" y="588518"/>
                    <a:pt x="191615" y="589060"/>
                  </a:cubicBezTo>
                  <a:cubicBezTo>
                    <a:pt x="192591" y="600108"/>
                    <a:pt x="193565" y="611102"/>
                    <a:pt x="194541" y="622095"/>
                  </a:cubicBezTo>
                  <a:cubicBezTo>
                    <a:pt x="194594" y="622799"/>
                    <a:pt x="195028" y="623612"/>
                    <a:pt x="194107" y="624099"/>
                  </a:cubicBezTo>
                  <a:cubicBezTo>
                    <a:pt x="193024" y="611913"/>
                    <a:pt x="191942" y="599674"/>
                    <a:pt x="190858" y="587490"/>
                  </a:cubicBezTo>
                  <a:lnTo>
                    <a:pt x="157822" y="590414"/>
                  </a:lnTo>
                  <a:cubicBezTo>
                    <a:pt x="156740" y="590523"/>
                    <a:pt x="155981" y="591442"/>
                    <a:pt x="156089" y="592471"/>
                  </a:cubicBezTo>
                  <a:lnTo>
                    <a:pt x="159177" y="627565"/>
                  </a:lnTo>
                  <a:lnTo>
                    <a:pt x="194269" y="624479"/>
                  </a:lnTo>
                  <a:cubicBezTo>
                    <a:pt x="195353" y="624370"/>
                    <a:pt x="196112" y="623450"/>
                    <a:pt x="196003" y="622420"/>
                  </a:cubicBezTo>
                  <a:lnTo>
                    <a:pt x="193078" y="589114"/>
                  </a:lnTo>
                  <a:cubicBezTo>
                    <a:pt x="193023" y="588194"/>
                    <a:pt x="192211" y="587490"/>
                    <a:pt x="191291" y="587435"/>
                  </a:cubicBezTo>
                  <a:close/>
                  <a:moveTo>
                    <a:pt x="896518" y="523801"/>
                  </a:moveTo>
                  <a:cubicBezTo>
                    <a:pt x="896952" y="523801"/>
                    <a:pt x="897331" y="524126"/>
                    <a:pt x="897385" y="524560"/>
                  </a:cubicBezTo>
                  <a:lnTo>
                    <a:pt x="900363" y="558191"/>
                  </a:lnTo>
                  <a:cubicBezTo>
                    <a:pt x="900526" y="559815"/>
                    <a:pt x="899280" y="561278"/>
                    <a:pt x="897656" y="561440"/>
                  </a:cubicBezTo>
                  <a:lnTo>
                    <a:pt x="828227" y="567614"/>
                  </a:lnTo>
                  <a:cubicBezTo>
                    <a:pt x="826331" y="567777"/>
                    <a:pt x="824652" y="566369"/>
                    <a:pt x="824490" y="564473"/>
                  </a:cubicBezTo>
                  <a:lnTo>
                    <a:pt x="821727" y="533441"/>
                  </a:lnTo>
                  <a:cubicBezTo>
                    <a:pt x="821565" y="531816"/>
                    <a:pt x="822811" y="530355"/>
                    <a:pt x="824436" y="530191"/>
                  </a:cubicBezTo>
                  <a:close/>
                  <a:moveTo>
                    <a:pt x="557119" y="516436"/>
                  </a:moveTo>
                  <a:cubicBezTo>
                    <a:pt x="558798" y="516273"/>
                    <a:pt x="560260" y="517519"/>
                    <a:pt x="560423" y="519197"/>
                  </a:cubicBezTo>
                  <a:lnTo>
                    <a:pt x="563076" y="549255"/>
                  </a:lnTo>
                  <a:cubicBezTo>
                    <a:pt x="563239" y="550880"/>
                    <a:pt x="561993" y="552342"/>
                    <a:pt x="560369" y="552504"/>
                  </a:cubicBezTo>
                  <a:lnTo>
                    <a:pt x="529553" y="555212"/>
                  </a:lnTo>
                  <a:cubicBezTo>
                    <a:pt x="527550" y="555429"/>
                    <a:pt x="525709" y="553912"/>
                    <a:pt x="525546" y="551854"/>
                  </a:cubicBezTo>
                  <a:lnTo>
                    <a:pt x="522947" y="522501"/>
                  </a:lnTo>
                  <a:cubicBezTo>
                    <a:pt x="522784" y="520877"/>
                    <a:pt x="524030" y="519415"/>
                    <a:pt x="525655" y="519252"/>
                  </a:cubicBezTo>
                  <a:close/>
                  <a:moveTo>
                    <a:pt x="961345" y="443758"/>
                  </a:moveTo>
                  <a:cubicBezTo>
                    <a:pt x="963023" y="443596"/>
                    <a:pt x="964486" y="444842"/>
                    <a:pt x="964649" y="446520"/>
                  </a:cubicBezTo>
                  <a:lnTo>
                    <a:pt x="973909" y="550826"/>
                  </a:lnTo>
                  <a:cubicBezTo>
                    <a:pt x="974072" y="552451"/>
                    <a:pt x="972825" y="553913"/>
                    <a:pt x="971201" y="554075"/>
                  </a:cubicBezTo>
                  <a:lnTo>
                    <a:pt x="936702" y="557108"/>
                  </a:lnTo>
                  <a:lnTo>
                    <a:pt x="933507" y="521040"/>
                  </a:lnTo>
                  <a:lnTo>
                    <a:pt x="897385" y="524236"/>
                  </a:lnTo>
                  <a:lnTo>
                    <a:pt x="894352" y="489791"/>
                  </a:lnTo>
                  <a:cubicBezTo>
                    <a:pt x="894190" y="488166"/>
                    <a:pt x="895435" y="486705"/>
                    <a:pt x="897061" y="486542"/>
                  </a:cubicBezTo>
                  <a:lnTo>
                    <a:pt x="930203" y="483617"/>
                  </a:lnTo>
                  <a:lnTo>
                    <a:pt x="927225" y="449770"/>
                  </a:lnTo>
                  <a:cubicBezTo>
                    <a:pt x="927063" y="448145"/>
                    <a:pt x="928309" y="446683"/>
                    <a:pt x="929933" y="446520"/>
                  </a:cubicBezTo>
                  <a:close/>
                  <a:moveTo>
                    <a:pt x="145042" y="477984"/>
                  </a:moveTo>
                  <a:cubicBezTo>
                    <a:pt x="146071" y="477931"/>
                    <a:pt x="146993" y="478688"/>
                    <a:pt x="147100" y="479717"/>
                  </a:cubicBezTo>
                  <a:lnTo>
                    <a:pt x="150188" y="514487"/>
                  </a:lnTo>
                  <a:cubicBezTo>
                    <a:pt x="150241" y="515515"/>
                    <a:pt x="149484" y="516436"/>
                    <a:pt x="148454" y="516544"/>
                  </a:cubicBezTo>
                  <a:lnTo>
                    <a:pt x="113685" y="519631"/>
                  </a:lnTo>
                  <a:cubicBezTo>
                    <a:pt x="112657" y="519685"/>
                    <a:pt x="111736" y="518928"/>
                    <a:pt x="111628" y="517898"/>
                  </a:cubicBezTo>
                  <a:lnTo>
                    <a:pt x="108540" y="483130"/>
                  </a:lnTo>
                  <a:cubicBezTo>
                    <a:pt x="108487" y="482101"/>
                    <a:pt x="109244" y="481180"/>
                    <a:pt x="110273" y="481072"/>
                  </a:cubicBezTo>
                  <a:close/>
                  <a:moveTo>
                    <a:pt x="477509" y="449825"/>
                  </a:moveTo>
                  <a:cubicBezTo>
                    <a:pt x="478592" y="449716"/>
                    <a:pt x="479513" y="450474"/>
                    <a:pt x="479620" y="451558"/>
                  </a:cubicBezTo>
                  <a:lnTo>
                    <a:pt x="485795" y="520878"/>
                  </a:lnTo>
                  <a:cubicBezTo>
                    <a:pt x="485849" y="521906"/>
                    <a:pt x="485091" y="522827"/>
                    <a:pt x="484063" y="522935"/>
                  </a:cubicBezTo>
                  <a:lnTo>
                    <a:pt x="449347" y="526023"/>
                  </a:lnTo>
                  <a:lnTo>
                    <a:pt x="452759" y="564203"/>
                  </a:lnTo>
                  <a:cubicBezTo>
                    <a:pt x="452759" y="564203"/>
                    <a:pt x="452759" y="564258"/>
                    <a:pt x="452759" y="564258"/>
                  </a:cubicBezTo>
                  <a:lnTo>
                    <a:pt x="485848" y="561332"/>
                  </a:lnTo>
                  <a:cubicBezTo>
                    <a:pt x="486879" y="561279"/>
                    <a:pt x="487799" y="562036"/>
                    <a:pt x="487907" y="563065"/>
                  </a:cubicBezTo>
                  <a:lnTo>
                    <a:pt x="490831" y="595939"/>
                  </a:lnTo>
                  <a:cubicBezTo>
                    <a:pt x="490939" y="597022"/>
                    <a:pt x="490181" y="597942"/>
                    <a:pt x="489098" y="598051"/>
                  </a:cubicBezTo>
                  <a:lnTo>
                    <a:pt x="382627" y="607474"/>
                  </a:lnTo>
                  <a:cubicBezTo>
                    <a:pt x="381598" y="607528"/>
                    <a:pt x="380677" y="606770"/>
                    <a:pt x="380569" y="605741"/>
                  </a:cubicBezTo>
                  <a:lnTo>
                    <a:pt x="377319" y="570918"/>
                  </a:lnTo>
                  <a:lnTo>
                    <a:pt x="415175" y="567561"/>
                  </a:lnTo>
                  <a:lnTo>
                    <a:pt x="411763" y="529164"/>
                  </a:lnTo>
                  <a:cubicBezTo>
                    <a:pt x="411709" y="528135"/>
                    <a:pt x="412467" y="527214"/>
                    <a:pt x="413495" y="527106"/>
                  </a:cubicBezTo>
                  <a:lnTo>
                    <a:pt x="447181" y="524128"/>
                  </a:lnTo>
                  <a:cubicBezTo>
                    <a:pt x="447561" y="524128"/>
                    <a:pt x="447940" y="524236"/>
                    <a:pt x="448264" y="524398"/>
                  </a:cubicBezTo>
                  <a:lnTo>
                    <a:pt x="442090" y="454861"/>
                  </a:lnTo>
                  <a:cubicBezTo>
                    <a:pt x="442037" y="453832"/>
                    <a:pt x="442794" y="452911"/>
                    <a:pt x="443824" y="452804"/>
                  </a:cubicBezTo>
                  <a:close/>
                  <a:moveTo>
                    <a:pt x="695978" y="393772"/>
                  </a:moveTo>
                  <a:lnTo>
                    <a:pt x="626115" y="399946"/>
                  </a:lnTo>
                  <a:cubicBezTo>
                    <a:pt x="624491" y="400108"/>
                    <a:pt x="623245" y="401571"/>
                    <a:pt x="623407" y="403195"/>
                  </a:cubicBezTo>
                  <a:lnTo>
                    <a:pt x="626332" y="436177"/>
                  </a:lnTo>
                  <a:cubicBezTo>
                    <a:pt x="626332" y="436339"/>
                    <a:pt x="626494" y="436448"/>
                    <a:pt x="626656" y="436448"/>
                  </a:cubicBezTo>
                  <a:lnTo>
                    <a:pt x="593296" y="439425"/>
                  </a:lnTo>
                  <a:cubicBezTo>
                    <a:pt x="591672" y="439589"/>
                    <a:pt x="590425" y="441050"/>
                    <a:pt x="590589" y="442675"/>
                  </a:cubicBezTo>
                  <a:lnTo>
                    <a:pt x="593512" y="475548"/>
                  </a:lnTo>
                  <a:cubicBezTo>
                    <a:pt x="593567" y="475657"/>
                    <a:pt x="593675" y="475765"/>
                    <a:pt x="593784" y="475765"/>
                  </a:cubicBezTo>
                  <a:lnTo>
                    <a:pt x="665163" y="469428"/>
                  </a:lnTo>
                  <a:cubicBezTo>
                    <a:pt x="666786" y="469266"/>
                    <a:pt x="668032" y="467805"/>
                    <a:pt x="667870" y="466179"/>
                  </a:cubicBezTo>
                  <a:lnTo>
                    <a:pt x="664946" y="433360"/>
                  </a:lnTo>
                  <a:cubicBezTo>
                    <a:pt x="664945" y="433198"/>
                    <a:pt x="664837" y="433143"/>
                    <a:pt x="664729" y="433143"/>
                  </a:cubicBezTo>
                  <a:lnTo>
                    <a:pt x="699281" y="430057"/>
                  </a:lnTo>
                  <a:cubicBezTo>
                    <a:pt x="700905" y="429895"/>
                    <a:pt x="702151" y="428432"/>
                    <a:pt x="701988" y="426808"/>
                  </a:cubicBezTo>
                  <a:lnTo>
                    <a:pt x="699281" y="396534"/>
                  </a:lnTo>
                  <a:cubicBezTo>
                    <a:pt x="699119" y="394855"/>
                    <a:pt x="697656" y="393609"/>
                    <a:pt x="695978" y="393772"/>
                  </a:cubicBezTo>
                  <a:close/>
                  <a:moveTo>
                    <a:pt x="286227" y="392038"/>
                  </a:moveTo>
                  <a:lnTo>
                    <a:pt x="250376" y="395234"/>
                  </a:lnTo>
                  <a:lnTo>
                    <a:pt x="253572" y="431086"/>
                  </a:lnTo>
                  <a:cubicBezTo>
                    <a:pt x="253679" y="432168"/>
                    <a:pt x="254600" y="432927"/>
                    <a:pt x="255629" y="432819"/>
                  </a:cubicBezTo>
                  <a:lnTo>
                    <a:pt x="289530" y="429786"/>
                  </a:lnTo>
                  <a:cubicBezTo>
                    <a:pt x="290561" y="429678"/>
                    <a:pt x="291373" y="428757"/>
                    <a:pt x="291264" y="427674"/>
                  </a:cubicBezTo>
                  <a:lnTo>
                    <a:pt x="288285" y="393771"/>
                  </a:lnTo>
                  <a:cubicBezTo>
                    <a:pt x="288177" y="392689"/>
                    <a:pt x="287256" y="391930"/>
                    <a:pt x="286227" y="392038"/>
                  </a:cubicBezTo>
                  <a:close/>
                  <a:moveTo>
                    <a:pt x="843553" y="343352"/>
                  </a:moveTo>
                  <a:lnTo>
                    <a:pt x="846749" y="379853"/>
                  </a:lnTo>
                  <a:lnTo>
                    <a:pt x="884225" y="376550"/>
                  </a:lnTo>
                  <a:lnTo>
                    <a:pt x="887473" y="412997"/>
                  </a:lnTo>
                  <a:lnTo>
                    <a:pt x="849998" y="416301"/>
                  </a:lnTo>
                  <a:lnTo>
                    <a:pt x="852976" y="449715"/>
                  </a:lnTo>
                  <a:cubicBezTo>
                    <a:pt x="853139" y="451340"/>
                    <a:pt x="851893" y="452801"/>
                    <a:pt x="850269" y="452964"/>
                  </a:cubicBezTo>
                  <a:lnTo>
                    <a:pt x="818857" y="455727"/>
                  </a:lnTo>
                  <a:cubicBezTo>
                    <a:pt x="817180" y="455889"/>
                    <a:pt x="815717" y="454643"/>
                    <a:pt x="815555" y="452964"/>
                  </a:cubicBezTo>
                  <a:lnTo>
                    <a:pt x="806402" y="349634"/>
                  </a:lnTo>
                  <a:cubicBezTo>
                    <a:pt x="806239" y="348009"/>
                    <a:pt x="807485" y="346547"/>
                    <a:pt x="809110" y="346385"/>
                  </a:cubicBezTo>
                  <a:close/>
                  <a:moveTo>
                    <a:pt x="60340" y="375088"/>
                  </a:moveTo>
                  <a:cubicBezTo>
                    <a:pt x="61370" y="375034"/>
                    <a:pt x="62290" y="375791"/>
                    <a:pt x="62398" y="376820"/>
                  </a:cubicBezTo>
                  <a:lnTo>
                    <a:pt x="65322" y="409911"/>
                  </a:lnTo>
                  <a:cubicBezTo>
                    <a:pt x="65377" y="410940"/>
                    <a:pt x="64618" y="411859"/>
                    <a:pt x="63589" y="411968"/>
                  </a:cubicBezTo>
                  <a:lnTo>
                    <a:pt x="30500" y="414893"/>
                  </a:lnTo>
                  <a:cubicBezTo>
                    <a:pt x="29470" y="415002"/>
                    <a:pt x="28550" y="414243"/>
                    <a:pt x="28442" y="413160"/>
                  </a:cubicBezTo>
                  <a:lnTo>
                    <a:pt x="25517" y="380070"/>
                  </a:lnTo>
                  <a:cubicBezTo>
                    <a:pt x="25463" y="379042"/>
                    <a:pt x="26221" y="378121"/>
                    <a:pt x="27250" y="378013"/>
                  </a:cubicBezTo>
                  <a:close/>
                  <a:moveTo>
                    <a:pt x="134102" y="367236"/>
                  </a:moveTo>
                  <a:cubicBezTo>
                    <a:pt x="135727" y="367074"/>
                    <a:pt x="137188" y="368319"/>
                    <a:pt x="137351" y="369944"/>
                  </a:cubicBezTo>
                  <a:lnTo>
                    <a:pt x="143525" y="439534"/>
                  </a:lnTo>
                  <a:cubicBezTo>
                    <a:pt x="143687" y="441159"/>
                    <a:pt x="142442" y="442622"/>
                    <a:pt x="140818" y="442784"/>
                  </a:cubicBezTo>
                  <a:lnTo>
                    <a:pt x="108106" y="445708"/>
                  </a:lnTo>
                  <a:cubicBezTo>
                    <a:pt x="106483" y="445871"/>
                    <a:pt x="105020" y="444625"/>
                    <a:pt x="104858" y="443001"/>
                  </a:cubicBezTo>
                  <a:lnTo>
                    <a:pt x="98683" y="373410"/>
                  </a:lnTo>
                  <a:cubicBezTo>
                    <a:pt x="98521" y="371785"/>
                    <a:pt x="99766" y="370322"/>
                    <a:pt x="101392" y="370160"/>
                  </a:cubicBezTo>
                  <a:close/>
                  <a:moveTo>
                    <a:pt x="318938" y="351096"/>
                  </a:moveTo>
                  <a:cubicBezTo>
                    <a:pt x="320563" y="350934"/>
                    <a:pt x="322025" y="352180"/>
                    <a:pt x="322188" y="353805"/>
                  </a:cubicBezTo>
                  <a:lnTo>
                    <a:pt x="328524" y="424912"/>
                  </a:lnTo>
                  <a:lnTo>
                    <a:pt x="362318" y="421933"/>
                  </a:lnTo>
                  <a:cubicBezTo>
                    <a:pt x="363942" y="421771"/>
                    <a:pt x="365404" y="423015"/>
                    <a:pt x="365567" y="424641"/>
                  </a:cubicBezTo>
                  <a:lnTo>
                    <a:pt x="378511" y="570430"/>
                  </a:lnTo>
                  <a:lnTo>
                    <a:pt x="340818" y="573788"/>
                  </a:lnTo>
                  <a:lnTo>
                    <a:pt x="344066" y="610235"/>
                  </a:lnTo>
                  <a:lnTo>
                    <a:pt x="270414" y="616788"/>
                  </a:lnTo>
                  <a:cubicBezTo>
                    <a:pt x="269385" y="616896"/>
                    <a:pt x="268572" y="617817"/>
                    <a:pt x="268681" y="618901"/>
                  </a:cubicBezTo>
                  <a:lnTo>
                    <a:pt x="271768" y="653561"/>
                  </a:lnTo>
                  <a:cubicBezTo>
                    <a:pt x="271875" y="654644"/>
                    <a:pt x="272797" y="655401"/>
                    <a:pt x="273826" y="655293"/>
                  </a:cubicBezTo>
                  <a:lnTo>
                    <a:pt x="347641" y="648740"/>
                  </a:lnTo>
                  <a:lnTo>
                    <a:pt x="344283" y="610777"/>
                  </a:lnTo>
                  <a:lnTo>
                    <a:pt x="381814" y="607473"/>
                  </a:lnTo>
                  <a:lnTo>
                    <a:pt x="385010" y="643270"/>
                  </a:lnTo>
                  <a:cubicBezTo>
                    <a:pt x="385172" y="644895"/>
                    <a:pt x="383926" y="646358"/>
                    <a:pt x="382301" y="646520"/>
                  </a:cubicBezTo>
                  <a:lnTo>
                    <a:pt x="347749" y="649607"/>
                  </a:lnTo>
                  <a:lnTo>
                    <a:pt x="350620" y="682209"/>
                  </a:lnTo>
                  <a:cubicBezTo>
                    <a:pt x="350782" y="683834"/>
                    <a:pt x="349536" y="685296"/>
                    <a:pt x="347911" y="685459"/>
                  </a:cubicBezTo>
                  <a:lnTo>
                    <a:pt x="168762" y="701164"/>
                  </a:lnTo>
                  <a:cubicBezTo>
                    <a:pt x="167137" y="701326"/>
                    <a:pt x="165674" y="700081"/>
                    <a:pt x="165512" y="698457"/>
                  </a:cubicBezTo>
                  <a:lnTo>
                    <a:pt x="159392" y="629244"/>
                  </a:lnTo>
                  <a:lnTo>
                    <a:pt x="125112" y="632277"/>
                  </a:lnTo>
                  <a:cubicBezTo>
                    <a:pt x="124353" y="632331"/>
                    <a:pt x="123596" y="632114"/>
                    <a:pt x="122999" y="631627"/>
                  </a:cubicBezTo>
                  <a:cubicBezTo>
                    <a:pt x="123162" y="631897"/>
                    <a:pt x="123216" y="632276"/>
                    <a:pt x="123271" y="632601"/>
                  </a:cubicBezTo>
                  <a:lnTo>
                    <a:pt x="126195" y="665313"/>
                  </a:lnTo>
                  <a:cubicBezTo>
                    <a:pt x="126357" y="666937"/>
                    <a:pt x="125112" y="668399"/>
                    <a:pt x="123486" y="668561"/>
                  </a:cubicBezTo>
                  <a:lnTo>
                    <a:pt x="53897" y="674735"/>
                  </a:lnTo>
                  <a:cubicBezTo>
                    <a:pt x="52271" y="674898"/>
                    <a:pt x="50809" y="673652"/>
                    <a:pt x="50646" y="672027"/>
                  </a:cubicBezTo>
                  <a:lnTo>
                    <a:pt x="47722" y="639317"/>
                  </a:lnTo>
                  <a:cubicBezTo>
                    <a:pt x="47559" y="637692"/>
                    <a:pt x="48806" y="636231"/>
                    <a:pt x="50430" y="636068"/>
                  </a:cubicBezTo>
                  <a:lnTo>
                    <a:pt x="120021" y="629894"/>
                  </a:lnTo>
                  <a:cubicBezTo>
                    <a:pt x="120780" y="629840"/>
                    <a:pt x="121537" y="630057"/>
                    <a:pt x="122133" y="630544"/>
                  </a:cubicBezTo>
                  <a:cubicBezTo>
                    <a:pt x="121971" y="630219"/>
                    <a:pt x="121916" y="629894"/>
                    <a:pt x="121863" y="629569"/>
                  </a:cubicBezTo>
                  <a:lnTo>
                    <a:pt x="118668" y="593772"/>
                  </a:lnTo>
                  <a:lnTo>
                    <a:pt x="47181" y="600108"/>
                  </a:lnTo>
                  <a:cubicBezTo>
                    <a:pt x="45556" y="600270"/>
                    <a:pt x="44093" y="599025"/>
                    <a:pt x="43931" y="597400"/>
                  </a:cubicBezTo>
                  <a:lnTo>
                    <a:pt x="41007" y="564690"/>
                  </a:lnTo>
                  <a:cubicBezTo>
                    <a:pt x="40845" y="563065"/>
                    <a:pt x="42090" y="561603"/>
                    <a:pt x="43715" y="561439"/>
                  </a:cubicBezTo>
                  <a:lnTo>
                    <a:pt x="152461" y="551800"/>
                  </a:lnTo>
                  <a:lnTo>
                    <a:pt x="149590" y="519306"/>
                  </a:lnTo>
                  <a:cubicBezTo>
                    <a:pt x="149428" y="517681"/>
                    <a:pt x="150673" y="516220"/>
                    <a:pt x="152299" y="516058"/>
                  </a:cubicBezTo>
                  <a:lnTo>
                    <a:pt x="185116" y="513132"/>
                  </a:lnTo>
                  <a:lnTo>
                    <a:pt x="181976" y="477606"/>
                  </a:lnTo>
                  <a:cubicBezTo>
                    <a:pt x="181813" y="475981"/>
                    <a:pt x="183059" y="474519"/>
                    <a:pt x="184684" y="474357"/>
                  </a:cubicBezTo>
                  <a:lnTo>
                    <a:pt x="219394" y="471275"/>
                  </a:lnTo>
                  <a:lnTo>
                    <a:pt x="219398" y="471324"/>
                  </a:lnTo>
                  <a:lnTo>
                    <a:pt x="219457" y="471319"/>
                  </a:lnTo>
                  <a:lnTo>
                    <a:pt x="222702" y="507879"/>
                  </a:lnTo>
                  <a:cubicBezTo>
                    <a:pt x="222809" y="508962"/>
                    <a:pt x="223731" y="509721"/>
                    <a:pt x="224759" y="509612"/>
                  </a:cubicBezTo>
                  <a:lnTo>
                    <a:pt x="295704" y="503330"/>
                  </a:lnTo>
                  <a:lnTo>
                    <a:pt x="298900" y="539236"/>
                  </a:lnTo>
                  <a:lnTo>
                    <a:pt x="263806" y="542323"/>
                  </a:lnTo>
                  <a:cubicBezTo>
                    <a:pt x="262724" y="542431"/>
                    <a:pt x="261966" y="543352"/>
                    <a:pt x="262073" y="544381"/>
                  </a:cubicBezTo>
                  <a:lnTo>
                    <a:pt x="264999" y="577525"/>
                  </a:lnTo>
                  <a:cubicBezTo>
                    <a:pt x="265107" y="578554"/>
                    <a:pt x="266028" y="579366"/>
                    <a:pt x="267111" y="579258"/>
                  </a:cubicBezTo>
                  <a:lnTo>
                    <a:pt x="300254" y="576332"/>
                  </a:lnTo>
                  <a:cubicBezTo>
                    <a:pt x="301337" y="576225"/>
                    <a:pt x="302096" y="575304"/>
                    <a:pt x="301988" y="574275"/>
                  </a:cubicBezTo>
                  <a:lnTo>
                    <a:pt x="298900" y="539453"/>
                  </a:lnTo>
                  <a:lnTo>
                    <a:pt x="334481" y="536311"/>
                  </a:lnTo>
                  <a:cubicBezTo>
                    <a:pt x="335564" y="536204"/>
                    <a:pt x="336322" y="535283"/>
                    <a:pt x="336214" y="534254"/>
                  </a:cubicBezTo>
                  <a:lnTo>
                    <a:pt x="332802" y="495965"/>
                  </a:lnTo>
                  <a:cubicBezTo>
                    <a:pt x="332803" y="495911"/>
                    <a:pt x="332748" y="495857"/>
                    <a:pt x="332748" y="495802"/>
                  </a:cubicBezTo>
                  <a:lnTo>
                    <a:pt x="329877" y="463417"/>
                  </a:lnTo>
                  <a:cubicBezTo>
                    <a:pt x="329769" y="462333"/>
                    <a:pt x="328848" y="461575"/>
                    <a:pt x="327819" y="461684"/>
                  </a:cubicBezTo>
                  <a:lnTo>
                    <a:pt x="219457" y="471319"/>
                  </a:lnTo>
                  <a:lnTo>
                    <a:pt x="219453" y="471269"/>
                  </a:lnTo>
                  <a:lnTo>
                    <a:pt x="219394" y="471275"/>
                  </a:lnTo>
                  <a:lnTo>
                    <a:pt x="216419" y="437855"/>
                  </a:lnTo>
                  <a:cubicBezTo>
                    <a:pt x="216420" y="437368"/>
                    <a:pt x="216474" y="436934"/>
                    <a:pt x="216637" y="436502"/>
                  </a:cubicBezTo>
                  <a:lnTo>
                    <a:pt x="181543" y="439643"/>
                  </a:lnTo>
                  <a:cubicBezTo>
                    <a:pt x="179918" y="439805"/>
                    <a:pt x="178456" y="438559"/>
                    <a:pt x="178293" y="436934"/>
                  </a:cubicBezTo>
                  <a:lnTo>
                    <a:pt x="175369" y="404224"/>
                  </a:lnTo>
                  <a:cubicBezTo>
                    <a:pt x="175207" y="402599"/>
                    <a:pt x="176452" y="401136"/>
                    <a:pt x="178077" y="400974"/>
                  </a:cubicBezTo>
                  <a:lnTo>
                    <a:pt x="250214" y="394584"/>
                  </a:lnTo>
                  <a:lnTo>
                    <a:pt x="247180" y="360466"/>
                  </a:lnTo>
                  <a:cubicBezTo>
                    <a:pt x="247018" y="358841"/>
                    <a:pt x="248263" y="357378"/>
                    <a:pt x="249889" y="357216"/>
                  </a:cubicBezTo>
                  <a:close/>
                  <a:moveTo>
                    <a:pt x="504479" y="335552"/>
                  </a:moveTo>
                  <a:cubicBezTo>
                    <a:pt x="506158" y="335390"/>
                    <a:pt x="507620" y="336636"/>
                    <a:pt x="507783" y="338314"/>
                  </a:cubicBezTo>
                  <a:lnTo>
                    <a:pt x="510599" y="369942"/>
                  </a:lnTo>
                  <a:cubicBezTo>
                    <a:pt x="510761" y="371567"/>
                    <a:pt x="509516" y="373028"/>
                    <a:pt x="507891" y="373191"/>
                  </a:cubicBezTo>
                  <a:lnTo>
                    <a:pt x="473230" y="376278"/>
                  </a:lnTo>
                  <a:lnTo>
                    <a:pt x="476209" y="410017"/>
                  </a:lnTo>
                  <a:cubicBezTo>
                    <a:pt x="476371" y="411642"/>
                    <a:pt x="475127" y="413104"/>
                    <a:pt x="473502" y="413267"/>
                  </a:cubicBezTo>
                  <a:lnTo>
                    <a:pt x="442525" y="416029"/>
                  </a:lnTo>
                  <a:cubicBezTo>
                    <a:pt x="440520" y="416245"/>
                    <a:pt x="438679" y="414729"/>
                    <a:pt x="438516" y="412671"/>
                  </a:cubicBezTo>
                  <a:lnTo>
                    <a:pt x="435484" y="378715"/>
                  </a:lnTo>
                  <a:lnTo>
                    <a:pt x="473122" y="375357"/>
                  </a:lnTo>
                  <a:lnTo>
                    <a:pt x="470143" y="341617"/>
                  </a:lnTo>
                  <a:cubicBezTo>
                    <a:pt x="469981" y="339994"/>
                    <a:pt x="471228" y="338531"/>
                    <a:pt x="472852" y="338369"/>
                  </a:cubicBezTo>
                  <a:close/>
                  <a:moveTo>
                    <a:pt x="874098" y="302896"/>
                  </a:moveTo>
                  <a:cubicBezTo>
                    <a:pt x="875723" y="302734"/>
                    <a:pt x="877184" y="303926"/>
                    <a:pt x="877239" y="305659"/>
                  </a:cubicBezTo>
                  <a:lnTo>
                    <a:pt x="880272" y="339560"/>
                  </a:lnTo>
                  <a:lnTo>
                    <a:pt x="843446" y="342810"/>
                  </a:lnTo>
                  <a:lnTo>
                    <a:pt x="840467" y="308963"/>
                  </a:lnTo>
                  <a:cubicBezTo>
                    <a:pt x="840305" y="307283"/>
                    <a:pt x="841550" y="305822"/>
                    <a:pt x="843229" y="305659"/>
                  </a:cubicBezTo>
                  <a:close/>
                  <a:moveTo>
                    <a:pt x="948238" y="296073"/>
                  </a:moveTo>
                  <a:cubicBezTo>
                    <a:pt x="949917" y="295911"/>
                    <a:pt x="951378" y="297157"/>
                    <a:pt x="951541" y="298835"/>
                  </a:cubicBezTo>
                  <a:lnTo>
                    <a:pt x="960748" y="403141"/>
                  </a:lnTo>
                  <a:cubicBezTo>
                    <a:pt x="960910" y="404766"/>
                    <a:pt x="959664" y="406227"/>
                    <a:pt x="958040" y="406390"/>
                  </a:cubicBezTo>
                  <a:lnTo>
                    <a:pt x="923596" y="409423"/>
                  </a:lnTo>
                  <a:lnTo>
                    <a:pt x="920402" y="373300"/>
                  </a:lnTo>
                  <a:lnTo>
                    <a:pt x="884279" y="376496"/>
                  </a:lnTo>
                  <a:lnTo>
                    <a:pt x="881030" y="339669"/>
                  </a:lnTo>
                  <a:lnTo>
                    <a:pt x="917152" y="336473"/>
                  </a:lnTo>
                  <a:lnTo>
                    <a:pt x="914119" y="302085"/>
                  </a:lnTo>
                  <a:cubicBezTo>
                    <a:pt x="913956" y="300460"/>
                    <a:pt x="915203" y="298997"/>
                    <a:pt x="916827" y="298835"/>
                  </a:cubicBezTo>
                  <a:close/>
                  <a:moveTo>
                    <a:pt x="422649" y="268452"/>
                  </a:moveTo>
                  <a:cubicBezTo>
                    <a:pt x="424327" y="268290"/>
                    <a:pt x="425790" y="269536"/>
                    <a:pt x="425952" y="271161"/>
                  </a:cubicBezTo>
                  <a:lnTo>
                    <a:pt x="435484" y="378715"/>
                  </a:lnTo>
                  <a:cubicBezTo>
                    <a:pt x="435483" y="378878"/>
                    <a:pt x="435376" y="378985"/>
                    <a:pt x="435267" y="378986"/>
                  </a:cubicBezTo>
                  <a:lnTo>
                    <a:pt x="401960" y="381964"/>
                  </a:lnTo>
                  <a:cubicBezTo>
                    <a:pt x="399957" y="382181"/>
                    <a:pt x="398115" y="380665"/>
                    <a:pt x="397952" y="378606"/>
                  </a:cubicBezTo>
                  <a:lnTo>
                    <a:pt x="388692" y="274464"/>
                  </a:lnTo>
                  <a:cubicBezTo>
                    <a:pt x="388530" y="272839"/>
                    <a:pt x="389776" y="271377"/>
                    <a:pt x="391400" y="271214"/>
                  </a:cubicBezTo>
                  <a:close/>
                  <a:moveTo>
                    <a:pt x="644583" y="246357"/>
                  </a:moveTo>
                  <a:cubicBezTo>
                    <a:pt x="646587" y="246142"/>
                    <a:pt x="648427" y="247657"/>
                    <a:pt x="648590" y="249715"/>
                  </a:cubicBezTo>
                  <a:lnTo>
                    <a:pt x="651461" y="281993"/>
                  </a:lnTo>
                  <a:cubicBezTo>
                    <a:pt x="651623" y="283618"/>
                    <a:pt x="650378" y="285079"/>
                    <a:pt x="648752" y="285241"/>
                  </a:cubicBezTo>
                  <a:lnTo>
                    <a:pt x="614634" y="288275"/>
                  </a:lnTo>
                  <a:lnTo>
                    <a:pt x="617937" y="325589"/>
                  </a:lnTo>
                  <a:lnTo>
                    <a:pt x="652002" y="322557"/>
                  </a:lnTo>
                  <a:cubicBezTo>
                    <a:pt x="653680" y="322393"/>
                    <a:pt x="655143" y="323639"/>
                    <a:pt x="655306" y="325318"/>
                  </a:cubicBezTo>
                  <a:lnTo>
                    <a:pt x="658392" y="359816"/>
                  </a:lnTo>
                  <a:lnTo>
                    <a:pt x="731612" y="353317"/>
                  </a:lnTo>
                  <a:lnTo>
                    <a:pt x="728525" y="318548"/>
                  </a:lnTo>
                  <a:cubicBezTo>
                    <a:pt x="728363" y="316924"/>
                    <a:pt x="729609" y="315461"/>
                    <a:pt x="731233" y="315299"/>
                  </a:cubicBezTo>
                  <a:lnTo>
                    <a:pt x="762698" y="312483"/>
                  </a:lnTo>
                  <a:cubicBezTo>
                    <a:pt x="764376" y="312321"/>
                    <a:pt x="765839" y="313566"/>
                    <a:pt x="766002" y="315245"/>
                  </a:cubicBezTo>
                  <a:lnTo>
                    <a:pt x="772067" y="383428"/>
                  </a:lnTo>
                  <a:cubicBezTo>
                    <a:pt x="772229" y="385053"/>
                    <a:pt x="770984" y="386514"/>
                    <a:pt x="769359" y="386678"/>
                  </a:cubicBezTo>
                  <a:lnTo>
                    <a:pt x="735999" y="389656"/>
                  </a:lnTo>
                  <a:lnTo>
                    <a:pt x="739248" y="426429"/>
                  </a:lnTo>
                  <a:lnTo>
                    <a:pt x="773692" y="423396"/>
                  </a:lnTo>
                  <a:cubicBezTo>
                    <a:pt x="775370" y="423233"/>
                    <a:pt x="776833" y="424479"/>
                    <a:pt x="776995" y="426157"/>
                  </a:cubicBezTo>
                  <a:lnTo>
                    <a:pt x="779650" y="456215"/>
                  </a:lnTo>
                  <a:cubicBezTo>
                    <a:pt x="779812" y="457839"/>
                    <a:pt x="778565" y="459301"/>
                    <a:pt x="776941" y="459464"/>
                  </a:cubicBezTo>
                  <a:lnTo>
                    <a:pt x="742443" y="462551"/>
                  </a:lnTo>
                  <a:lnTo>
                    <a:pt x="745748" y="499756"/>
                  </a:lnTo>
                  <a:lnTo>
                    <a:pt x="780190" y="496724"/>
                  </a:lnTo>
                  <a:cubicBezTo>
                    <a:pt x="781869" y="496561"/>
                    <a:pt x="783331" y="497806"/>
                    <a:pt x="783494" y="499486"/>
                  </a:cubicBezTo>
                  <a:lnTo>
                    <a:pt x="786256" y="530463"/>
                  </a:lnTo>
                  <a:cubicBezTo>
                    <a:pt x="786418" y="532088"/>
                    <a:pt x="785172" y="533550"/>
                    <a:pt x="783549" y="533712"/>
                  </a:cubicBezTo>
                  <a:lnTo>
                    <a:pt x="715745" y="539724"/>
                  </a:lnTo>
                  <a:cubicBezTo>
                    <a:pt x="713740" y="539941"/>
                    <a:pt x="711899" y="538424"/>
                    <a:pt x="711737" y="536366"/>
                  </a:cubicBezTo>
                  <a:lnTo>
                    <a:pt x="708812" y="503656"/>
                  </a:lnTo>
                  <a:cubicBezTo>
                    <a:pt x="708758" y="503331"/>
                    <a:pt x="709028" y="503060"/>
                    <a:pt x="709353" y="503006"/>
                  </a:cubicBezTo>
                  <a:lnTo>
                    <a:pt x="671390" y="506363"/>
                  </a:lnTo>
                  <a:lnTo>
                    <a:pt x="677077" y="570377"/>
                  </a:lnTo>
                  <a:cubicBezTo>
                    <a:pt x="677564" y="576171"/>
                    <a:pt x="673286" y="581262"/>
                    <a:pt x="667490" y="581804"/>
                  </a:cubicBezTo>
                  <a:lnTo>
                    <a:pt x="607106" y="587165"/>
                  </a:lnTo>
                  <a:cubicBezTo>
                    <a:pt x="605102" y="587382"/>
                    <a:pt x="603261" y="585866"/>
                    <a:pt x="603098" y="583807"/>
                  </a:cubicBezTo>
                  <a:lnTo>
                    <a:pt x="593567" y="476686"/>
                  </a:lnTo>
                  <a:lnTo>
                    <a:pt x="559339" y="479719"/>
                  </a:lnTo>
                  <a:cubicBezTo>
                    <a:pt x="557336" y="479935"/>
                    <a:pt x="555494" y="478419"/>
                    <a:pt x="555331" y="476361"/>
                  </a:cubicBezTo>
                  <a:lnTo>
                    <a:pt x="549429" y="409314"/>
                  </a:lnTo>
                  <a:cubicBezTo>
                    <a:pt x="549267" y="407691"/>
                    <a:pt x="550512" y="406228"/>
                    <a:pt x="552138" y="406066"/>
                  </a:cubicBezTo>
                  <a:lnTo>
                    <a:pt x="587068" y="402979"/>
                  </a:lnTo>
                  <a:lnTo>
                    <a:pt x="582628" y="353209"/>
                  </a:lnTo>
                  <a:lnTo>
                    <a:pt x="580731" y="331925"/>
                  </a:lnTo>
                  <a:lnTo>
                    <a:pt x="577049" y="290496"/>
                  </a:lnTo>
                  <a:lnTo>
                    <a:pt x="614146" y="287191"/>
                  </a:lnTo>
                  <a:lnTo>
                    <a:pt x="611059" y="252314"/>
                  </a:lnTo>
                  <a:cubicBezTo>
                    <a:pt x="610897" y="250690"/>
                    <a:pt x="612142" y="249228"/>
                    <a:pt x="613768" y="249065"/>
                  </a:cubicBezTo>
                  <a:close/>
                  <a:moveTo>
                    <a:pt x="345908" y="237260"/>
                  </a:moveTo>
                  <a:cubicBezTo>
                    <a:pt x="347588" y="237151"/>
                    <a:pt x="349049" y="238343"/>
                    <a:pt x="349212" y="239967"/>
                  </a:cubicBezTo>
                  <a:lnTo>
                    <a:pt x="355223" y="307718"/>
                  </a:lnTo>
                  <a:cubicBezTo>
                    <a:pt x="355386" y="309342"/>
                    <a:pt x="354140" y="310805"/>
                    <a:pt x="352515" y="310967"/>
                  </a:cubicBezTo>
                  <a:lnTo>
                    <a:pt x="321538" y="313729"/>
                  </a:lnTo>
                  <a:cubicBezTo>
                    <a:pt x="319535" y="313946"/>
                    <a:pt x="317692" y="312430"/>
                    <a:pt x="317530" y="310371"/>
                  </a:cubicBezTo>
                  <a:lnTo>
                    <a:pt x="311572" y="243325"/>
                  </a:lnTo>
                  <a:cubicBezTo>
                    <a:pt x="311410" y="241700"/>
                    <a:pt x="312656" y="240239"/>
                    <a:pt x="314281" y="240076"/>
                  </a:cubicBezTo>
                  <a:close/>
                  <a:moveTo>
                    <a:pt x="565025" y="179528"/>
                  </a:moveTo>
                  <a:cubicBezTo>
                    <a:pt x="566109" y="179419"/>
                    <a:pt x="567029" y="180177"/>
                    <a:pt x="567138" y="181261"/>
                  </a:cubicBezTo>
                  <a:lnTo>
                    <a:pt x="576832" y="290549"/>
                  </a:lnTo>
                  <a:lnTo>
                    <a:pt x="542117" y="293635"/>
                  </a:lnTo>
                  <a:cubicBezTo>
                    <a:pt x="541034" y="293689"/>
                    <a:pt x="540059" y="292931"/>
                    <a:pt x="540005" y="291902"/>
                  </a:cubicBezTo>
                  <a:lnTo>
                    <a:pt x="530419" y="184077"/>
                  </a:lnTo>
                  <a:cubicBezTo>
                    <a:pt x="530310" y="183264"/>
                    <a:pt x="530907" y="182560"/>
                    <a:pt x="531719" y="182507"/>
                  </a:cubicBezTo>
                  <a:close/>
                  <a:moveTo>
                    <a:pt x="186147" y="139887"/>
                  </a:moveTo>
                  <a:cubicBezTo>
                    <a:pt x="188421" y="139724"/>
                    <a:pt x="189233" y="140157"/>
                    <a:pt x="189450" y="142594"/>
                  </a:cubicBezTo>
                  <a:cubicBezTo>
                    <a:pt x="192483" y="177688"/>
                    <a:pt x="195569" y="212782"/>
                    <a:pt x="198765" y="247875"/>
                  </a:cubicBezTo>
                  <a:cubicBezTo>
                    <a:pt x="198981" y="250149"/>
                    <a:pt x="198332" y="250745"/>
                    <a:pt x="196165" y="250908"/>
                  </a:cubicBezTo>
                  <a:cubicBezTo>
                    <a:pt x="178564" y="252424"/>
                    <a:pt x="160964" y="253994"/>
                    <a:pt x="143363" y="255565"/>
                  </a:cubicBezTo>
                  <a:cubicBezTo>
                    <a:pt x="126087" y="257082"/>
                    <a:pt x="108810" y="258598"/>
                    <a:pt x="91536" y="260223"/>
                  </a:cubicBezTo>
                  <a:cubicBezTo>
                    <a:pt x="88936" y="260440"/>
                    <a:pt x="87907" y="260114"/>
                    <a:pt x="87690" y="257082"/>
                  </a:cubicBezTo>
                  <a:cubicBezTo>
                    <a:pt x="84711" y="222205"/>
                    <a:pt x="81625" y="187328"/>
                    <a:pt x="78429" y="152451"/>
                  </a:cubicBezTo>
                  <a:cubicBezTo>
                    <a:pt x="78212" y="150068"/>
                    <a:pt x="78809" y="149418"/>
                    <a:pt x="81191" y="149201"/>
                  </a:cubicBezTo>
                  <a:cubicBezTo>
                    <a:pt x="116176" y="146169"/>
                    <a:pt x="151162" y="143081"/>
                    <a:pt x="186147" y="139887"/>
                  </a:cubicBezTo>
                  <a:close/>
                  <a:moveTo>
                    <a:pt x="519750" y="108638"/>
                  </a:moveTo>
                  <a:cubicBezTo>
                    <a:pt x="521428" y="108476"/>
                    <a:pt x="522891" y="109721"/>
                    <a:pt x="523054" y="111400"/>
                  </a:cubicBezTo>
                  <a:lnTo>
                    <a:pt x="529445" y="183320"/>
                  </a:lnTo>
                  <a:lnTo>
                    <a:pt x="494351" y="186461"/>
                  </a:lnTo>
                  <a:lnTo>
                    <a:pt x="503991" y="295099"/>
                  </a:lnTo>
                  <a:cubicBezTo>
                    <a:pt x="504046" y="296128"/>
                    <a:pt x="503287" y="297049"/>
                    <a:pt x="502258" y="297157"/>
                  </a:cubicBezTo>
                  <a:lnTo>
                    <a:pt x="469439" y="300081"/>
                  </a:lnTo>
                  <a:cubicBezTo>
                    <a:pt x="468356" y="300190"/>
                    <a:pt x="467436" y="299377"/>
                    <a:pt x="467327" y="298295"/>
                  </a:cubicBezTo>
                  <a:lnTo>
                    <a:pt x="464133" y="262389"/>
                  </a:lnTo>
                  <a:lnTo>
                    <a:pt x="425735" y="265801"/>
                  </a:lnTo>
                  <a:cubicBezTo>
                    <a:pt x="424706" y="265855"/>
                    <a:pt x="423785" y="265096"/>
                    <a:pt x="423676" y="264068"/>
                  </a:cubicBezTo>
                  <a:lnTo>
                    <a:pt x="420698" y="230382"/>
                  </a:lnTo>
                  <a:cubicBezTo>
                    <a:pt x="420590" y="229298"/>
                    <a:pt x="421348" y="228379"/>
                    <a:pt x="422432" y="228270"/>
                  </a:cubicBezTo>
                  <a:lnTo>
                    <a:pt x="460774" y="224858"/>
                  </a:lnTo>
                  <a:lnTo>
                    <a:pt x="457633" y="189657"/>
                  </a:lnTo>
                  <a:lnTo>
                    <a:pt x="422377" y="192798"/>
                  </a:lnTo>
                  <a:cubicBezTo>
                    <a:pt x="420372" y="193013"/>
                    <a:pt x="418532" y="191497"/>
                    <a:pt x="418370" y="189440"/>
                  </a:cubicBezTo>
                  <a:lnTo>
                    <a:pt x="412034" y="118170"/>
                  </a:lnTo>
                  <a:close/>
                  <a:moveTo>
                    <a:pt x="852435" y="80747"/>
                  </a:moveTo>
                  <a:cubicBezTo>
                    <a:pt x="854709" y="80585"/>
                    <a:pt x="855521" y="81017"/>
                    <a:pt x="855738" y="83454"/>
                  </a:cubicBezTo>
                  <a:cubicBezTo>
                    <a:pt x="858771" y="118548"/>
                    <a:pt x="861857" y="153642"/>
                    <a:pt x="865054" y="188735"/>
                  </a:cubicBezTo>
                  <a:cubicBezTo>
                    <a:pt x="865270" y="191009"/>
                    <a:pt x="864619" y="191606"/>
                    <a:pt x="862454" y="191768"/>
                  </a:cubicBezTo>
                  <a:cubicBezTo>
                    <a:pt x="844852" y="193284"/>
                    <a:pt x="827252" y="194854"/>
                    <a:pt x="809651" y="196425"/>
                  </a:cubicBezTo>
                  <a:cubicBezTo>
                    <a:pt x="792375" y="197942"/>
                    <a:pt x="775099" y="199458"/>
                    <a:pt x="757824" y="201083"/>
                  </a:cubicBezTo>
                  <a:cubicBezTo>
                    <a:pt x="755224" y="201300"/>
                    <a:pt x="754195" y="200974"/>
                    <a:pt x="753979" y="197942"/>
                  </a:cubicBezTo>
                  <a:cubicBezTo>
                    <a:pt x="750999" y="163065"/>
                    <a:pt x="747912" y="128188"/>
                    <a:pt x="744717" y="93311"/>
                  </a:cubicBezTo>
                  <a:cubicBezTo>
                    <a:pt x="744500" y="90928"/>
                    <a:pt x="745097" y="90278"/>
                    <a:pt x="747479" y="90061"/>
                  </a:cubicBezTo>
                  <a:cubicBezTo>
                    <a:pt x="782464" y="87029"/>
                    <a:pt x="817450" y="83941"/>
                    <a:pt x="852435" y="80747"/>
                  </a:cubicBezTo>
                  <a:close/>
                  <a:moveTo>
                    <a:pt x="219344" y="99215"/>
                  </a:moveTo>
                  <a:cubicBezTo>
                    <a:pt x="159881" y="104630"/>
                    <a:pt x="100362" y="109883"/>
                    <a:pt x="40898" y="115082"/>
                  </a:cubicBezTo>
                  <a:cubicBezTo>
                    <a:pt x="37865" y="115352"/>
                    <a:pt x="37595" y="116435"/>
                    <a:pt x="37811" y="119035"/>
                  </a:cubicBezTo>
                  <a:cubicBezTo>
                    <a:pt x="43118" y="178554"/>
                    <a:pt x="48427" y="238017"/>
                    <a:pt x="53625" y="297536"/>
                  </a:cubicBezTo>
                  <a:cubicBezTo>
                    <a:pt x="53897" y="300352"/>
                    <a:pt x="54601" y="301164"/>
                    <a:pt x="57579" y="300893"/>
                  </a:cubicBezTo>
                  <a:cubicBezTo>
                    <a:pt x="117043" y="295477"/>
                    <a:pt x="176561" y="290223"/>
                    <a:pt x="236024" y="285025"/>
                  </a:cubicBezTo>
                  <a:cubicBezTo>
                    <a:pt x="238840" y="284808"/>
                    <a:pt x="239707" y="284158"/>
                    <a:pt x="239437" y="281125"/>
                  </a:cubicBezTo>
                  <a:cubicBezTo>
                    <a:pt x="236675" y="251448"/>
                    <a:pt x="234128" y="221715"/>
                    <a:pt x="231475" y="192038"/>
                  </a:cubicBezTo>
                  <a:cubicBezTo>
                    <a:pt x="228821" y="162360"/>
                    <a:pt x="226168" y="132629"/>
                    <a:pt x="223623" y="102950"/>
                  </a:cubicBezTo>
                  <a:cubicBezTo>
                    <a:pt x="223353" y="99864"/>
                    <a:pt x="222702" y="98888"/>
                    <a:pt x="219344" y="99215"/>
                  </a:cubicBezTo>
                  <a:close/>
                  <a:moveTo>
                    <a:pt x="632288" y="63688"/>
                  </a:moveTo>
                  <a:cubicBezTo>
                    <a:pt x="633373" y="63579"/>
                    <a:pt x="634293" y="64337"/>
                    <a:pt x="634401" y="65420"/>
                  </a:cubicBezTo>
                  <a:lnTo>
                    <a:pt x="640467" y="133819"/>
                  </a:lnTo>
                  <a:cubicBezTo>
                    <a:pt x="640521" y="134849"/>
                    <a:pt x="639763" y="135769"/>
                    <a:pt x="638734" y="135878"/>
                  </a:cubicBezTo>
                  <a:lnTo>
                    <a:pt x="611710" y="138260"/>
                  </a:lnTo>
                  <a:lnTo>
                    <a:pt x="605915" y="138802"/>
                  </a:lnTo>
                  <a:lnTo>
                    <a:pt x="565569" y="142377"/>
                  </a:lnTo>
                  <a:cubicBezTo>
                    <a:pt x="564539" y="142430"/>
                    <a:pt x="563619" y="141673"/>
                    <a:pt x="563510" y="140697"/>
                  </a:cubicBezTo>
                  <a:lnTo>
                    <a:pt x="560532" y="107012"/>
                  </a:lnTo>
                  <a:cubicBezTo>
                    <a:pt x="560423" y="105930"/>
                    <a:pt x="561182" y="105009"/>
                    <a:pt x="562265" y="104900"/>
                  </a:cubicBezTo>
                  <a:lnTo>
                    <a:pt x="600607" y="101489"/>
                  </a:lnTo>
                  <a:lnTo>
                    <a:pt x="597683" y="68669"/>
                  </a:lnTo>
                  <a:cubicBezTo>
                    <a:pt x="597629" y="67641"/>
                    <a:pt x="598388" y="66720"/>
                    <a:pt x="599417" y="66612"/>
                  </a:cubicBezTo>
                  <a:close/>
                  <a:moveTo>
                    <a:pt x="885578" y="40076"/>
                  </a:moveTo>
                  <a:cubicBezTo>
                    <a:pt x="826114" y="45491"/>
                    <a:pt x="766596" y="50745"/>
                    <a:pt x="707132" y="55944"/>
                  </a:cubicBezTo>
                  <a:cubicBezTo>
                    <a:pt x="704100" y="56214"/>
                    <a:pt x="703828" y="57298"/>
                    <a:pt x="704045" y="59897"/>
                  </a:cubicBezTo>
                  <a:cubicBezTo>
                    <a:pt x="709407" y="119415"/>
                    <a:pt x="714714" y="178879"/>
                    <a:pt x="719860" y="238397"/>
                  </a:cubicBezTo>
                  <a:cubicBezTo>
                    <a:pt x="720130" y="241213"/>
                    <a:pt x="720834" y="242026"/>
                    <a:pt x="723813" y="241754"/>
                  </a:cubicBezTo>
                  <a:cubicBezTo>
                    <a:pt x="783277" y="236339"/>
                    <a:pt x="842795" y="231086"/>
                    <a:pt x="902258" y="225887"/>
                  </a:cubicBezTo>
                  <a:cubicBezTo>
                    <a:pt x="905075" y="225670"/>
                    <a:pt x="905942" y="225021"/>
                    <a:pt x="905670" y="221987"/>
                  </a:cubicBezTo>
                  <a:cubicBezTo>
                    <a:pt x="902908" y="192309"/>
                    <a:pt x="900362" y="162578"/>
                    <a:pt x="897709" y="132900"/>
                  </a:cubicBezTo>
                  <a:cubicBezTo>
                    <a:pt x="895055" y="103223"/>
                    <a:pt x="892402" y="73491"/>
                    <a:pt x="889856" y="43813"/>
                  </a:cubicBezTo>
                  <a:cubicBezTo>
                    <a:pt x="889586" y="40726"/>
                    <a:pt x="888936" y="39751"/>
                    <a:pt x="885578" y="40076"/>
                  </a:cubicBezTo>
                  <a:close/>
                  <a:moveTo>
                    <a:pt x="257199" y="59138"/>
                  </a:moveTo>
                  <a:cubicBezTo>
                    <a:pt x="258174" y="59030"/>
                    <a:pt x="258986" y="59734"/>
                    <a:pt x="259095" y="60708"/>
                  </a:cubicBezTo>
                  <a:lnTo>
                    <a:pt x="281787" y="316327"/>
                  </a:lnTo>
                  <a:cubicBezTo>
                    <a:pt x="281894" y="317302"/>
                    <a:pt x="281191" y="318114"/>
                    <a:pt x="280217" y="318223"/>
                  </a:cubicBezTo>
                  <a:lnTo>
                    <a:pt x="24598" y="340914"/>
                  </a:lnTo>
                  <a:cubicBezTo>
                    <a:pt x="23622" y="341022"/>
                    <a:pt x="22756" y="340318"/>
                    <a:pt x="22702" y="339344"/>
                  </a:cubicBezTo>
                  <a:lnTo>
                    <a:pt x="10" y="83725"/>
                  </a:lnTo>
                  <a:cubicBezTo>
                    <a:pt x="-97" y="82751"/>
                    <a:pt x="606" y="81938"/>
                    <a:pt x="1580" y="81830"/>
                  </a:cubicBezTo>
                  <a:close/>
                  <a:moveTo>
                    <a:pt x="402557" y="46302"/>
                  </a:moveTo>
                  <a:cubicBezTo>
                    <a:pt x="404235" y="46140"/>
                    <a:pt x="405698" y="47386"/>
                    <a:pt x="405860" y="49064"/>
                  </a:cubicBezTo>
                  <a:lnTo>
                    <a:pt x="411979" y="117844"/>
                  </a:lnTo>
                  <a:lnTo>
                    <a:pt x="375207" y="121093"/>
                  </a:lnTo>
                  <a:lnTo>
                    <a:pt x="381761" y="194963"/>
                  </a:lnTo>
                  <a:cubicBezTo>
                    <a:pt x="381815" y="195992"/>
                    <a:pt x="381057" y="196913"/>
                    <a:pt x="380027" y="197021"/>
                  </a:cubicBezTo>
                  <a:lnTo>
                    <a:pt x="347209" y="199945"/>
                  </a:lnTo>
                  <a:cubicBezTo>
                    <a:pt x="346126" y="200054"/>
                    <a:pt x="345205" y="199241"/>
                    <a:pt x="345097" y="198158"/>
                  </a:cubicBezTo>
                  <a:lnTo>
                    <a:pt x="341901" y="162252"/>
                  </a:lnTo>
                  <a:lnTo>
                    <a:pt x="306320" y="165393"/>
                  </a:lnTo>
                  <a:cubicBezTo>
                    <a:pt x="305291" y="165447"/>
                    <a:pt x="304371" y="164689"/>
                    <a:pt x="304263" y="163769"/>
                  </a:cubicBezTo>
                  <a:lnTo>
                    <a:pt x="301284" y="130083"/>
                  </a:lnTo>
                  <a:cubicBezTo>
                    <a:pt x="301175" y="129000"/>
                    <a:pt x="301933" y="128079"/>
                    <a:pt x="303016" y="127971"/>
                  </a:cubicBezTo>
                  <a:lnTo>
                    <a:pt x="338543" y="124830"/>
                  </a:lnTo>
                  <a:lnTo>
                    <a:pt x="335457" y="90115"/>
                  </a:lnTo>
                  <a:lnTo>
                    <a:pt x="299876" y="93256"/>
                  </a:lnTo>
                  <a:cubicBezTo>
                    <a:pt x="298846" y="93311"/>
                    <a:pt x="297926" y="92552"/>
                    <a:pt x="297818" y="91523"/>
                  </a:cubicBezTo>
                  <a:lnTo>
                    <a:pt x="294840" y="57838"/>
                  </a:lnTo>
                  <a:cubicBezTo>
                    <a:pt x="294730" y="56754"/>
                    <a:pt x="295488" y="55835"/>
                    <a:pt x="296573" y="55726"/>
                  </a:cubicBezTo>
                  <a:lnTo>
                    <a:pt x="356199" y="50419"/>
                  </a:lnTo>
                  <a:lnTo>
                    <a:pt x="372933" y="48956"/>
                  </a:lnTo>
                  <a:close/>
                  <a:moveTo>
                    <a:pt x="476643" y="38613"/>
                  </a:moveTo>
                  <a:cubicBezTo>
                    <a:pt x="479026" y="38396"/>
                    <a:pt x="481137" y="40183"/>
                    <a:pt x="481354" y="42566"/>
                  </a:cubicBezTo>
                  <a:lnTo>
                    <a:pt x="483953" y="71811"/>
                  </a:lnTo>
                  <a:cubicBezTo>
                    <a:pt x="484170" y="73977"/>
                    <a:pt x="482546" y="75872"/>
                    <a:pt x="480380" y="76089"/>
                  </a:cubicBezTo>
                  <a:lnTo>
                    <a:pt x="451136" y="78688"/>
                  </a:lnTo>
                  <a:cubicBezTo>
                    <a:pt x="448752" y="78905"/>
                    <a:pt x="446695" y="77118"/>
                    <a:pt x="446424" y="74735"/>
                  </a:cubicBezTo>
                  <a:lnTo>
                    <a:pt x="443878" y="45923"/>
                  </a:lnTo>
                  <a:cubicBezTo>
                    <a:pt x="443661" y="43487"/>
                    <a:pt x="445449" y="41374"/>
                    <a:pt x="447832" y="41157"/>
                  </a:cubicBezTo>
                  <a:close/>
                  <a:moveTo>
                    <a:pt x="923489" y="0"/>
                  </a:moveTo>
                  <a:cubicBezTo>
                    <a:pt x="923813" y="0"/>
                    <a:pt x="924029" y="55"/>
                    <a:pt x="924301" y="163"/>
                  </a:cubicBezTo>
                  <a:cubicBezTo>
                    <a:pt x="924733" y="108"/>
                    <a:pt x="925059" y="270"/>
                    <a:pt x="925167" y="867"/>
                  </a:cubicBezTo>
                  <a:cubicBezTo>
                    <a:pt x="925166" y="921"/>
                    <a:pt x="925166" y="921"/>
                    <a:pt x="925166" y="921"/>
                  </a:cubicBezTo>
                  <a:cubicBezTo>
                    <a:pt x="925275" y="1137"/>
                    <a:pt x="925384" y="1354"/>
                    <a:pt x="925384" y="1625"/>
                  </a:cubicBezTo>
                  <a:lnTo>
                    <a:pt x="948075" y="257244"/>
                  </a:lnTo>
                  <a:cubicBezTo>
                    <a:pt x="948183" y="258218"/>
                    <a:pt x="947479" y="259031"/>
                    <a:pt x="946504" y="259139"/>
                  </a:cubicBezTo>
                  <a:lnTo>
                    <a:pt x="690885" y="281830"/>
                  </a:lnTo>
                  <a:cubicBezTo>
                    <a:pt x="690343" y="281884"/>
                    <a:pt x="689856" y="281668"/>
                    <a:pt x="689477" y="281290"/>
                  </a:cubicBezTo>
                  <a:cubicBezTo>
                    <a:pt x="689422" y="281235"/>
                    <a:pt x="689422" y="281235"/>
                    <a:pt x="689423" y="281180"/>
                  </a:cubicBezTo>
                  <a:cubicBezTo>
                    <a:pt x="689207" y="280910"/>
                    <a:pt x="689043" y="280585"/>
                    <a:pt x="688990" y="280206"/>
                  </a:cubicBezTo>
                  <a:lnTo>
                    <a:pt x="666298" y="24588"/>
                  </a:lnTo>
                  <a:cubicBezTo>
                    <a:pt x="666190" y="23612"/>
                    <a:pt x="666894" y="22800"/>
                    <a:pt x="667869" y="22692"/>
                  </a:cubicBezTo>
                  <a:close/>
                </a:path>
              </a:pathLst>
            </a:custGeom>
            <a:solidFill>
              <a:srgbClr val="000000"/>
            </a:solidFill>
            <a:ln w="456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6E0D5BF-53AF-4449-96CB-AA5B731AF663}"/>
                </a:ext>
              </a:extLst>
            </p:cNvPr>
            <p:cNvSpPr/>
            <p:nvPr/>
          </p:nvSpPr>
          <p:spPr>
            <a:xfrm rot="21088515">
              <a:off x="7299247" y="2262337"/>
              <a:ext cx="1107063" cy="259829"/>
            </a:xfrm>
            <a:custGeom>
              <a:avLst/>
              <a:gdLst/>
              <a:ahLst/>
              <a:cxnLst/>
              <a:rect l="l" t="t" r="r" b="b"/>
              <a:pathLst>
                <a:path w="2127312" h="499281">
                  <a:moveTo>
                    <a:pt x="1993032" y="198909"/>
                  </a:moveTo>
                  <a:cubicBezTo>
                    <a:pt x="1976735" y="198909"/>
                    <a:pt x="1963006" y="206194"/>
                    <a:pt x="1951844" y="220764"/>
                  </a:cubicBezTo>
                  <a:cubicBezTo>
                    <a:pt x="1940458" y="235557"/>
                    <a:pt x="1934877" y="256177"/>
                    <a:pt x="1935100" y="282625"/>
                  </a:cubicBezTo>
                  <a:lnTo>
                    <a:pt x="2050628" y="282625"/>
                  </a:lnTo>
                  <a:cubicBezTo>
                    <a:pt x="2049959" y="254831"/>
                    <a:pt x="2044043" y="233930"/>
                    <a:pt x="2032880" y="219921"/>
                  </a:cubicBezTo>
                  <a:cubicBezTo>
                    <a:pt x="2021718" y="205913"/>
                    <a:pt x="2008435" y="198909"/>
                    <a:pt x="1993032" y="198909"/>
                  </a:cubicBezTo>
                  <a:close/>
                  <a:moveTo>
                    <a:pt x="1014338" y="198909"/>
                  </a:moveTo>
                  <a:cubicBezTo>
                    <a:pt x="996479" y="198909"/>
                    <a:pt x="981298" y="207641"/>
                    <a:pt x="968797" y="225107"/>
                  </a:cubicBezTo>
                  <a:cubicBezTo>
                    <a:pt x="956295" y="242572"/>
                    <a:pt x="950044" y="269328"/>
                    <a:pt x="950044" y="305374"/>
                  </a:cubicBezTo>
                  <a:cubicBezTo>
                    <a:pt x="950044" y="336049"/>
                    <a:pt x="952947" y="359448"/>
                    <a:pt x="958751" y="375570"/>
                  </a:cubicBezTo>
                  <a:cubicBezTo>
                    <a:pt x="964555" y="391692"/>
                    <a:pt x="972815" y="403952"/>
                    <a:pt x="983531" y="412348"/>
                  </a:cubicBezTo>
                  <a:cubicBezTo>
                    <a:pt x="994246" y="420744"/>
                    <a:pt x="1005520" y="424942"/>
                    <a:pt x="1017352" y="424942"/>
                  </a:cubicBezTo>
                  <a:cubicBezTo>
                    <a:pt x="1034318" y="424942"/>
                    <a:pt x="1048829" y="416041"/>
                    <a:pt x="1060884" y="398241"/>
                  </a:cubicBezTo>
                  <a:cubicBezTo>
                    <a:pt x="1072939" y="380441"/>
                    <a:pt x="1078967" y="352285"/>
                    <a:pt x="1078967" y="313772"/>
                  </a:cubicBezTo>
                  <a:cubicBezTo>
                    <a:pt x="1078967" y="273247"/>
                    <a:pt x="1072883" y="243971"/>
                    <a:pt x="1060717" y="225946"/>
                  </a:cubicBezTo>
                  <a:cubicBezTo>
                    <a:pt x="1048550" y="207921"/>
                    <a:pt x="1033090" y="198909"/>
                    <a:pt x="1014338" y="198909"/>
                  </a:cubicBezTo>
                  <a:close/>
                  <a:moveTo>
                    <a:pt x="678582" y="198909"/>
                  </a:moveTo>
                  <a:cubicBezTo>
                    <a:pt x="662285" y="198909"/>
                    <a:pt x="648556" y="206194"/>
                    <a:pt x="637394" y="220764"/>
                  </a:cubicBezTo>
                  <a:cubicBezTo>
                    <a:pt x="626008" y="235557"/>
                    <a:pt x="620427" y="256177"/>
                    <a:pt x="620650" y="282625"/>
                  </a:cubicBezTo>
                  <a:lnTo>
                    <a:pt x="736178" y="282625"/>
                  </a:lnTo>
                  <a:cubicBezTo>
                    <a:pt x="735509" y="254831"/>
                    <a:pt x="729593" y="233930"/>
                    <a:pt x="718431" y="219921"/>
                  </a:cubicBezTo>
                  <a:cubicBezTo>
                    <a:pt x="707268" y="205913"/>
                    <a:pt x="693986" y="198909"/>
                    <a:pt x="678582" y="198909"/>
                  </a:cubicBezTo>
                  <a:close/>
                  <a:moveTo>
                    <a:pt x="1534269" y="135285"/>
                  </a:moveTo>
                  <a:lnTo>
                    <a:pt x="1611622" y="135285"/>
                  </a:lnTo>
                  <a:lnTo>
                    <a:pt x="1611622" y="490910"/>
                  </a:lnTo>
                  <a:lnTo>
                    <a:pt x="1534269" y="490910"/>
                  </a:lnTo>
                  <a:close/>
                  <a:moveTo>
                    <a:pt x="1988344" y="126913"/>
                  </a:moveTo>
                  <a:cubicBezTo>
                    <a:pt x="2030090" y="126913"/>
                    <a:pt x="2062795" y="142341"/>
                    <a:pt x="2086459" y="173198"/>
                  </a:cubicBezTo>
                  <a:cubicBezTo>
                    <a:pt x="2113694" y="208526"/>
                    <a:pt x="2127312" y="260623"/>
                    <a:pt x="2127312" y="329490"/>
                  </a:cubicBezTo>
                  <a:lnTo>
                    <a:pt x="2126977" y="340221"/>
                  </a:lnTo>
                  <a:lnTo>
                    <a:pt x="1933761" y="340221"/>
                  </a:lnTo>
                  <a:cubicBezTo>
                    <a:pt x="1934207" y="368458"/>
                    <a:pt x="1940532" y="390307"/>
                    <a:pt x="1952736" y="405768"/>
                  </a:cubicBezTo>
                  <a:cubicBezTo>
                    <a:pt x="1964939" y="421229"/>
                    <a:pt x="1979662" y="428960"/>
                    <a:pt x="1996904" y="428960"/>
                  </a:cubicBezTo>
                  <a:cubicBezTo>
                    <a:pt x="2021757" y="428960"/>
                    <a:pt x="2038326" y="411993"/>
                    <a:pt x="2046610" y="378061"/>
                  </a:cubicBezTo>
                  <a:lnTo>
                    <a:pt x="2123294" y="393799"/>
                  </a:lnTo>
                  <a:cubicBezTo>
                    <a:pt x="2113010" y="429518"/>
                    <a:pt x="2097029" y="456028"/>
                    <a:pt x="2075348" y="473329"/>
                  </a:cubicBezTo>
                  <a:cubicBezTo>
                    <a:pt x="2053667" y="490631"/>
                    <a:pt x="2027292" y="499281"/>
                    <a:pt x="1996223" y="499281"/>
                  </a:cubicBezTo>
                  <a:cubicBezTo>
                    <a:pt x="1953082" y="499281"/>
                    <a:pt x="1919777" y="484856"/>
                    <a:pt x="1896309" y="456005"/>
                  </a:cubicBezTo>
                  <a:cubicBezTo>
                    <a:pt x="1868592" y="422460"/>
                    <a:pt x="1854733" y="375495"/>
                    <a:pt x="1854733" y="315112"/>
                  </a:cubicBezTo>
                  <a:cubicBezTo>
                    <a:pt x="1854733" y="255621"/>
                    <a:pt x="1868686" y="207985"/>
                    <a:pt x="1896591" y="172203"/>
                  </a:cubicBezTo>
                  <a:cubicBezTo>
                    <a:pt x="1920255" y="142010"/>
                    <a:pt x="1950839" y="126913"/>
                    <a:pt x="1988344" y="126913"/>
                  </a:cubicBezTo>
                  <a:close/>
                  <a:moveTo>
                    <a:pt x="1326431" y="126913"/>
                  </a:moveTo>
                  <a:cubicBezTo>
                    <a:pt x="1364605" y="126913"/>
                    <a:pt x="1393627" y="134336"/>
                    <a:pt x="1413495" y="149182"/>
                  </a:cubicBezTo>
                  <a:cubicBezTo>
                    <a:pt x="1433364" y="164027"/>
                    <a:pt x="1447316" y="187970"/>
                    <a:pt x="1455353" y="221010"/>
                  </a:cubicBezTo>
                  <a:lnTo>
                    <a:pt x="1382688" y="237418"/>
                  </a:lnTo>
                  <a:cubicBezTo>
                    <a:pt x="1376214" y="208843"/>
                    <a:pt x="1357908" y="194556"/>
                    <a:pt x="1327770" y="194556"/>
                  </a:cubicBezTo>
                  <a:cubicBezTo>
                    <a:pt x="1308795" y="194556"/>
                    <a:pt x="1295288" y="197296"/>
                    <a:pt x="1287252" y="202778"/>
                  </a:cubicBezTo>
                  <a:cubicBezTo>
                    <a:pt x="1279215" y="208260"/>
                    <a:pt x="1275197" y="215362"/>
                    <a:pt x="1275197" y="224086"/>
                  </a:cubicBezTo>
                  <a:cubicBezTo>
                    <a:pt x="1275197" y="231917"/>
                    <a:pt x="1278878" y="238407"/>
                    <a:pt x="1286242" y="243555"/>
                  </a:cubicBezTo>
                  <a:cubicBezTo>
                    <a:pt x="1293602" y="248924"/>
                    <a:pt x="1316470" y="257032"/>
                    <a:pt x="1354847" y="267880"/>
                  </a:cubicBezTo>
                  <a:cubicBezTo>
                    <a:pt x="1397908" y="280082"/>
                    <a:pt x="1427155" y="294783"/>
                    <a:pt x="1442586" y="311983"/>
                  </a:cubicBezTo>
                  <a:cubicBezTo>
                    <a:pt x="1457795" y="329183"/>
                    <a:pt x="1465399" y="352079"/>
                    <a:pt x="1465399" y="380672"/>
                  </a:cubicBezTo>
                  <a:cubicBezTo>
                    <a:pt x="1465399" y="415068"/>
                    <a:pt x="1453623" y="443436"/>
                    <a:pt x="1430071" y="465774"/>
                  </a:cubicBezTo>
                  <a:cubicBezTo>
                    <a:pt x="1406519" y="488112"/>
                    <a:pt x="1373981" y="499281"/>
                    <a:pt x="1332458" y="499281"/>
                  </a:cubicBezTo>
                  <a:cubicBezTo>
                    <a:pt x="1294730" y="499281"/>
                    <a:pt x="1263923" y="489961"/>
                    <a:pt x="1240036" y="471320"/>
                  </a:cubicBezTo>
                  <a:cubicBezTo>
                    <a:pt x="1216149" y="452679"/>
                    <a:pt x="1200410" y="425500"/>
                    <a:pt x="1192820" y="389781"/>
                  </a:cubicBezTo>
                  <a:lnTo>
                    <a:pt x="1270174" y="375382"/>
                  </a:lnTo>
                  <a:cubicBezTo>
                    <a:pt x="1276871" y="412663"/>
                    <a:pt x="1297632" y="431304"/>
                    <a:pt x="1332458" y="431304"/>
                  </a:cubicBezTo>
                  <a:cubicBezTo>
                    <a:pt x="1350987" y="431304"/>
                    <a:pt x="1364828" y="427730"/>
                    <a:pt x="1373981" y="420583"/>
                  </a:cubicBezTo>
                  <a:cubicBezTo>
                    <a:pt x="1383134" y="413436"/>
                    <a:pt x="1387711" y="404166"/>
                    <a:pt x="1387711" y="392774"/>
                  </a:cubicBezTo>
                  <a:cubicBezTo>
                    <a:pt x="1387711" y="384953"/>
                    <a:pt x="1385701" y="378811"/>
                    <a:pt x="1381683" y="374346"/>
                  </a:cubicBezTo>
                  <a:cubicBezTo>
                    <a:pt x="1377441" y="369877"/>
                    <a:pt x="1369042" y="365974"/>
                    <a:pt x="1356485" y="362636"/>
                  </a:cubicBezTo>
                  <a:cubicBezTo>
                    <a:pt x="1293140" y="345785"/>
                    <a:pt x="1252872" y="329751"/>
                    <a:pt x="1235683" y="314536"/>
                  </a:cubicBezTo>
                  <a:cubicBezTo>
                    <a:pt x="1214251" y="295515"/>
                    <a:pt x="1203536" y="269446"/>
                    <a:pt x="1203536" y="236330"/>
                  </a:cubicBezTo>
                  <a:cubicBezTo>
                    <a:pt x="1203536" y="203213"/>
                    <a:pt x="1214028" y="176698"/>
                    <a:pt x="1235013" y="156784"/>
                  </a:cubicBezTo>
                  <a:cubicBezTo>
                    <a:pt x="1255998" y="136870"/>
                    <a:pt x="1286470" y="126913"/>
                    <a:pt x="1326431" y="126913"/>
                  </a:cubicBezTo>
                  <a:close/>
                  <a:moveTo>
                    <a:pt x="673894" y="126913"/>
                  </a:moveTo>
                  <a:cubicBezTo>
                    <a:pt x="715640" y="126913"/>
                    <a:pt x="748345" y="142341"/>
                    <a:pt x="772009" y="173198"/>
                  </a:cubicBezTo>
                  <a:cubicBezTo>
                    <a:pt x="799244" y="208526"/>
                    <a:pt x="812862" y="260623"/>
                    <a:pt x="812862" y="329490"/>
                  </a:cubicBezTo>
                  <a:lnTo>
                    <a:pt x="812527" y="340221"/>
                  </a:lnTo>
                  <a:lnTo>
                    <a:pt x="619311" y="340221"/>
                  </a:lnTo>
                  <a:cubicBezTo>
                    <a:pt x="619758" y="368458"/>
                    <a:pt x="626082" y="390307"/>
                    <a:pt x="638286" y="405768"/>
                  </a:cubicBezTo>
                  <a:cubicBezTo>
                    <a:pt x="650489" y="421229"/>
                    <a:pt x="665212" y="428960"/>
                    <a:pt x="682454" y="428960"/>
                  </a:cubicBezTo>
                  <a:cubicBezTo>
                    <a:pt x="707307" y="428960"/>
                    <a:pt x="723876" y="411993"/>
                    <a:pt x="732160" y="378061"/>
                  </a:cubicBezTo>
                  <a:lnTo>
                    <a:pt x="808844" y="393799"/>
                  </a:lnTo>
                  <a:cubicBezTo>
                    <a:pt x="798561" y="429518"/>
                    <a:pt x="782579" y="456028"/>
                    <a:pt x="760898" y="473329"/>
                  </a:cubicBezTo>
                  <a:cubicBezTo>
                    <a:pt x="739217" y="490631"/>
                    <a:pt x="712843" y="499281"/>
                    <a:pt x="681773" y="499281"/>
                  </a:cubicBezTo>
                  <a:cubicBezTo>
                    <a:pt x="638632" y="499281"/>
                    <a:pt x="605327" y="484856"/>
                    <a:pt x="581859" y="456005"/>
                  </a:cubicBezTo>
                  <a:cubicBezTo>
                    <a:pt x="554142" y="422460"/>
                    <a:pt x="540283" y="375495"/>
                    <a:pt x="540283" y="315112"/>
                  </a:cubicBezTo>
                  <a:cubicBezTo>
                    <a:pt x="540283" y="255621"/>
                    <a:pt x="554236" y="207985"/>
                    <a:pt x="582141" y="172203"/>
                  </a:cubicBezTo>
                  <a:cubicBezTo>
                    <a:pt x="605805" y="142010"/>
                    <a:pt x="636389" y="126913"/>
                    <a:pt x="673894" y="126913"/>
                  </a:cubicBezTo>
                  <a:close/>
                  <a:moveTo>
                    <a:pt x="1767371" y="9711"/>
                  </a:moveTo>
                  <a:lnTo>
                    <a:pt x="1767371" y="135285"/>
                  </a:lnTo>
                  <a:lnTo>
                    <a:pt x="1819945" y="135285"/>
                  </a:lnTo>
                  <a:lnTo>
                    <a:pt x="1819945" y="210294"/>
                  </a:lnTo>
                  <a:lnTo>
                    <a:pt x="1767371" y="210294"/>
                  </a:lnTo>
                  <a:lnTo>
                    <a:pt x="1767371" y="353846"/>
                  </a:lnTo>
                  <a:cubicBezTo>
                    <a:pt x="1767371" y="384925"/>
                    <a:pt x="1768152" y="402924"/>
                    <a:pt x="1769715" y="407843"/>
                  </a:cubicBezTo>
                  <a:cubicBezTo>
                    <a:pt x="1772841" y="416786"/>
                    <a:pt x="1779203" y="421258"/>
                    <a:pt x="1788802" y="421258"/>
                  </a:cubicBezTo>
                  <a:cubicBezTo>
                    <a:pt x="1795946" y="421258"/>
                    <a:pt x="1806215" y="418244"/>
                    <a:pt x="1819610" y="412217"/>
                  </a:cubicBezTo>
                  <a:lnTo>
                    <a:pt x="1826307" y="485217"/>
                  </a:lnTo>
                  <a:cubicBezTo>
                    <a:pt x="1808448" y="494593"/>
                    <a:pt x="1788244" y="499281"/>
                    <a:pt x="1765697" y="499281"/>
                  </a:cubicBezTo>
                  <a:cubicBezTo>
                    <a:pt x="1746051" y="499281"/>
                    <a:pt x="1730313" y="494588"/>
                    <a:pt x="1718481" y="485201"/>
                  </a:cubicBezTo>
                  <a:cubicBezTo>
                    <a:pt x="1706649" y="475815"/>
                    <a:pt x="1698724" y="462293"/>
                    <a:pt x="1694706" y="444636"/>
                  </a:cubicBezTo>
                  <a:cubicBezTo>
                    <a:pt x="1691580" y="431674"/>
                    <a:pt x="1690018" y="405300"/>
                    <a:pt x="1690018" y="365514"/>
                  </a:cubicBezTo>
                  <a:lnTo>
                    <a:pt x="1690018" y="210294"/>
                  </a:lnTo>
                  <a:lnTo>
                    <a:pt x="1654522" y="210294"/>
                  </a:lnTo>
                  <a:lnTo>
                    <a:pt x="1654522" y="135285"/>
                  </a:lnTo>
                  <a:lnTo>
                    <a:pt x="1690018" y="135285"/>
                  </a:lnTo>
                  <a:lnTo>
                    <a:pt x="1690018" y="64629"/>
                  </a:lnTo>
                  <a:close/>
                  <a:moveTo>
                    <a:pt x="1534269" y="0"/>
                  </a:moveTo>
                  <a:lnTo>
                    <a:pt x="1611622" y="0"/>
                  </a:lnTo>
                  <a:lnTo>
                    <a:pt x="1611622" y="87064"/>
                  </a:lnTo>
                  <a:lnTo>
                    <a:pt x="1534269" y="87064"/>
                  </a:lnTo>
                  <a:close/>
                  <a:moveTo>
                    <a:pt x="873361" y="0"/>
                  </a:moveTo>
                  <a:lnTo>
                    <a:pt x="950714" y="0"/>
                  </a:lnTo>
                  <a:lnTo>
                    <a:pt x="950714" y="176473"/>
                  </a:lnTo>
                  <a:cubicBezTo>
                    <a:pt x="962529" y="159953"/>
                    <a:pt x="975511" y="147563"/>
                    <a:pt x="989663" y="139303"/>
                  </a:cubicBezTo>
                  <a:cubicBezTo>
                    <a:pt x="1003814" y="131043"/>
                    <a:pt x="1019026" y="126913"/>
                    <a:pt x="1035299" y="126913"/>
                  </a:cubicBezTo>
                  <a:cubicBezTo>
                    <a:pt x="1069622" y="126913"/>
                    <a:pt x="1098652" y="142456"/>
                    <a:pt x="1122389" y="173543"/>
                  </a:cubicBezTo>
                  <a:cubicBezTo>
                    <a:pt x="1146126" y="204629"/>
                    <a:pt x="1157994" y="250476"/>
                    <a:pt x="1157994" y="311083"/>
                  </a:cubicBezTo>
                  <a:cubicBezTo>
                    <a:pt x="1157994" y="371466"/>
                    <a:pt x="1145847" y="417929"/>
                    <a:pt x="1121552" y="450470"/>
                  </a:cubicBezTo>
                  <a:cubicBezTo>
                    <a:pt x="1097257" y="483011"/>
                    <a:pt x="1068727" y="499281"/>
                    <a:pt x="1035963" y="499281"/>
                  </a:cubicBezTo>
                  <a:cubicBezTo>
                    <a:pt x="1019244" y="499281"/>
                    <a:pt x="1002750" y="494091"/>
                    <a:pt x="986479" y="483710"/>
                  </a:cubicBezTo>
                  <a:cubicBezTo>
                    <a:pt x="970208" y="473329"/>
                    <a:pt x="956389" y="458316"/>
                    <a:pt x="945021" y="438671"/>
                  </a:cubicBezTo>
                  <a:lnTo>
                    <a:pt x="945021" y="490910"/>
                  </a:lnTo>
                  <a:lnTo>
                    <a:pt x="873361" y="490910"/>
                  </a:lnTo>
                  <a:close/>
                  <a:moveTo>
                    <a:pt x="0" y="0"/>
                  </a:moveTo>
                  <a:lnTo>
                    <a:pt x="83386" y="0"/>
                  </a:lnTo>
                  <a:lnTo>
                    <a:pt x="143824" y="337375"/>
                  </a:lnTo>
                  <a:lnTo>
                    <a:pt x="217400" y="0"/>
                  </a:lnTo>
                  <a:lnTo>
                    <a:pt x="314269" y="0"/>
                  </a:lnTo>
                  <a:lnTo>
                    <a:pt x="384925" y="343067"/>
                  </a:lnTo>
                  <a:lnTo>
                    <a:pt x="447037" y="0"/>
                  </a:lnTo>
                  <a:lnTo>
                    <a:pt x="528749" y="0"/>
                  </a:lnTo>
                  <a:lnTo>
                    <a:pt x="430985" y="490910"/>
                  </a:lnTo>
                  <a:lnTo>
                    <a:pt x="344459" y="490910"/>
                  </a:lnTo>
                  <a:lnTo>
                    <a:pt x="264040" y="123732"/>
                  </a:lnTo>
                  <a:lnTo>
                    <a:pt x="184342" y="490910"/>
                  </a:lnTo>
                  <a:lnTo>
                    <a:pt x="96477" y="4909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5708A5-C3E1-45CA-BAD5-51C8ACAC6416}"/>
              </a:ext>
            </a:extLst>
          </p:cNvPr>
          <p:cNvGrpSpPr/>
          <p:nvPr/>
        </p:nvGrpSpPr>
        <p:grpSpPr>
          <a:xfrm>
            <a:off x="1789119" y="1697300"/>
            <a:ext cx="4714503" cy="711368"/>
            <a:chOff x="3017859" y="4310610"/>
            <a:chExt cx="1870812" cy="71136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11DA9F-D51C-4D50-8624-55C05A832091}"/>
                </a:ext>
              </a:extLst>
            </p:cNvPr>
            <p:cNvSpPr txBox="1"/>
            <p:nvPr/>
          </p:nvSpPr>
          <p:spPr>
            <a:xfrm>
              <a:off x="3021856" y="4560313"/>
              <a:ext cx="186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35CC5E-7A02-4A03-9BF6-D8DA05A6CE11}"/>
                </a:ext>
              </a:extLst>
            </p:cNvPr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23B16A-BEE3-4DA1-B3D6-CD3D437ED950}"/>
              </a:ext>
            </a:extLst>
          </p:cNvPr>
          <p:cNvGrpSpPr/>
          <p:nvPr/>
        </p:nvGrpSpPr>
        <p:grpSpPr>
          <a:xfrm>
            <a:off x="1789119" y="2602030"/>
            <a:ext cx="4714503" cy="711368"/>
            <a:chOff x="3017859" y="4310610"/>
            <a:chExt cx="1870812" cy="71136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A40F82-8740-4006-8DF9-6A996F06B792}"/>
                </a:ext>
              </a:extLst>
            </p:cNvPr>
            <p:cNvSpPr txBox="1"/>
            <p:nvPr/>
          </p:nvSpPr>
          <p:spPr>
            <a:xfrm>
              <a:off x="3021856" y="4560313"/>
              <a:ext cx="186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566A9F-A3EB-4ED8-B766-DB216567CB59}"/>
                </a:ext>
              </a:extLst>
            </p:cNvPr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505E22-A6C3-4470-A4BD-AFE73BBC1F98}"/>
              </a:ext>
            </a:extLst>
          </p:cNvPr>
          <p:cNvGrpSpPr/>
          <p:nvPr/>
        </p:nvGrpSpPr>
        <p:grpSpPr>
          <a:xfrm>
            <a:off x="1789119" y="3506760"/>
            <a:ext cx="4714503" cy="711368"/>
            <a:chOff x="3017859" y="4310610"/>
            <a:chExt cx="1870812" cy="71136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362F19D-8C19-490A-962E-04BC89EAB930}"/>
                </a:ext>
              </a:extLst>
            </p:cNvPr>
            <p:cNvSpPr txBox="1"/>
            <p:nvPr/>
          </p:nvSpPr>
          <p:spPr>
            <a:xfrm>
              <a:off x="3021856" y="4560313"/>
              <a:ext cx="186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3EC107-A365-4014-8CEB-A6D0FBBD2295}"/>
                </a:ext>
              </a:extLst>
            </p:cNvPr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79E9534-2A28-4893-BFBB-19EACA6220D9}"/>
              </a:ext>
            </a:extLst>
          </p:cNvPr>
          <p:cNvSpPr/>
          <p:nvPr/>
        </p:nvSpPr>
        <p:spPr>
          <a:xfrm>
            <a:off x="870049" y="1728950"/>
            <a:ext cx="648072" cy="6480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37F521-7FC8-4D70-97AE-5971BF8412DB}"/>
              </a:ext>
            </a:extLst>
          </p:cNvPr>
          <p:cNvSpPr/>
          <p:nvPr/>
        </p:nvSpPr>
        <p:spPr>
          <a:xfrm>
            <a:off x="870049" y="2633680"/>
            <a:ext cx="648072" cy="6480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6D0F5D-3EDE-4733-BBB2-5CB75D108900}"/>
              </a:ext>
            </a:extLst>
          </p:cNvPr>
          <p:cNvSpPr/>
          <p:nvPr/>
        </p:nvSpPr>
        <p:spPr>
          <a:xfrm>
            <a:off x="870049" y="3538410"/>
            <a:ext cx="648072" cy="6480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891F26-20B1-4356-AF95-1F7C0ABCA4B3}"/>
              </a:ext>
            </a:extLst>
          </p:cNvPr>
          <p:cNvGrpSpPr/>
          <p:nvPr/>
        </p:nvGrpSpPr>
        <p:grpSpPr>
          <a:xfrm>
            <a:off x="1789119" y="4411490"/>
            <a:ext cx="4714503" cy="711368"/>
            <a:chOff x="3017859" y="4310610"/>
            <a:chExt cx="1870812" cy="71136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4E8C8D-BF88-4691-8F2D-0D0054BE2375}"/>
                </a:ext>
              </a:extLst>
            </p:cNvPr>
            <p:cNvSpPr txBox="1"/>
            <p:nvPr/>
          </p:nvSpPr>
          <p:spPr>
            <a:xfrm>
              <a:off x="3021856" y="4560313"/>
              <a:ext cx="186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40A894-E9B9-442D-8220-F3AE6C9AA907}"/>
                </a:ext>
              </a:extLst>
            </p:cNvPr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68BF563-0A5C-4DED-9082-4B49CDC3C79B}"/>
              </a:ext>
            </a:extLst>
          </p:cNvPr>
          <p:cNvSpPr/>
          <p:nvPr/>
        </p:nvSpPr>
        <p:spPr>
          <a:xfrm>
            <a:off x="870049" y="4443140"/>
            <a:ext cx="648072" cy="6480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9324D7-D40F-4114-BED3-2E1A76CDE769}"/>
              </a:ext>
            </a:extLst>
          </p:cNvPr>
          <p:cNvGrpSpPr/>
          <p:nvPr/>
        </p:nvGrpSpPr>
        <p:grpSpPr>
          <a:xfrm>
            <a:off x="1758623" y="5316219"/>
            <a:ext cx="4714503" cy="711368"/>
            <a:chOff x="3017859" y="4310610"/>
            <a:chExt cx="1870812" cy="71136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048D7B-56FA-47BA-A490-5A95D02105C3}"/>
                </a:ext>
              </a:extLst>
            </p:cNvPr>
            <p:cNvSpPr txBox="1"/>
            <p:nvPr/>
          </p:nvSpPr>
          <p:spPr>
            <a:xfrm>
              <a:off x="3021856" y="4560313"/>
              <a:ext cx="186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93C95E-830C-402D-BDF1-1756728AF455}"/>
                </a:ext>
              </a:extLst>
            </p:cNvPr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9137305-B5BF-4D60-8B6F-48BEE226390A}"/>
              </a:ext>
            </a:extLst>
          </p:cNvPr>
          <p:cNvSpPr/>
          <p:nvPr/>
        </p:nvSpPr>
        <p:spPr>
          <a:xfrm>
            <a:off x="839553" y="5347869"/>
            <a:ext cx="648072" cy="6480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9" name="Oval 21">
            <a:extLst>
              <a:ext uri="{FF2B5EF4-FFF2-40B4-BE49-F238E27FC236}">
                <a16:creationId xmlns:a16="http://schemas.microsoft.com/office/drawing/2014/main" id="{BA089184-BC5E-4DF8-8312-4D9B16A2E804}"/>
              </a:ext>
            </a:extLst>
          </p:cNvPr>
          <p:cNvSpPr>
            <a:spLocks noChangeAspect="1"/>
          </p:cNvSpPr>
          <p:nvPr/>
        </p:nvSpPr>
        <p:spPr>
          <a:xfrm>
            <a:off x="984751" y="1835799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Rounded Rectangle 27">
            <a:extLst>
              <a:ext uri="{FF2B5EF4-FFF2-40B4-BE49-F238E27FC236}">
                <a16:creationId xmlns:a16="http://schemas.microsoft.com/office/drawing/2014/main" id="{52445EC1-0E33-452B-80F1-28C8A0ED0C0E}"/>
              </a:ext>
            </a:extLst>
          </p:cNvPr>
          <p:cNvSpPr/>
          <p:nvPr/>
        </p:nvSpPr>
        <p:spPr>
          <a:xfrm>
            <a:off x="965028" y="5480350"/>
            <a:ext cx="418599" cy="32154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Rounded Rectangle 7">
            <a:extLst>
              <a:ext uri="{FF2B5EF4-FFF2-40B4-BE49-F238E27FC236}">
                <a16:creationId xmlns:a16="http://schemas.microsoft.com/office/drawing/2014/main" id="{4D4A6395-A7EA-4838-9EE6-44BFC28693FD}"/>
              </a:ext>
            </a:extLst>
          </p:cNvPr>
          <p:cNvSpPr/>
          <p:nvPr/>
        </p:nvSpPr>
        <p:spPr>
          <a:xfrm>
            <a:off x="996632" y="4566977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Rounded Rectangle 7">
            <a:extLst>
              <a:ext uri="{FF2B5EF4-FFF2-40B4-BE49-F238E27FC236}">
                <a16:creationId xmlns:a16="http://schemas.microsoft.com/office/drawing/2014/main" id="{99F13CC4-E381-4E66-AC5A-58C7BD839204}"/>
              </a:ext>
            </a:extLst>
          </p:cNvPr>
          <p:cNvSpPr/>
          <p:nvPr/>
        </p:nvSpPr>
        <p:spPr>
          <a:xfrm>
            <a:off x="1078713" y="2764589"/>
            <a:ext cx="230741" cy="39931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id="{D0B03586-50B7-4F20-A66C-903AA5705226}"/>
              </a:ext>
            </a:extLst>
          </p:cNvPr>
          <p:cNvSpPr/>
          <p:nvPr/>
        </p:nvSpPr>
        <p:spPr>
          <a:xfrm>
            <a:off x="989181" y="3728875"/>
            <a:ext cx="446317" cy="26253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46ECF887-AB25-4DCF-9AF2-1474D78B1EF4}"/>
              </a:ext>
            </a:extLst>
          </p:cNvPr>
          <p:cNvSpPr/>
          <p:nvPr/>
        </p:nvSpPr>
        <p:spPr>
          <a:xfrm rot="9000000">
            <a:off x="4011338" y="2950393"/>
            <a:ext cx="990747" cy="67365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5983D66-906E-4BD8-BDF6-7F96D26935EA}"/>
              </a:ext>
            </a:extLst>
          </p:cNvPr>
          <p:cNvSpPr/>
          <p:nvPr/>
        </p:nvSpPr>
        <p:spPr>
          <a:xfrm rot="19800000">
            <a:off x="1020787" y="4103404"/>
            <a:ext cx="990747" cy="673651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1402E76C-2EB7-40DF-812D-CE17D86612E6}"/>
              </a:ext>
            </a:extLst>
          </p:cNvPr>
          <p:cNvSpPr/>
          <p:nvPr/>
        </p:nvSpPr>
        <p:spPr>
          <a:xfrm>
            <a:off x="1199562" y="1984225"/>
            <a:ext cx="3684760" cy="3684760"/>
          </a:xfrm>
          <a:prstGeom prst="blockArc">
            <a:avLst>
              <a:gd name="adj1" fmla="val 10800000"/>
              <a:gd name="adj2" fmla="val 19842127"/>
              <a:gd name="adj3" fmla="val 1485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4D8EEF23-FE29-4FA2-9779-E9E21BDA1138}"/>
              </a:ext>
            </a:extLst>
          </p:cNvPr>
          <p:cNvSpPr/>
          <p:nvPr/>
        </p:nvSpPr>
        <p:spPr>
          <a:xfrm flipH="1" flipV="1">
            <a:off x="1199562" y="2091660"/>
            <a:ext cx="3684760" cy="3684760"/>
          </a:xfrm>
          <a:prstGeom prst="blockArc">
            <a:avLst>
              <a:gd name="adj1" fmla="val 10800000"/>
              <a:gd name="adj2" fmla="val 19842127"/>
              <a:gd name="adj3" fmla="val 1485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5FFA9E-1555-4B4E-A43C-7FE73A553C02}"/>
              </a:ext>
            </a:extLst>
          </p:cNvPr>
          <p:cNvSpPr/>
          <p:nvPr/>
        </p:nvSpPr>
        <p:spPr>
          <a:xfrm>
            <a:off x="2113580" y="2937909"/>
            <a:ext cx="1846907" cy="184690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그룹 11">
            <a:extLst>
              <a:ext uri="{FF2B5EF4-FFF2-40B4-BE49-F238E27FC236}">
                <a16:creationId xmlns:a16="http://schemas.microsoft.com/office/drawing/2014/main" id="{4F58DF94-F2CB-453F-AD22-9FBA3B8E4048}"/>
              </a:ext>
            </a:extLst>
          </p:cNvPr>
          <p:cNvGrpSpPr/>
          <p:nvPr/>
        </p:nvGrpSpPr>
        <p:grpSpPr>
          <a:xfrm>
            <a:off x="2209715" y="3666615"/>
            <a:ext cx="1547217" cy="943451"/>
            <a:chOff x="4332760" y="2676831"/>
            <a:chExt cx="1547217" cy="9434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3D518A-B7F3-4B9D-82E2-FBD870B53542}"/>
                </a:ext>
              </a:extLst>
            </p:cNvPr>
            <p:cNvSpPr txBox="1"/>
            <p:nvPr/>
          </p:nvSpPr>
          <p:spPr>
            <a:xfrm>
              <a:off x="4332760" y="2676831"/>
              <a:ext cx="1547217" cy="276999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Infographics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CA469A-42B5-4149-9396-2E1DCC602ECB}"/>
                </a:ext>
              </a:extLst>
            </p:cNvPr>
            <p:cNvSpPr txBox="1"/>
            <p:nvPr/>
          </p:nvSpPr>
          <p:spPr>
            <a:xfrm>
              <a:off x="4332760" y="2973951"/>
              <a:ext cx="1547217" cy="646331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pPr marL="171459" indent="-171459" algn="ctr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  <a:p>
              <a:pPr marL="171459" indent="-171459" algn="ctr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  <a:p>
              <a:pPr marL="171459" indent="-171459" algn="ctr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E7994E0-7246-4A49-AE53-CD1B1FCD6CF9}"/>
              </a:ext>
            </a:extLst>
          </p:cNvPr>
          <p:cNvSpPr/>
          <p:nvPr/>
        </p:nvSpPr>
        <p:spPr>
          <a:xfrm>
            <a:off x="4707801" y="3934040"/>
            <a:ext cx="4695124" cy="793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2E19DE-EFA6-4936-ABBB-83BB3F43DD08}"/>
              </a:ext>
            </a:extLst>
          </p:cNvPr>
          <p:cNvSpPr txBox="1"/>
          <p:nvPr/>
        </p:nvSpPr>
        <p:spPr>
          <a:xfrm>
            <a:off x="2552690" y="3017435"/>
            <a:ext cx="1074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45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ound Same Side Corner Rectangle 8">
            <a:extLst>
              <a:ext uri="{FF2B5EF4-FFF2-40B4-BE49-F238E27FC236}">
                <a16:creationId xmlns:a16="http://schemas.microsoft.com/office/drawing/2014/main" id="{56043AF6-F47C-4614-98E4-10CACA11673E}"/>
              </a:ext>
            </a:extLst>
          </p:cNvPr>
          <p:cNvSpPr/>
          <p:nvPr/>
        </p:nvSpPr>
        <p:spPr>
          <a:xfrm>
            <a:off x="8335978" y="2181121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ound Same Side Corner Rectangle 20">
            <a:extLst>
              <a:ext uri="{FF2B5EF4-FFF2-40B4-BE49-F238E27FC236}">
                <a16:creationId xmlns:a16="http://schemas.microsoft.com/office/drawing/2014/main" id="{D22E0ED3-FF4B-46AD-8461-D1715B50F0C1}"/>
              </a:ext>
            </a:extLst>
          </p:cNvPr>
          <p:cNvSpPr/>
          <p:nvPr/>
        </p:nvSpPr>
        <p:spPr>
          <a:xfrm rot="10800000">
            <a:off x="5323432" y="2181121"/>
            <a:ext cx="730573" cy="15584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그룹 9">
            <a:extLst>
              <a:ext uri="{FF2B5EF4-FFF2-40B4-BE49-F238E27FC236}">
                <a16:creationId xmlns:a16="http://schemas.microsoft.com/office/drawing/2014/main" id="{72D8AF51-A70E-4F88-A045-9A0D387076F3}"/>
              </a:ext>
            </a:extLst>
          </p:cNvPr>
          <p:cNvGrpSpPr/>
          <p:nvPr/>
        </p:nvGrpSpPr>
        <p:grpSpPr>
          <a:xfrm>
            <a:off x="6380312" y="2345452"/>
            <a:ext cx="1629356" cy="995710"/>
            <a:chOff x="7607030" y="2007692"/>
            <a:chExt cx="1629356" cy="995710"/>
          </a:xfrm>
        </p:grpSpPr>
        <p:sp>
          <p:nvSpPr>
            <p:cNvPr id="16" name="Right Arrow 1">
              <a:extLst>
                <a:ext uri="{FF2B5EF4-FFF2-40B4-BE49-F238E27FC236}">
                  <a16:creationId xmlns:a16="http://schemas.microsoft.com/office/drawing/2014/main" id="{D5747CE5-1B05-45CC-BC5E-5B6629805421}"/>
                </a:ext>
              </a:extLst>
            </p:cNvPr>
            <p:cNvSpPr/>
            <p:nvPr/>
          </p:nvSpPr>
          <p:spPr>
            <a:xfrm>
              <a:off x="8317749" y="2007692"/>
              <a:ext cx="918637" cy="707678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7" name="Right Arrow 1">
              <a:extLst>
                <a:ext uri="{FF2B5EF4-FFF2-40B4-BE49-F238E27FC236}">
                  <a16:creationId xmlns:a16="http://schemas.microsoft.com/office/drawing/2014/main" id="{02E951A1-82F2-4501-B168-0420517E6144}"/>
                </a:ext>
              </a:extLst>
            </p:cNvPr>
            <p:cNvSpPr/>
            <p:nvPr/>
          </p:nvSpPr>
          <p:spPr>
            <a:xfrm rot="10800000">
              <a:off x="7607030" y="2295724"/>
              <a:ext cx="918637" cy="707678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21">
            <a:extLst>
              <a:ext uri="{FF2B5EF4-FFF2-40B4-BE49-F238E27FC236}">
                <a16:creationId xmlns:a16="http://schemas.microsoft.com/office/drawing/2014/main" id="{7D98E274-DE59-4767-92DD-9BAA8102927E}"/>
              </a:ext>
            </a:extLst>
          </p:cNvPr>
          <p:cNvGrpSpPr/>
          <p:nvPr/>
        </p:nvGrpSpPr>
        <p:grpSpPr>
          <a:xfrm>
            <a:off x="4991913" y="4707515"/>
            <a:ext cx="1979919" cy="1273448"/>
            <a:chOff x="395534" y="3737445"/>
            <a:chExt cx="3972999" cy="12734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03C853-5F01-4888-91A0-0B8FB97DC16E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2864D2-50CA-43A2-B3F8-02B0882DDADB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</p:grpSp>
      <p:grpSp>
        <p:nvGrpSpPr>
          <p:cNvPr id="34" name="Group 24">
            <a:extLst>
              <a:ext uri="{FF2B5EF4-FFF2-40B4-BE49-F238E27FC236}">
                <a16:creationId xmlns:a16="http://schemas.microsoft.com/office/drawing/2014/main" id="{628D073B-AE92-4073-A14A-A10E96C267D9}"/>
              </a:ext>
            </a:extLst>
          </p:cNvPr>
          <p:cNvGrpSpPr/>
          <p:nvPr/>
        </p:nvGrpSpPr>
        <p:grpSpPr>
          <a:xfrm>
            <a:off x="7547474" y="4707515"/>
            <a:ext cx="1979919" cy="1273448"/>
            <a:chOff x="395534" y="3737445"/>
            <a:chExt cx="3972999" cy="12734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F61A94-40B5-4770-A5A9-88081D9AF88F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6959AAD-973D-4D8B-99A8-CEC8D0D9B3B5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A41D27-AA7F-4DFA-9AA9-29388886701A}"/>
              </a:ext>
            </a:extLst>
          </p:cNvPr>
          <p:cNvGrpSpPr/>
          <p:nvPr/>
        </p:nvGrpSpPr>
        <p:grpSpPr>
          <a:xfrm>
            <a:off x="9936143" y="2806557"/>
            <a:ext cx="1282726" cy="2254965"/>
            <a:chOff x="5852497" y="2173842"/>
            <a:chExt cx="2304012" cy="4050333"/>
          </a:xfrm>
        </p:grpSpPr>
        <p:grpSp>
          <p:nvGrpSpPr>
            <p:cNvPr id="38" name="Group 20">
              <a:extLst>
                <a:ext uri="{FF2B5EF4-FFF2-40B4-BE49-F238E27FC236}">
                  <a16:creationId xmlns:a16="http://schemas.microsoft.com/office/drawing/2014/main" id="{337CF0DE-7F0A-4C59-B369-C6B2F2DDD1C3}"/>
                </a:ext>
              </a:extLst>
            </p:cNvPr>
            <p:cNvGrpSpPr/>
            <p:nvPr/>
          </p:nvGrpSpPr>
          <p:grpSpPr>
            <a:xfrm>
              <a:off x="5852497" y="2173842"/>
              <a:ext cx="2304012" cy="4050333"/>
              <a:chOff x="445712" y="1449040"/>
              <a:chExt cx="2113018" cy="3924176"/>
            </a:xfrm>
          </p:grpSpPr>
          <p:sp>
            <p:nvSpPr>
              <p:cNvPr id="42" name="Rounded Rectangle 21">
                <a:extLst>
                  <a:ext uri="{FF2B5EF4-FFF2-40B4-BE49-F238E27FC236}">
                    <a16:creationId xmlns:a16="http://schemas.microsoft.com/office/drawing/2014/main" id="{3BC4BCA9-CE30-4541-BA33-9084F203E7C3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43" name="Rectangle 22">
                <a:extLst>
                  <a:ext uri="{FF2B5EF4-FFF2-40B4-BE49-F238E27FC236}">
                    <a16:creationId xmlns:a16="http://schemas.microsoft.com/office/drawing/2014/main" id="{A40CBF8B-43B6-405F-BF08-B419BBE87402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44" name="Group 23">
                <a:extLst>
                  <a:ext uri="{FF2B5EF4-FFF2-40B4-BE49-F238E27FC236}">
                    <a16:creationId xmlns:a16="http://schemas.microsoft.com/office/drawing/2014/main" id="{6B9DD53C-0611-4C46-9539-F495387FF7D2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45" name="Oval 24">
                  <a:extLst>
                    <a:ext uri="{FF2B5EF4-FFF2-40B4-BE49-F238E27FC236}">
                      <a16:creationId xmlns:a16="http://schemas.microsoft.com/office/drawing/2014/main" id="{62924F0A-8F16-48D4-9EF0-BA64F77BF11B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46" name="Rounded Rectangle 25">
                  <a:extLst>
                    <a:ext uri="{FF2B5EF4-FFF2-40B4-BE49-F238E27FC236}">
                      <a16:creationId xmlns:a16="http://schemas.microsoft.com/office/drawing/2014/main" id="{A045DB0D-FC48-438E-BC3C-FBAB3D336D98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337CC04-3D82-4876-9ACB-0898738ECACB}"/>
                </a:ext>
              </a:extLst>
            </p:cNvPr>
            <p:cNvGrpSpPr/>
            <p:nvPr/>
          </p:nvGrpSpPr>
          <p:grpSpPr>
            <a:xfrm>
              <a:off x="5927025" y="2556649"/>
              <a:ext cx="2119696" cy="3270627"/>
              <a:chOff x="6023560" y="2556650"/>
              <a:chExt cx="3528017" cy="2167362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D4EA33F-FEDF-449B-A7B1-EB0ADAF81240}"/>
                  </a:ext>
                </a:extLst>
              </p:cNvPr>
              <p:cNvSpPr/>
              <p:nvPr/>
            </p:nvSpPr>
            <p:spPr>
              <a:xfrm>
                <a:off x="6023560" y="2556650"/>
                <a:ext cx="3528017" cy="2156011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D90C645-F82D-4962-BC6B-12FEF604376C}"/>
                  </a:ext>
                </a:extLst>
              </p:cNvPr>
              <p:cNvSpPr/>
              <p:nvPr/>
            </p:nvSpPr>
            <p:spPr>
              <a:xfrm>
                <a:off x="7217976" y="2568001"/>
                <a:ext cx="2333601" cy="2156011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3D775-204F-44F5-ABF4-8E0B0C783F5B}"/>
              </a:ext>
            </a:extLst>
          </p:cNvPr>
          <p:cNvSpPr txBox="1"/>
          <p:nvPr/>
        </p:nvSpPr>
        <p:spPr>
          <a:xfrm>
            <a:off x="776526" y="394954"/>
            <a:ext cx="438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 Presentation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BCE7938F-CA47-459B-BAC4-C88E0AC21047}"/>
              </a:ext>
            </a:extLst>
          </p:cNvPr>
          <p:cNvSpPr/>
          <p:nvPr/>
        </p:nvSpPr>
        <p:spPr>
          <a:xfrm>
            <a:off x="788183" y="2637135"/>
            <a:ext cx="39185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34617-8880-48E6-8EE2-B977A88D4436}"/>
              </a:ext>
            </a:extLst>
          </p:cNvPr>
          <p:cNvSpPr txBox="1"/>
          <p:nvPr/>
        </p:nvSpPr>
        <p:spPr>
          <a:xfrm>
            <a:off x="877985" y="5274837"/>
            <a:ext cx="373897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 </a:t>
            </a:r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algn="r"/>
            <a:r>
              <a:rPr lang="en-GB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ith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dirty="0">
                <a:solidFill>
                  <a:srgbClr val="FF0000"/>
                </a:solidFill>
                <a:cs typeface="Arial" pitchFamily="34" charset="0"/>
              </a:rPr>
              <a:t>A</a:t>
            </a:r>
            <a:r>
              <a:rPr lang="en-US" altLang="ko-KR" sz="2400" dirty="0">
                <a:solidFill>
                  <a:srgbClr val="FF0000"/>
                </a:solidFill>
                <a:cs typeface="Arial" pitchFamily="34" charset="0"/>
              </a:rPr>
              <a:t>llppt.com</a:t>
            </a:r>
            <a:endParaRPr lang="ko-KR" altLang="en-US" sz="24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321AC2F-A2E5-469D-80F1-3F5D4B17C4D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F409EF-4ACE-43C2-A1F5-CCA0A055D873}"/>
              </a:ext>
            </a:extLst>
          </p:cNvPr>
          <p:cNvGrpSpPr/>
          <p:nvPr/>
        </p:nvGrpSpPr>
        <p:grpSpPr>
          <a:xfrm>
            <a:off x="790911" y="1914442"/>
            <a:ext cx="5305089" cy="4286240"/>
            <a:chOff x="459985" y="1447350"/>
            <a:chExt cx="6075827" cy="4908957"/>
          </a:xfrm>
        </p:grpSpPr>
        <p:grpSp>
          <p:nvGrpSpPr>
            <p:cNvPr id="4" name="Graphic 24">
              <a:extLst>
                <a:ext uri="{FF2B5EF4-FFF2-40B4-BE49-F238E27FC236}">
                  <a16:creationId xmlns:a16="http://schemas.microsoft.com/office/drawing/2014/main" id="{3A285DDE-9E22-453B-9654-E991BBC17D22}"/>
                </a:ext>
              </a:extLst>
            </p:cNvPr>
            <p:cNvGrpSpPr/>
            <p:nvPr/>
          </p:nvGrpSpPr>
          <p:grpSpPr>
            <a:xfrm flipH="1">
              <a:off x="628647" y="3543064"/>
              <a:ext cx="5907165" cy="2813243"/>
              <a:chOff x="4966619" y="312234"/>
              <a:chExt cx="6950927" cy="3310327"/>
            </a:xfrm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3098CFA-5542-4A6B-BEDC-A671EE0D8832}"/>
                  </a:ext>
                </a:extLst>
              </p:cNvPr>
              <p:cNvSpPr/>
              <p:nvPr/>
            </p:nvSpPr>
            <p:spPr>
              <a:xfrm>
                <a:off x="4966669" y="312276"/>
                <a:ext cx="6949363" cy="3311583"/>
              </a:xfrm>
              <a:custGeom>
                <a:avLst/>
                <a:gdLst>
                  <a:gd name="connsiteX0" fmla="*/ 6872066 w 6949363"/>
                  <a:gd name="connsiteY0" fmla="*/ 876815 h 3311583"/>
                  <a:gd name="connsiteX1" fmla="*/ 6809542 w 6949363"/>
                  <a:gd name="connsiteY1" fmla="*/ 811595 h 3311583"/>
                  <a:gd name="connsiteX2" fmla="*/ 6709625 w 6949363"/>
                  <a:gd name="connsiteY2" fmla="*/ 758068 h 3311583"/>
                  <a:gd name="connsiteX3" fmla="*/ 5001959 w 6949363"/>
                  <a:gd name="connsiteY3" fmla="*/ 65519 h 3311583"/>
                  <a:gd name="connsiteX4" fmla="*/ 4744574 w 6949363"/>
                  <a:gd name="connsiteY4" fmla="*/ 451 h 3311583"/>
                  <a:gd name="connsiteX5" fmla="*/ 4297756 w 6949363"/>
                  <a:gd name="connsiteY5" fmla="*/ 87271 h 3311583"/>
                  <a:gd name="connsiteX6" fmla="*/ 3256787 w 6949363"/>
                  <a:gd name="connsiteY6" fmla="*/ 543087 h 3311583"/>
                  <a:gd name="connsiteX7" fmla="*/ 1595056 w 6949363"/>
                  <a:gd name="connsiteY7" fmla="*/ 1271814 h 3311583"/>
                  <a:gd name="connsiteX8" fmla="*/ 386103 w 6949363"/>
                  <a:gd name="connsiteY8" fmla="*/ 1802264 h 3311583"/>
                  <a:gd name="connsiteX9" fmla="*/ 159581 w 6949363"/>
                  <a:gd name="connsiteY9" fmla="*/ 1915923 h 3311583"/>
                  <a:gd name="connsiteX10" fmla="*/ 77582 w 6949363"/>
                  <a:gd name="connsiteY10" fmla="*/ 1998719 h 3311583"/>
                  <a:gd name="connsiteX11" fmla="*/ 30813 w 6949363"/>
                  <a:gd name="connsiteY11" fmla="*/ 2073657 h 3311583"/>
                  <a:gd name="connsiteX12" fmla="*/ 93299 w 6949363"/>
                  <a:gd name="connsiteY12" fmla="*/ 2390606 h 3311583"/>
                  <a:gd name="connsiteX13" fmla="*/ 240213 w 6949363"/>
                  <a:gd name="connsiteY13" fmla="*/ 2479552 h 3311583"/>
                  <a:gd name="connsiteX14" fmla="*/ 467495 w 6949363"/>
                  <a:gd name="connsiteY14" fmla="*/ 2578938 h 3311583"/>
                  <a:gd name="connsiteX15" fmla="*/ 1224922 w 6949363"/>
                  <a:gd name="connsiteY15" fmla="*/ 2912400 h 3311583"/>
                  <a:gd name="connsiteX16" fmla="*/ 1877800 w 6949363"/>
                  <a:gd name="connsiteY16" fmla="*/ 3201370 h 3311583"/>
                  <a:gd name="connsiteX17" fmla="*/ 2044987 w 6949363"/>
                  <a:gd name="connsiteY17" fmla="*/ 3272398 h 3311583"/>
                  <a:gd name="connsiteX18" fmla="*/ 2381524 w 6949363"/>
                  <a:gd name="connsiteY18" fmla="*/ 3306754 h 3311583"/>
                  <a:gd name="connsiteX19" fmla="*/ 2600264 w 6949363"/>
                  <a:gd name="connsiteY19" fmla="*/ 3249886 h 3311583"/>
                  <a:gd name="connsiteX20" fmla="*/ 2765287 w 6949363"/>
                  <a:gd name="connsiteY20" fmla="*/ 3174569 h 3311583"/>
                  <a:gd name="connsiteX21" fmla="*/ 2765287 w 6949363"/>
                  <a:gd name="connsiteY21" fmla="*/ 3174569 h 3311583"/>
                  <a:gd name="connsiteX22" fmla="*/ 2821585 w 6949363"/>
                  <a:gd name="connsiteY22" fmla="*/ 3147046 h 3311583"/>
                  <a:gd name="connsiteX23" fmla="*/ 2837340 w 6949363"/>
                  <a:gd name="connsiteY23" fmla="*/ 3140592 h 3311583"/>
                  <a:gd name="connsiteX24" fmla="*/ 3673994 w 6949363"/>
                  <a:gd name="connsiteY24" fmla="*/ 2756336 h 3311583"/>
                  <a:gd name="connsiteX25" fmla="*/ 4670585 w 6949363"/>
                  <a:gd name="connsiteY25" fmla="*/ 2298205 h 3311583"/>
                  <a:gd name="connsiteX26" fmla="*/ 5766979 w 6949363"/>
                  <a:gd name="connsiteY26" fmla="*/ 1794178 h 3311583"/>
                  <a:gd name="connsiteX27" fmla="*/ 6640875 w 6949363"/>
                  <a:gd name="connsiteY27" fmla="*/ 1392269 h 3311583"/>
                  <a:gd name="connsiteX28" fmla="*/ 6702260 w 6949363"/>
                  <a:gd name="connsiteY28" fmla="*/ 1362393 h 3311583"/>
                  <a:gd name="connsiteX29" fmla="*/ 6702260 w 6949363"/>
                  <a:gd name="connsiteY29" fmla="*/ 1362393 h 3311583"/>
                  <a:gd name="connsiteX30" fmla="*/ 6721507 w 6949363"/>
                  <a:gd name="connsiteY30" fmla="*/ 1355028 h 3311583"/>
                  <a:gd name="connsiteX31" fmla="*/ 6882885 w 6949363"/>
                  <a:gd name="connsiteY31" fmla="*/ 1232447 h 3311583"/>
                  <a:gd name="connsiteX32" fmla="*/ 6872066 w 6949363"/>
                  <a:gd name="connsiteY32" fmla="*/ 876815 h 3311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949363" h="3311583">
                    <a:moveTo>
                      <a:pt x="6872066" y="876815"/>
                    </a:moveTo>
                    <a:cubicBezTo>
                      <a:pt x="6856122" y="850393"/>
                      <a:pt x="6834407" y="829437"/>
                      <a:pt x="6809542" y="811595"/>
                    </a:cubicBezTo>
                    <a:cubicBezTo>
                      <a:pt x="6778603" y="789387"/>
                      <a:pt x="6744892" y="772342"/>
                      <a:pt x="6709625" y="758068"/>
                    </a:cubicBezTo>
                    <a:cubicBezTo>
                      <a:pt x="6140302" y="527408"/>
                      <a:pt x="5570941" y="296976"/>
                      <a:pt x="5001959" y="65519"/>
                    </a:cubicBezTo>
                    <a:cubicBezTo>
                      <a:pt x="4918859" y="31732"/>
                      <a:pt x="4835304" y="3070"/>
                      <a:pt x="4744574" y="451"/>
                    </a:cubicBezTo>
                    <a:cubicBezTo>
                      <a:pt x="4589042" y="-4105"/>
                      <a:pt x="4439621" y="25924"/>
                      <a:pt x="4297756" y="87271"/>
                    </a:cubicBezTo>
                    <a:cubicBezTo>
                      <a:pt x="3950057" y="237603"/>
                      <a:pt x="3603688" y="390971"/>
                      <a:pt x="3256787" y="543087"/>
                    </a:cubicBezTo>
                    <a:cubicBezTo>
                      <a:pt x="2702877" y="786008"/>
                      <a:pt x="2148966" y="1028892"/>
                      <a:pt x="1595056" y="1271814"/>
                    </a:cubicBezTo>
                    <a:cubicBezTo>
                      <a:pt x="1192046" y="1448567"/>
                      <a:pt x="789037" y="1625320"/>
                      <a:pt x="386103" y="1802264"/>
                    </a:cubicBezTo>
                    <a:cubicBezTo>
                      <a:pt x="308660" y="1836278"/>
                      <a:pt x="229698" y="1867293"/>
                      <a:pt x="159581" y="1915923"/>
                    </a:cubicBezTo>
                    <a:cubicBezTo>
                      <a:pt x="127123" y="1938435"/>
                      <a:pt x="97702" y="1963984"/>
                      <a:pt x="77582" y="1998719"/>
                    </a:cubicBezTo>
                    <a:cubicBezTo>
                      <a:pt x="56285" y="2020130"/>
                      <a:pt x="43416" y="2046932"/>
                      <a:pt x="30813" y="2073657"/>
                    </a:cubicBezTo>
                    <a:cubicBezTo>
                      <a:pt x="-25865" y="2193657"/>
                      <a:pt x="-3961" y="2305190"/>
                      <a:pt x="93299" y="2390606"/>
                    </a:cubicBezTo>
                    <a:cubicBezTo>
                      <a:pt x="136880" y="2428910"/>
                      <a:pt x="187370" y="2456357"/>
                      <a:pt x="240213" y="2479552"/>
                    </a:cubicBezTo>
                    <a:cubicBezTo>
                      <a:pt x="315911" y="2512807"/>
                      <a:pt x="391798" y="2545645"/>
                      <a:pt x="467495" y="2578938"/>
                    </a:cubicBezTo>
                    <a:cubicBezTo>
                      <a:pt x="720021" y="2690016"/>
                      <a:pt x="972547" y="2801018"/>
                      <a:pt x="1224922" y="2912400"/>
                    </a:cubicBezTo>
                    <a:cubicBezTo>
                      <a:pt x="1442637" y="3008483"/>
                      <a:pt x="1660124" y="3105211"/>
                      <a:pt x="1877800" y="3201370"/>
                    </a:cubicBezTo>
                    <a:cubicBezTo>
                      <a:pt x="1933188" y="3225856"/>
                      <a:pt x="1986942" y="3254290"/>
                      <a:pt x="2044987" y="3272398"/>
                    </a:cubicBezTo>
                    <a:cubicBezTo>
                      <a:pt x="2154812" y="3306640"/>
                      <a:pt x="2267068" y="3319509"/>
                      <a:pt x="2381524" y="3306754"/>
                    </a:cubicBezTo>
                    <a:cubicBezTo>
                      <a:pt x="2456956" y="3298364"/>
                      <a:pt x="2530831" y="3282572"/>
                      <a:pt x="2600264" y="3249886"/>
                    </a:cubicBezTo>
                    <a:cubicBezTo>
                      <a:pt x="2654968" y="3224148"/>
                      <a:pt x="2710279" y="3199624"/>
                      <a:pt x="2765287" y="3174569"/>
                    </a:cubicBezTo>
                    <a:lnTo>
                      <a:pt x="2765287" y="3174569"/>
                    </a:lnTo>
                    <a:cubicBezTo>
                      <a:pt x="2784382" y="3166103"/>
                      <a:pt x="2803895" y="3158435"/>
                      <a:pt x="2821585" y="3147046"/>
                    </a:cubicBezTo>
                    <a:cubicBezTo>
                      <a:pt x="2826824" y="3144920"/>
                      <a:pt x="2832177" y="3142984"/>
                      <a:pt x="2837340" y="3140592"/>
                    </a:cubicBezTo>
                    <a:cubicBezTo>
                      <a:pt x="3116250" y="3012545"/>
                      <a:pt x="3395122" y="2884460"/>
                      <a:pt x="3673994" y="2756336"/>
                    </a:cubicBezTo>
                    <a:cubicBezTo>
                      <a:pt x="4006204" y="2603651"/>
                      <a:pt x="4338375" y="2450928"/>
                      <a:pt x="4670585" y="2298205"/>
                    </a:cubicBezTo>
                    <a:cubicBezTo>
                      <a:pt x="5036050" y="2130183"/>
                      <a:pt x="5401514" y="1962199"/>
                      <a:pt x="5766979" y="1794178"/>
                    </a:cubicBezTo>
                    <a:cubicBezTo>
                      <a:pt x="6058303" y="1660246"/>
                      <a:pt x="6349589" y="1526238"/>
                      <a:pt x="6640875" y="1392269"/>
                    </a:cubicBezTo>
                    <a:cubicBezTo>
                      <a:pt x="6661830" y="1383348"/>
                      <a:pt x="6682975" y="1374768"/>
                      <a:pt x="6702260" y="1362393"/>
                    </a:cubicBezTo>
                    <a:lnTo>
                      <a:pt x="6702260" y="1362393"/>
                    </a:lnTo>
                    <a:cubicBezTo>
                      <a:pt x="6708714" y="1359963"/>
                      <a:pt x="6715433" y="1358103"/>
                      <a:pt x="6721507" y="1355028"/>
                    </a:cubicBezTo>
                    <a:cubicBezTo>
                      <a:pt x="6782740" y="1323974"/>
                      <a:pt x="6837444" y="1284493"/>
                      <a:pt x="6882885" y="1232447"/>
                    </a:cubicBezTo>
                    <a:cubicBezTo>
                      <a:pt x="6980867" y="1120306"/>
                      <a:pt x="6964847" y="983261"/>
                      <a:pt x="6872066" y="876815"/>
                    </a:cubicBezTo>
                    <a:close/>
                  </a:path>
                </a:pathLst>
              </a:custGeom>
              <a:solidFill>
                <a:srgbClr val="B6B6B7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84A0D18-3527-4F1D-AFDB-4B0F7C026A1B}"/>
                  </a:ext>
                </a:extLst>
              </p:cNvPr>
              <p:cNvSpPr/>
              <p:nvPr/>
            </p:nvSpPr>
            <p:spPr>
              <a:xfrm>
                <a:off x="5036237" y="312245"/>
                <a:ext cx="6820879" cy="3019920"/>
              </a:xfrm>
              <a:custGeom>
                <a:avLst/>
                <a:gdLst>
                  <a:gd name="connsiteX0" fmla="*/ 12760 w 6820879"/>
                  <a:gd name="connsiteY0" fmla="*/ 1998712 h 3019920"/>
                  <a:gd name="connsiteX1" fmla="*/ 94759 w 6820879"/>
                  <a:gd name="connsiteY1" fmla="*/ 1915916 h 3019920"/>
                  <a:gd name="connsiteX2" fmla="*/ 321281 w 6820879"/>
                  <a:gd name="connsiteY2" fmla="*/ 1802257 h 3019920"/>
                  <a:gd name="connsiteX3" fmla="*/ 1530234 w 6820879"/>
                  <a:gd name="connsiteY3" fmla="*/ 1271807 h 3019920"/>
                  <a:gd name="connsiteX4" fmla="*/ 3191964 w 6820879"/>
                  <a:gd name="connsiteY4" fmla="*/ 543079 h 3019920"/>
                  <a:gd name="connsiteX5" fmla="*/ 4232933 w 6820879"/>
                  <a:gd name="connsiteY5" fmla="*/ 87264 h 3019920"/>
                  <a:gd name="connsiteX6" fmla="*/ 4679751 w 6820879"/>
                  <a:gd name="connsiteY6" fmla="*/ 444 h 3019920"/>
                  <a:gd name="connsiteX7" fmla="*/ 4937137 w 6820879"/>
                  <a:gd name="connsiteY7" fmla="*/ 65512 h 3019920"/>
                  <a:gd name="connsiteX8" fmla="*/ 6644802 w 6820879"/>
                  <a:gd name="connsiteY8" fmla="*/ 758061 h 3019920"/>
                  <a:gd name="connsiteX9" fmla="*/ 6744720 w 6820879"/>
                  <a:gd name="connsiteY9" fmla="*/ 811588 h 3019920"/>
                  <a:gd name="connsiteX10" fmla="*/ 6807244 w 6820879"/>
                  <a:gd name="connsiteY10" fmla="*/ 876808 h 3019920"/>
                  <a:gd name="connsiteX11" fmla="*/ 6803106 w 6820879"/>
                  <a:gd name="connsiteY11" fmla="*/ 968563 h 3019920"/>
                  <a:gd name="connsiteX12" fmla="*/ 6697115 w 6820879"/>
                  <a:gd name="connsiteY12" fmla="*/ 1052498 h 3019920"/>
                  <a:gd name="connsiteX13" fmla="*/ 6616293 w 6820879"/>
                  <a:gd name="connsiteY13" fmla="*/ 1090081 h 3019920"/>
                  <a:gd name="connsiteX14" fmla="*/ 6552781 w 6820879"/>
                  <a:gd name="connsiteY14" fmla="*/ 1119046 h 3019920"/>
                  <a:gd name="connsiteX15" fmla="*/ 6217080 w 6820879"/>
                  <a:gd name="connsiteY15" fmla="*/ 1273971 h 3019920"/>
                  <a:gd name="connsiteX16" fmla="*/ 5995075 w 6820879"/>
                  <a:gd name="connsiteY16" fmla="*/ 1376697 h 3019920"/>
                  <a:gd name="connsiteX17" fmla="*/ 5716089 w 6820879"/>
                  <a:gd name="connsiteY17" fmla="*/ 1505238 h 3019920"/>
                  <a:gd name="connsiteX18" fmla="*/ 5494084 w 6820879"/>
                  <a:gd name="connsiteY18" fmla="*/ 1607927 h 3019920"/>
                  <a:gd name="connsiteX19" fmla="*/ 5215098 w 6820879"/>
                  <a:gd name="connsiteY19" fmla="*/ 1736392 h 3019920"/>
                  <a:gd name="connsiteX20" fmla="*/ 4993132 w 6820879"/>
                  <a:gd name="connsiteY20" fmla="*/ 1839156 h 3019920"/>
                  <a:gd name="connsiteX21" fmla="*/ 4714146 w 6820879"/>
                  <a:gd name="connsiteY21" fmla="*/ 1967697 h 3019920"/>
                  <a:gd name="connsiteX22" fmla="*/ 4492141 w 6820879"/>
                  <a:gd name="connsiteY22" fmla="*/ 2070423 h 3019920"/>
                  <a:gd name="connsiteX23" fmla="*/ 4163272 w 6820879"/>
                  <a:gd name="connsiteY23" fmla="*/ 2222121 h 3019920"/>
                  <a:gd name="connsiteX24" fmla="*/ 3893017 w 6820879"/>
                  <a:gd name="connsiteY24" fmla="*/ 2347018 h 3019920"/>
                  <a:gd name="connsiteX25" fmla="*/ 3555607 w 6820879"/>
                  <a:gd name="connsiteY25" fmla="*/ 2502854 h 3019920"/>
                  <a:gd name="connsiteX26" fmla="*/ 3288769 w 6820879"/>
                  <a:gd name="connsiteY26" fmla="*/ 2626042 h 3019920"/>
                  <a:gd name="connsiteX27" fmla="*/ 2956521 w 6820879"/>
                  <a:gd name="connsiteY27" fmla="*/ 2779448 h 3019920"/>
                  <a:gd name="connsiteX28" fmla="*/ 2736225 w 6820879"/>
                  <a:gd name="connsiteY28" fmla="*/ 2881302 h 3019920"/>
                  <a:gd name="connsiteX29" fmla="*/ 2677080 w 6820879"/>
                  <a:gd name="connsiteY29" fmla="*/ 2910950 h 3019920"/>
                  <a:gd name="connsiteX30" fmla="*/ 2564711 w 6820879"/>
                  <a:gd name="connsiteY30" fmla="*/ 2956771 h 3019920"/>
                  <a:gd name="connsiteX31" fmla="*/ 2323080 w 6820879"/>
                  <a:gd name="connsiteY31" fmla="*/ 3012348 h 3019920"/>
                  <a:gd name="connsiteX32" fmla="*/ 2200271 w 6820879"/>
                  <a:gd name="connsiteY32" fmla="*/ 3019751 h 3019920"/>
                  <a:gd name="connsiteX33" fmla="*/ 1813092 w 6820879"/>
                  <a:gd name="connsiteY33" fmla="*/ 2930463 h 3019920"/>
                  <a:gd name="connsiteX34" fmla="*/ 1395163 w 6820879"/>
                  <a:gd name="connsiteY34" fmla="*/ 2745320 h 3019920"/>
                  <a:gd name="connsiteX35" fmla="*/ 947624 w 6820879"/>
                  <a:gd name="connsiteY35" fmla="*/ 2547384 h 3019920"/>
                  <a:gd name="connsiteX36" fmla="*/ 574567 w 6820879"/>
                  <a:gd name="connsiteY36" fmla="*/ 2382665 h 3019920"/>
                  <a:gd name="connsiteX37" fmla="*/ 168634 w 6820879"/>
                  <a:gd name="connsiteY37" fmla="*/ 2203140 h 3019920"/>
                  <a:gd name="connsiteX38" fmla="*/ 44193 w 6820879"/>
                  <a:gd name="connsiteY38" fmla="*/ 2124140 h 3019920"/>
                  <a:gd name="connsiteX39" fmla="*/ 5 w 6820879"/>
                  <a:gd name="connsiteY39" fmla="*/ 2035422 h 3019920"/>
                  <a:gd name="connsiteX40" fmla="*/ 12760 w 6820879"/>
                  <a:gd name="connsiteY40" fmla="*/ 1998712 h 3019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820879" h="3019920">
                    <a:moveTo>
                      <a:pt x="12760" y="1998712"/>
                    </a:moveTo>
                    <a:cubicBezTo>
                      <a:pt x="32880" y="1963977"/>
                      <a:pt x="62301" y="1938428"/>
                      <a:pt x="94759" y="1915916"/>
                    </a:cubicBezTo>
                    <a:cubicBezTo>
                      <a:pt x="164876" y="1867324"/>
                      <a:pt x="243838" y="1836271"/>
                      <a:pt x="321281" y="1802257"/>
                    </a:cubicBezTo>
                    <a:cubicBezTo>
                      <a:pt x="724215" y="1625276"/>
                      <a:pt x="1127224" y="1448560"/>
                      <a:pt x="1530234" y="1271807"/>
                    </a:cubicBezTo>
                    <a:cubicBezTo>
                      <a:pt x="2084144" y="1028885"/>
                      <a:pt x="2638054" y="786001"/>
                      <a:pt x="3191964" y="543079"/>
                    </a:cubicBezTo>
                    <a:cubicBezTo>
                      <a:pt x="3538865" y="390964"/>
                      <a:pt x="3885235" y="237558"/>
                      <a:pt x="4232933" y="87264"/>
                    </a:cubicBezTo>
                    <a:cubicBezTo>
                      <a:pt x="4374799" y="25955"/>
                      <a:pt x="4524219" y="-4074"/>
                      <a:pt x="4679751" y="444"/>
                    </a:cubicBezTo>
                    <a:cubicBezTo>
                      <a:pt x="4770482" y="3101"/>
                      <a:pt x="4854037" y="31725"/>
                      <a:pt x="4937137" y="65512"/>
                    </a:cubicBezTo>
                    <a:cubicBezTo>
                      <a:pt x="5506118" y="296969"/>
                      <a:pt x="6075479" y="527439"/>
                      <a:pt x="6644802" y="758061"/>
                    </a:cubicBezTo>
                    <a:cubicBezTo>
                      <a:pt x="6680108" y="772373"/>
                      <a:pt x="6713780" y="789380"/>
                      <a:pt x="6744720" y="811588"/>
                    </a:cubicBezTo>
                    <a:cubicBezTo>
                      <a:pt x="6769585" y="829430"/>
                      <a:pt x="6791300" y="850424"/>
                      <a:pt x="6807244" y="876808"/>
                    </a:cubicBezTo>
                    <a:cubicBezTo>
                      <a:pt x="6828807" y="908430"/>
                      <a:pt x="6822808" y="939104"/>
                      <a:pt x="6803106" y="968563"/>
                    </a:cubicBezTo>
                    <a:cubicBezTo>
                      <a:pt x="6776874" y="1007778"/>
                      <a:pt x="6737089" y="1030442"/>
                      <a:pt x="6697115" y="1052498"/>
                    </a:cubicBezTo>
                    <a:cubicBezTo>
                      <a:pt x="6671073" y="1066886"/>
                      <a:pt x="6643360" y="1077819"/>
                      <a:pt x="6616293" y="1090081"/>
                    </a:cubicBezTo>
                    <a:cubicBezTo>
                      <a:pt x="6593364" y="1095851"/>
                      <a:pt x="6573737" y="1108910"/>
                      <a:pt x="6552781" y="1119046"/>
                    </a:cubicBezTo>
                    <a:cubicBezTo>
                      <a:pt x="6441096" y="1171169"/>
                      <a:pt x="6328993" y="1222380"/>
                      <a:pt x="6217080" y="1273971"/>
                    </a:cubicBezTo>
                    <a:cubicBezTo>
                      <a:pt x="6143015" y="1308099"/>
                      <a:pt x="6069102" y="1342455"/>
                      <a:pt x="5995075" y="1376697"/>
                    </a:cubicBezTo>
                    <a:cubicBezTo>
                      <a:pt x="5902143" y="1419671"/>
                      <a:pt x="5809135" y="1462530"/>
                      <a:pt x="5716089" y="1505238"/>
                    </a:cubicBezTo>
                    <a:cubicBezTo>
                      <a:pt x="5641986" y="1539253"/>
                      <a:pt x="5568187" y="1573912"/>
                      <a:pt x="5494084" y="1607927"/>
                    </a:cubicBezTo>
                    <a:cubicBezTo>
                      <a:pt x="5401038" y="1650634"/>
                      <a:pt x="5308144" y="1693684"/>
                      <a:pt x="5215098" y="1736392"/>
                    </a:cubicBezTo>
                    <a:cubicBezTo>
                      <a:pt x="5140995" y="1770406"/>
                      <a:pt x="5067197" y="1805028"/>
                      <a:pt x="4993132" y="1839156"/>
                    </a:cubicBezTo>
                    <a:cubicBezTo>
                      <a:pt x="4900124" y="1881978"/>
                      <a:pt x="4807192" y="1924951"/>
                      <a:pt x="4714146" y="1967697"/>
                    </a:cubicBezTo>
                    <a:cubicBezTo>
                      <a:pt x="4640043" y="2001711"/>
                      <a:pt x="4566130" y="2036181"/>
                      <a:pt x="4492141" y="2070423"/>
                    </a:cubicBezTo>
                    <a:cubicBezTo>
                      <a:pt x="4382582" y="2121103"/>
                      <a:pt x="4272832" y="2171404"/>
                      <a:pt x="4163272" y="2222121"/>
                    </a:cubicBezTo>
                    <a:cubicBezTo>
                      <a:pt x="4073225" y="2263804"/>
                      <a:pt x="3983140" y="2305487"/>
                      <a:pt x="3893017" y="2347018"/>
                    </a:cubicBezTo>
                    <a:cubicBezTo>
                      <a:pt x="3780497" y="2398875"/>
                      <a:pt x="3668090" y="2450921"/>
                      <a:pt x="3555607" y="2502854"/>
                    </a:cubicBezTo>
                    <a:cubicBezTo>
                      <a:pt x="3466661" y="2543929"/>
                      <a:pt x="3377753" y="2585118"/>
                      <a:pt x="3288769" y="2626042"/>
                    </a:cubicBezTo>
                    <a:cubicBezTo>
                      <a:pt x="3177956" y="2677026"/>
                      <a:pt x="3067410" y="2728579"/>
                      <a:pt x="2956521" y="2779448"/>
                    </a:cubicBezTo>
                    <a:cubicBezTo>
                      <a:pt x="2882988" y="2813159"/>
                      <a:pt x="2809493" y="2846984"/>
                      <a:pt x="2736225" y="2881302"/>
                    </a:cubicBezTo>
                    <a:cubicBezTo>
                      <a:pt x="2715612" y="2889388"/>
                      <a:pt x="2695226" y="2897891"/>
                      <a:pt x="2677080" y="2910950"/>
                    </a:cubicBezTo>
                    <a:cubicBezTo>
                      <a:pt x="2639535" y="2926022"/>
                      <a:pt x="2602977" y="2943332"/>
                      <a:pt x="2564711" y="2956771"/>
                    </a:cubicBezTo>
                    <a:cubicBezTo>
                      <a:pt x="2486166" y="2984332"/>
                      <a:pt x="2405686" y="3002858"/>
                      <a:pt x="2323080" y="3012348"/>
                    </a:cubicBezTo>
                    <a:cubicBezTo>
                      <a:pt x="2282270" y="3017018"/>
                      <a:pt x="2241233" y="3020776"/>
                      <a:pt x="2200271" y="3019751"/>
                    </a:cubicBezTo>
                    <a:cubicBezTo>
                      <a:pt x="2065277" y="3016296"/>
                      <a:pt x="1936394" y="2986572"/>
                      <a:pt x="1813092" y="2930463"/>
                    </a:cubicBezTo>
                    <a:cubicBezTo>
                      <a:pt x="1674415" y="2867370"/>
                      <a:pt x="1534447" y="2807047"/>
                      <a:pt x="1395163" y="2745320"/>
                    </a:cubicBezTo>
                    <a:cubicBezTo>
                      <a:pt x="1246047" y="2679190"/>
                      <a:pt x="1096740" y="2613515"/>
                      <a:pt x="947624" y="2547384"/>
                    </a:cubicBezTo>
                    <a:cubicBezTo>
                      <a:pt x="823372" y="2492262"/>
                      <a:pt x="698932" y="2437558"/>
                      <a:pt x="574567" y="2382665"/>
                    </a:cubicBezTo>
                    <a:cubicBezTo>
                      <a:pt x="439230" y="2322950"/>
                      <a:pt x="303780" y="2263425"/>
                      <a:pt x="168634" y="2203140"/>
                    </a:cubicBezTo>
                    <a:cubicBezTo>
                      <a:pt x="123497" y="2183020"/>
                      <a:pt x="80903" y="2157889"/>
                      <a:pt x="44193" y="2124140"/>
                    </a:cubicBezTo>
                    <a:cubicBezTo>
                      <a:pt x="18303" y="2100338"/>
                      <a:pt x="-337" y="2072853"/>
                      <a:pt x="5" y="2035422"/>
                    </a:cubicBezTo>
                    <a:cubicBezTo>
                      <a:pt x="270" y="2021300"/>
                      <a:pt x="5130" y="2009797"/>
                      <a:pt x="12760" y="1998712"/>
                    </a:cubicBezTo>
                    <a:close/>
                  </a:path>
                </a:pathLst>
              </a:custGeom>
              <a:solidFill>
                <a:srgbClr val="5C5C5C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0D5D961-0E69-4BEB-9780-5161F65ED8BD}"/>
                  </a:ext>
                </a:extLst>
              </p:cNvPr>
              <p:cNvSpPr/>
              <p:nvPr/>
            </p:nvSpPr>
            <p:spPr>
              <a:xfrm>
                <a:off x="11584387" y="1401149"/>
                <a:ext cx="115283" cy="303396"/>
              </a:xfrm>
              <a:custGeom>
                <a:avLst/>
                <a:gdLst>
                  <a:gd name="connsiteX0" fmla="*/ 60740 w 115283"/>
                  <a:gd name="connsiteY0" fmla="*/ 0 h 303396"/>
                  <a:gd name="connsiteX1" fmla="*/ 90616 w 115283"/>
                  <a:gd name="connsiteY1" fmla="*/ 259815 h 303396"/>
                  <a:gd name="connsiteX2" fmla="*/ 84504 w 115283"/>
                  <a:gd name="connsiteY2" fmla="*/ 273520 h 303396"/>
                  <a:gd name="connsiteX3" fmla="*/ 23119 w 115283"/>
                  <a:gd name="connsiteY3" fmla="*/ 303396 h 303396"/>
                  <a:gd name="connsiteX4" fmla="*/ 49845 w 115283"/>
                  <a:gd name="connsiteY4" fmla="*/ 221169 h 303396"/>
                  <a:gd name="connsiteX5" fmla="*/ 0 w 115283"/>
                  <a:gd name="connsiteY5" fmla="*/ 26877 h 303396"/>
                  <a:gd name="connsiteX6" fmla="*/ 60740 w 115283"/>
                  <a:gd name="connsiteY6" fmla="*/ 0 h 303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283" h="303396">
                    <a:moveTo>
                      <a:pt x="60740" y="0"/>
                    </a:moveTo>
                    <a:cubicBezTo>
                      <a:pt x="121404" y="80784"/>
                      <a:pt x="131616" y="167377"/>
                      <a:pt x="90616" y="259815"/>
                    </a:cubicBezTo>
                    <a:cubicBezTo>
                      <a:pt x="88604" y="264371"/>
                      <a:pt x="86555" y="268926"/>
                      <a:pt x="84504" y="273520"/>
                    </a:cubicBezTo>
                    <a:cubicBezTo>
                      <a:pt x="65220" y="285895"/>
                      <a:pt x="44074" y="294437"/>
                      <a:pt x="23119" y="303396"/>
                    </a:cubicBezTo>
                    <a:cubicBezTo>
                      <a:pt x="32724" y="276215"/>
                      <a:pt x="45327" y="250135"/>
                      <a:pt x="49845" y="221169"/>
                    </a:cubicBezTo>
                    <a:cubicBezTo>
                      <a:pt x="61119" y="149117"/>
                      <a:pt x="40924" y="85416"/>
                      <a:pt x="0" y="26877"/>
                    </a:cubicBezTo>
                    <a:cubicBezTo>
                      <a:pt x="19361" y="15868"/>
                      <a:pt x="36861" y="721"/>
                      <a:pt x="60740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E21AF08-3C25-4D55-B1E7-35071DAD1C29}"/>
                  </a:ext>
                </a:extLst>
              </p:cNvPr>
              <p:cNvSpPr/>
              <p:nvPr/>
            </p:nvSpPr>
            <p:spPr>
              <a:xfrm>
                <a:off x="7709027" y="3191117"/>
                <a:ext cx="110007" cy="295727"/>
              </a:xfrm>
              <a:custGeom>
                <a:avLst/>
                <a:gdLst>
                  <a:gd name="connsiteX0" fmla="*/ 22891 w 110007"/>
                  <a:gd name="connsiteY0" fmla="*/ 295728 h 295727"/>
                  <a:gd name="connsiteX1" fmla="*/ 26004 w 110007"/>
                  <a:gd name="connsiteY1" fmla="*/ 283162 h 295727"/>
                  <a:gd name="connsiteX2" fmla="*/ 0 w 110007"/>
                  <a:gd name="connsiteY2" fmla="*/ 30294 h 295727"/>
                  <a:gd name="connsiteX3" fmla="*/ 56450 w 110007"/>
                  <a:gd name="connsiteY3" fmla="*/ 0 h 295727"/>
                  <a:gd name="connsiteX4" fmla="*/ 83897 w 110007"/>
                  <a:gd name="connsiteY4" fmla="*/ 255981 h 295727"/>
                  <a:gd name="connsiteX5" fmla="*/ 79152 w 110007"/>
                  <a:gd name="connsiteY5" fmla="*/ 268205 h 295727"/>
                  <a:gd name="connsiteX6" fmla="*/ 22891 w 110007"/>
                  <a:gd name="connsiteY6" fmla="*/ 295728 h 295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0007" h="295727">
                    <a:moveTo>
                      <a:pt x="22891" y="295728"/>
                    </a:moveTo>
                    <a:cubicBezTo>
                      <a:pt x="21866" y="291020"/>
                      <a:pt x="24144" y="287186"/>
                      <a:pt x="26004" y="283162"/>
                    </a:cubicBezTo>
                    <a:cubicBezTo>
                      <a:pt x="68180" y="193647"/>
                      <a:pt x="57589" y="109560"/>
                      <a:pt x="0" y="30294"/>
                    </a:cubicBezTo>
                    <a:cubicBezTo>
                      <a:pt x="14312" y="11769"/>
                      <a:pt x="35912" y="6909"/>
                      <a:pt x="56450" y="0"/>
                    </a:cubicBezTo>
                    <a:cubicBezTo>
                      <a:pt x="117152" y="79797"/>
                      <a:pt x="126187" y="165137"/>
                      <a:pt x="83897" y="255981"/>
                    </a:cubicBezTo>
                    <a:cubicBezTo>
                      <a:pt x="82075" y="259929"/>
                      <a:pt x="80746" y="264105"/>
                      <a:pt x="79152" y="268205"/>
                    </a:cubicBezTo>
                    <a:cubicBezTo>
                      <a:pt x="61499" y="279594"/>
                      <a:pt x="42024" y="287262"/>
                      <a:pt x="22891" y="295728"/>
                    </a:cubicBezTo>
                    <a:close/>
                  </a:path>
                </a:pathLst>
              </a:custGeom>
              <a:solidFill>
                <a:srgbClr val="444444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22FA342-7EE4-4723-A39B-25C7250AF418}"/>
                  </a:ext>
                </a:extLst>
              </p:cNvPr>
              <p:cNvSpPr/>
              <p:nvPr/>
            </p:nvSpPr>
            <p:spPr>
              <a:xfrm>
                <a:off x="5199435" y="347305"/>
                <a:ext cx="6491764" cy="2858199"/>
              </a:xfrm>
              <a:custGeom>
                <a:avLst/>
                <a:gdLst>
                  <a:gd name="connsiteX0" fmla="*/ 2039958 w 6491764"/>
                  <a:gd name="connsiteY0" fmla="*/ 2858200 h 2858199"/>
                  <a:gd name="connsiteX1" fmla="*/ 1742864 w 6491764"/>
                  <a:gd name="connsiteY1" fmla="*/ 2796207 h 2858199"/>
                  <a:gd name="connsiteX2" fmla="*/ 172356 w 6491764"/>
                  <a:gd name="connsiteY2" fmla="*/ 2096786 h 2858199"/>
                  <a:gd name="connsiteX3" fmla="*/ 63670 w 6491764"/>
                  <a:gd name="connsiteY3" fmla="*/ 2043601 h 2858199"/>
                  <a:gd name="connsiteX4" fmla="*/ 16824 w 6491764"/>
                  <a:gd name="connsiteY4" fmla="*/ 2005525 h 2858199"/>
                  <a:gd name="connsiteX5" fmla="*/ 13673 w 6491764"/>
                  <a:gd name="connsiteY5" fmla="*/ 1925727 h 2858199"/>
                  <a:gd name="connsiteX6" fmla="*/ 81398 w 6491764"/>
                  <a:gd name="connsiteY6" fmla="*/ 1868822 h 2858199"/>
                  <a:gd name="connsiteX7" fmla="*/ 274931 w 6491764"/>
                  <a:gd name="connsiteY7" fmla="*/ 1778471 h 2858199"/>
                  <a:gd name="connsiteX8" fmla="*/ 2417874 w 6491764"/>
                  <a:gd name="connsiteY8" fmla="*/ 830358 h 2858199"/>
                  <a:gd name="connsiteX9" fmla="*/ 4076948 w 6491764"/>
                  <a:gd name="connsiteY9" fmla="*/ 97379 h 2858199"/>
                  <a:gd name="connsiteX10" fmla="*/ 4464507 w 6491764"/>
                  <a:gd name="connsiteY10" fmla="*/ 1106 h 2858199"/>
                  <a:gd name="connsiteX11" fmla="*/ 4653332 w 6491764"/>
                  <a:gd name="connsiteY11" fmla="*/ 31552 h 2858199"/>
                  <a:gd name="connsiteX12" fmla="*/ 4833198 w 6491764"/>
                  <a:gd name="connsiteY12" fmla="*/ 106300 h 2858199"/>
                  <a:gd name="connsiteX13" fmla="*/ 4888965 w 6491764"/>
                  <a:gd name="connsiteY13" fmla="*/ 137885 h 2858199"/>
                  <a:gd name="connsiteX14" fmla="*/ 4883574 w 6491764"/>
                  <a:gd name="connsiteY14" fmla="*/ 176151 h 2858199"/>
                  <a:gd name="connsiteX15" fmla="*/ 4851990 w 6491764"/>
                  <a:gd name="connsiteY15" fmla="*/ 192893 h 2858199"/>
                  <a:gd name="connsiteX16" fmla="*/ 4848801 w 6491764"/>
                  <a:gd name="connsiteY16" fmla="*/ 233740 h 2858199"/>
                  <a:gd name="connsiteX17" fmla="*/ 4882891 w 6491764"/>
                  <a:gd name="connsiteY17" fmla="*/ 257087 h 2858199"/>
                  <a:gd name="connsiteX18" fmla="*/ 5489797 w 6491764"/>
                  <a:gd name="connsiteY18" fmla="*/ 511588 h 2858199"/>
                  <a:gd name="connsiteX19" fmla="*/ 5817944 w 6491764"/>
                  <a:gd name="connsiteY19" fmla="*/ 649695 h 2858199"/>
                  <a:gd name="connsiteX20" fmla="*/ 5975641 w 6491764"/>
                  <a:gd name="connsiteY20" fmla="*/ 678812 h 2858199"/>
                  <a:gd name="connsiteX21" fmla="*/ 6031142 w 6491764"/>
                  <a:gd name="connsiteY21" fmla="*/ 660666 h 2858199"/>
                  <a:gd name="connsiteX22" fmla="*/ 6188458 w 6491764"/>
                  <a:gd name="connsiteY22" fmla="*/ 657363 h 2858199"/>
                  <a:gd name="connsiteX23" fmla="*/ 6403591 w 6491764"/>
                  <a:gd name="connsiteY23" fmla="*/ 750751 h 2858199"/>
                  <a:gd name="connsiteX24" fmla="*/ 6470367 w 6491764"/>
                  <a:gd name="connsiteY24" fmla="*/ 796420 h 2858199"/>
                  <a:gd name="connsiteX25" fmla="*/ 6468583 w 6491764"/>
                  <a:gd name="connsiteY25" fmla="*/ 889770 h 2858199"/>
                  <a:gd name="connsiteX26" fmla="*/ 6388900 w 6491764"/>
                  <a:gd name="connsiteY26" fmla="*/ 939956 h 2858199"/>
                  <a:gd name="connsiteX27" fmla="*/ 5420705 w 6491764"/>
                  <a:gd name="connsiteY27" fmla="*/ 1383244 h 2858199"/>
                  <a:gd name="connsiteX28" fmla="*/ 3571857 w 6491764"/>
                  <a:gd name="connsiteY28" fmla="*/ 2229389 h 2858199"/>
                  <a:gd name="connsiteX29" fmla="*/ 2383784 w 6491764"/>
                  <a:gd name="connsiteY29" fmla="*/ 2774113 h 2858199"/>
                  <a:gd name="connsiteX30" fmla="*/ 2039958 w 6491764"/>
                  <a:gd name="connsiteY30" fmla="*/ 2858200 h 2858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491764" h="2858199">
                    <a:moveTo>
                      <a:pt x="2039958" y="2858200"/>
                    </a:moveTo>
                    <a:cubicBezTo>
                      <a:pt x="1932220" y="2857478"/>
                      <a:pt x="1835340" y="2837396"/>
                      <a:pt x="1742864" y="2796207"/>
                    </a:cubicBezTo>
                    <a:cubicBezTo>
                      <a:pt x="1219361" y="2563079"/>
                      <a:pt x="695783" y="2330104"/>
                      <a:pt x="172356" y="2096786"/>
                    </a:cubicBezTo>
                    <a:cubicBezTo>
                      <a:pt x="135533" y="2080387"/>
                      <a:pt x="98330" y="2064518"/>
                      <a:pt x="63670" y="2043601"/>
                    </a:cubicBezTo>
                    <a:cubicBezTo>
                      <a:pt x="46283" y="2033123"/>
                      <a:pt x="29959" y="2021241"/>
                      <a:pt x="16824" y="2005525"/>
                    </a:cubicBezTo>
                    <a:cubicBezTo>
                      <a:pt x="-4397" y="1980128"/>
                      <a:pt x="-5650" y="1952605"/>
                      <a:pt x="13673" y="1925727"/>
                    </a:cubicBezTo>
                    <a:cubicBezTo>
                      <a:pt x="31402" y="1901090"/>
                      <a:pt x="55812" y="1884197"/>
                      <a:pt x="81398" y="1868822"/>
                    </a:cubicBezTo>
                    <a:cubicBezTo>
                      <a:pt x="142746" y="1831998"/>
                      <a:pt x="209863" y="1807285"/>
                      <a:pt x="274931" y="1778471"/>
                    </a:cubicBezTo>
                    <a:cubicBezTo>
                      <a:pt x="989119" y="1462168"/>
                      <a:pt x="1703497" y="1146320"/>
                      <a:pt x="2417874" y="830358"/>
                    </a:cubicBezTo>
                    <a:cubicBezTo>
                      <a:pt x="2970836" y="585842"/>
                      <a:pt x="3523455" y="340605"/>
                      <a:pt x="4076948" y="97379"/>
                    </a:cubicBezTo>
                    <a:cubicBezTo>
                      <a:pt x="4199984" y="43283"/>
                      <a:pt x="4329626" y="9952"/>
                      <a:pt x="4464507" y="1106"/>
                    </a:cubicBezTo>
                    <a:cubicBezTo>
                      <a:pt x="4529536" y="-3183"/>
                      <a:pt x="4592744" y="4599"/>
                      <a:pt x="4653332" y="31552"/>
                    </a:cubicBezTo>
                    <a:cubicBezTo>
                      <a:pt x="4712629" y="57936"/>
                      <a:pt x="4773255" y="81359"/>
                      <a:pt x="4833198" y="106300"/>
                    </a:cubicBezTo>
                    <a:cubicBezTo>
                      <a:pt x="4853014" y="114538"/>
                      <a:pt x="4872527" y="123725"/>
                      <a:pt x="4888965" y="137885"/>
                    </a:cubicBezTo>
                    <a:cubicBezTo>
                      <a:pt x="4907301" y="153715"/>
                      <a:pt x="4905517" y="166433"/>
                      <a:pt x="4883574" y="176151"/>
                    </a:cubicBezTo>
                    <a:cubicBezTo>
                      <a:pt x="4872603" y="181010"/>
                      <a:pt x="4861252" y="184921"/>
                      <a:pt x="4851990" y="192893"/>
                    </a:cubicBezTo>
                    <a:cubicBezTo>
                      <a:pt x="4836994" y="205800"/>
                      <a:pt x="4835818" y="219125"/>
                      <a:pt x="4848801" y="233740"/>
                    </a:cubicBezTo>
                    <a:cubicBezTo>
                      <a:pt x="4858178" y="244332"/>
                      <a:pt x="4869946" y="251659"/>
                      <a:pt x="4882891" y="257087"/>
                    </a:cubicBezTo>
                    <a:cubicBezTo>
                      <a:pt x="5085193" y="341895"/>
                      <a:pt x="5287533" y="426666"/>
                      <a:pt x="5489797" y="511588"/>
                    </a:cubicBezTo>
                    <a:cubicBezTo>
                      <a:pt x="5599243" y="557522"/>
                      <a:pt x="5708574" y="603647"/>
                      <a:pt x="5817944" y="649695"/>
                    </a:cubicBezTo>
                    <a:cubicBezTo>
                      <a:pt x="5868359" y="670916"/>
                      <a:pt x="5919342" y="688796"/>
                      <a:pt x="5975641" y="678812"/>
                    </a:cubicBezTo>
                    <a:cubicBezTo>
                      <a:pt x="5995077" y="675358"/>
                      <a:pt x="6013375" y="669132"/>
                      <a:pt x="6031142" y="660666"/>
                    </a:cubicBezTo>
                    <a:cubicBezTo>
                      <a:pt x="6083036" y="635953"/>
                      <a:pt x="6135197" y="633789"/>
                      <a:pt x="6188458" y="657363"/>
                    </a:cubicBezTo>
                    <a:cubicBezTo>
                      <a:pt x="6259942" y="689024"/>
                      <a:pt x="6331918" y="719508"/>
                      <a:pt x="6403591" y="750751"/>
                    </a:cubicBezTo>
                    <a:cubicBezTo>
                      <a:pt x="6428723" y="761684"/>
                      <a:pt x="6451652" y="776186"/>
                      <a:pt x="6470367" y="796420"/>
                    </a:cubicBezTo>
                    <a:cubicBezTo>
                      <a:pt x="6499561" y="827967"/>
                      <a:pt x="6498801" y="859400"/>
                      <a:pt x="6468583" y="889770"/>
                    </a:cubicBezTo>
                    <a:cubicBezTo>
                      <a:pt x="6445882" y="912585"/>
                      <a:pt x="6417675" y="926745"/>
                      <a:pt x="6388900" y="939956"/>
                    </a:cubicBezTo>
                    <a:cubicBezTo>
                      <a:pt x="6066181" y="1087744"/>
                      <a:pt x="5743462" y="1235532"/>
                      <a:pt x="5420705" y="1383244"/>
                    </a:cubicBezTo>
                    <a:cubicBezTo>
                      <a:pt x="4804423" y="1665305"/>
                      <a:pt x="4188140" y="1947328"/>
                      <a:pt x="3571857" y="2229389"/>
                    </a:cubicBezTo>
                    <a:cubicBezTo>
                      <a:pt x="3175719" y="2410698"/>
                      <a:pt x="2779125" y="2591058"/>
                      <a:pt x="2383784" y="2774113"/>
                    </a:cubicBezTo>
                    <a:cubicBezTo>
                      <a:pt x="2271795" y="2825931"/>
                      <a:pt x="2156389" y="2856149"/>
                      <a:pt x="2039958" y="2858200"/>
                    </a:cubicBezTo>
                    <a:close/>
                  </a:path>
                </a:pathLst>
              </a:custGeom>
              <a:solidFill>
                <a:srgbClr val="F3F3F3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FF1E451-E96A-4271-92C2-C3CF432280BB}"/>
                  </a:ext>
                </a:extLst>
              </p:cNvPr>
              <p:cNvSpPr/>
              <p:nvPr/>
            </p:nvSpPr>
            <p:spPr>
              <a:xfrm>
                <a:off x="10515625" y="691440"/>
                <a:ext cx="295112" cy="140882"/>
              </a:xfrm>
              <a:custGeom>
                <a:avLst/>
                <a:gdLst>
                  <a:gd name="connsiteX0" fmla="*/ 33715 w 295112"/>
                  <a:gd name="connsiteY0" fmla="*/ 39 h 140882"/>
                  <a:gd name="connsiteX1" fmla="*/ 107856 w 295112"/>
                  <a:gd name="connsiteY1" fmla="*/ 26878 h 140882"/>
                  <a:gd name="connsiteX2" fmla="*/ 269273 w 295112"/>
                  <a:gd name="connsiteY2" fmla="*/ 91301 h 140882"/>
                  <a:gd name="connsiteX3" fmla="*/ 293607 w 295112"/>
                  <a:gd name="connsiteY3" fmla="*/ 123265 h 140882"/>
                  <a:gd name="connsiteX4" fmla="*/ 247672 w 295112"/>
                  <a:gd name="connsiteY4" fmla="*/ 138033 h 140882"/>
                  <a:gd name="connsiteX5" fmla="*/ 125129 w 295112"/>
                  <a:gd name="connsiteY5" fmla="*/ 88340 h 140882"/>
                  <a:gd name="connsiteX6" fmla="*/ 23504 w 295112"/>
                  <a:gd name="connsiteY6" fmla="*/ 47340 h 140882"/>
                  <a:gd name="connsiteX7" fmla="*/ 309 w 295112"/>
                  <a:gd name="connsiteY7" fmla="*/ 22133 h 140882"/>
                  <a:gd name="connsiteX8" fmla="*/ 33715 w 295112"/>
                  <a:gd name="connsiteY8" fmla="*/ 39 h 140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5112" h="140882">
                    <a:moveTo>
                      <a:pt x="33715" y="39"/>
                    </a:moveTo>
                    <a:cubicBezTo>
                      <a:pt x="59909" y="4822"/>
                      <a:pt x="83370" y="17350"/>
                      <a:pt x="107856" y="26878"/>
                    </a:cubicBezTo>
                    <a:cubicBezTo>
                      <a:pt x="161839" y="47872"/>
                      <a:pt x="215442" y="69890"/>
                      <a:pt x="269273" y="91301"/>
                    </a:cubicBezTo>
                    <a:cubicBezTo>
                      <a:pt x="290341" y="99652"/>
                      <a:pt x="298845" y="110358"/>
                      <a:pt x="293607" y="123265"/>
                    </a:cubicBezTo>
                    <a:cubicBezTo>
                      <a:pt x="287646" y="137995"/>
                      <a:pt x="265780" y="145321"/>
                      <a:pt x="247672" y="138033"/>
                    </a:cubicBezTo>
                    <a:cubicBezTo>
                      <a:pt x="206748" y="121633"/>
                      <a:pt x="165977" y="104891"/>
                      <a:pt x="125129" y="88340"/>
                    </a:cubicBezTo>
                    <a:cubicBezTo>
                      <a:pt x="91266" y="74635"/>
                      <a:pt x="57442" y="60855"/>
                      <a:pt x="23504" y="47340"/>
                    </a:cubicBezTo>
                    <a:cubicBezTo>
                      <a:pt x="11431" y="42557"/>
                      <a:pt x="-2235" y="36749"/>
                      <a:pt x="309" y="22133"/>
                    </a:cubicBezTo>
                    <a:cubicBezTo>
                      <a:pt x="3118" y="5885"/>
                      <a:pt x="16974" y="-568"/>
                      <a:pt x="33715" y="39"/>
                    </a:cubicBezTo>
                    <a:close/>
                  </a:path>
                </a:pathLst>
              </a:custGeom>
              <a:solidFill>
                <a:srgbClr val="4E4D4E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3A9DD21E-1986-453B-94F7-5847A539ED1D}"/>
                  </a:ext>
                </a:extLst>
              </p:cNvPr>
              <p:cNvSpPr/>
              <p:nvPr/>
            </p:nvSpPr>
            <p:spPr>
              <a:xfrm>
                <a:off x="10552066" y="1793530"/>
                <a:ext cx="554389" cy="328434"/>
              </a:xfrm>
              <a:custGeom>
                <a:avLst/>
                <a:gdLst>
                  <a:gd name="connsiteX0" fmla="*/ 48068 w 554389"/>
                  <a:gd name="connsiteY0" fmla="*/ 328298 h 328434"/>
                  <a:gd name="connsiteX1" fmla="*/ 729 w 554389"/>
                  <a:gd name="connsiteY1" fmla="*/ 267217 h 328434"/>
                  <a:gd name="connsiteX2" fmla="*/ 49548 w 554389"/>
                  <a:gd name="connsiteY2" fmla="*/ 197404 h 328434"/>
                  <a:gd name="connsiteX3" fmla="*/ 485775 w 554389"/>
                  <a:gd name="connsiteY3" fmla="*/ 4858 h 328434"/>
                  <a:gd name="connsiteX4" fmla="*/ 553614 w 554389"/>
                  <a:gd name="connsiteY4" fmla="*/ 61270 h 328434"/>
                  <a:gd name="connsiteX5" fmla="*/ 501492 w 554389"/>
                  <a:gd name="connsiteY5" fmla="*/ 133095 h 328434"/>
                  <a:gd name="connsiteX6" fmla="*/ 70580 w 554389"/>
                  <a:gd name="connsiteY6" fmla="*/ 323667 h 328434"/>
                  <a:gd name="connsiteX7" fmla="*/ 48068 w 554389"/>
                  <a:gd name="connsiteY7" fmla="*/ 328298 h 328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4389" h="328434">
                    <a:moveTo>
                      <a:pt x="48068" y="328298"/>
                    </a:moveTo>
                    <a:cubicBezTo>
                      <a:pt x="17091" y="328033"/>
                      <a:pt x="-4282" y="300586"/>
                      <a:pt x="729" y="267217"/>
                    </a:cubicBezTo>
                    <a:cubicBezTo>
                      <a:pt x="5360" y="236239"/>
                      <a:pt x="19938" y="210577"/>
                      <a:pt x="49548" y="197404"/>
                    </a:cubicBezTo>
                    <a:cubicBezTo>
                      <a:pt x="194755" y="132792"/>
                      <a:pt x="340075" y="68407"/>
                      <a:pt x="485775" y="4858"/>
                    </a:cubicBezTo>
                    <a:cubicBezTo>
                      <a:pt x="524839" y="-12187"/>
                      <a:pt x="560106" y="17765"/>
                      <a:pt x="553614" y="61270"/>
                    </a:cubicBezTo>
                    <a:cubicBezTo>
                      <a:pt x="548755" y="93842"/>
                      <a:pt x="532393" y="119391"/>
                      <a:pt x="501492" y="133095"/>
                    </a:cubicBezTo>
                    <a:cubicBezTo>
                      <a:pt x="357956" y="196796"/>
                      <a:pt x="214230" y="260156"/>
                      <a:pt x="70580" y="323667"/>
                    </a:cubicBezTo>
                    <a:cubicBezTo>
                      <a:pt x="62949" y="327046"/>
                      <a:pt x="55129" y="328982"/>
                      <a:pt x="48068" y="328298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E6F1A7A-8C48-47B0-A411-5CA607DBD46C}"/>
                  </a:ext>
                </a:extLst>
              </p:cNvPr>
              <p:cNvSpPr/>
              <p:nvPr/>
            </p:nvSpPr>
            <p:spPr>
              <a:xfrm>
                <a:off x="8278539" y="2831288"/>
                <a:ext cx="548785" cy="337114"/>
              </a:xfrm>
              <a:custGeom>
                <a:avLst/>
                <a:gdLst>
                  <a:gd name="connsiteX0" fmla="*/ 0 w 548785"/>
                  <a:gd name="connsiteY0" fmla="*/ 275439 h 337114"/>
                  <a:gd name="connsiteX1" fmla="*/ 50149 w 548785"/>
                  <a:gd name="connsiteY1" fmla="*/ 204525 h 337114"/>
                  <a:gd name="connsiteX2" fmla="*/ 475784 w 548785"/>
                  <a:gd name="connsiteY2" fmla="*/ 7196 h 337114"/>
                  <a:gd name="connsiteX3" fmla="*/ 529045 w 548785"/>
                  <a:gd name="connsiteY3" fmla="*/ 9777 h 337114"/>
                  <a:gd name="connsiteX4" fmla="*/ 547609 w 548785"/>
                  <a:gd name="connsiteY4" fmla="*/ 66000 h 337114"/>
                  <a:gd name="connsiteX5" fmla="*/ 496853 w 548785"/>
                  <a:gd name="connsiteY5" fmla="*/ 134370 h 337114"/>
                  <a:gd name="connsiteX6" fmla="*/ 72812 w 548785"/>
                  <a:gd name="connsiteY6" fmla="*/ 330636 h 337114"/>
                  <a:gd name="connsiteX7" fmla="*/ 0 w 548785"/>
                  <a:gd name="connsiteY7" fmla="*/ 275439 h 337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8785" h="337114">
                    <a:moveTo>
                      <a:pt x="0" y="275439"/>
                    </a:moveTo>
                    <a:cubicBezTo>
                      <a:pt x="2164" y="247650"/>
                      <a:pt x="17501" y="219748"/>
                      <a:pt x="50149" y="204525"/>
                    </a:cubicBezTo>
                    <a:cubicBezTo>
                      <a:pt x="191825" y="138356"/>
                      <a:pt x="333842" y="72871"/>
                      <a:pt x="475784" y="7196"/>
                    </a:cubicBezTo>
                    <a:cubicBezTo>
                      <a:pt x="493892" y="-1194"/>
                      <a:pt x="512152" y="-4459"/>
                      <a:pt x="529045" y="9777"/>
                    </a:cubicBezTo>
                    <a:cubicBezTo>
                      <a:pt x="546660" y="24583"/>
                      <a:pt x="551291" y="44057"/>
                      <a:pt x="547609" y="66000"/>
                    </a:cubicBezTo>
                    <a:cubicBezTo>
                      <a:pt x="542370" y="97394"/>
                      <a:pt x="525970" y="120855"/>
                      <a:pt x="496853" y="134370"/>
                    </a:cubicBezTo>
                    <a:cubicBezTo>
                      <a:pt x="355595" y="199931"/>
                      <a:pt x="214260" y="265454"/>
                      <a:pt x="72812" y="330636"/>
                    </a:cubicBezTo>
                    <a:cubicBezTo>
                      <a:pt x="32800" y="349124"/>
                      <a:pt x="-113" y="327219"/>
                      <a:pt x="0" y="275439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9F36746B-317A-4519-9C47-9A94DF587535}"/>
                  </a:ext>
                </a:extLst>
              </p:cNvPr>
              <p:cNvSpPr/>
              <p:nvPr/>
            </p:nvSpPr>
            <p:spPr>
              <a:xfrm>
                <a:off x="5814558" y="2917484"/>
                <a:ext cx="326786" cy="201894"/>
              </a:xfrm>
              <a:custGeom>
                <a:avLst/>
                <a:gdLst>
                  <a:gd name="connsiteX0" fmla="*/ 286151 w 326786"/>
                  <a:gd name="connsiteY0" fmla="*/ 201846 h 201894"/>
                  <a:gd name="connsiteX1" fmla="*/ 265461 w 326786"/>
                  <a:gd name="connsiteY1" fmla="*/ 197328 h 201894"/>
                  <a:gd name="connsiteX2" fmla="*/ 53175 w 326786"/>
                  <a:gd name="connsiteY2" fmla="*/ 106750 h 201894"/>
                  <a:gd name="connsiteX3" fmla="*/ 2078 w 326786"/>
                  <a:gd name="connsiteY3" fmla="*/ 52198 h 201894"/>
                  <a:gd name="connsiteX4" fmla="*/ 12024 w 326786"/>
                  <a:gd name="connsiteY4" fmla="*/ 10249 h 201894"/>
                  <a:gd name="connsiteX5" fmla="*/ 52644 w 326786"/>
                  <a:gd name="connsiteY5" fmla="*/ 3264 h 201894"/>
                  <a:gd name="connsiteX6" fmla="*/ 239191 w 326786"/>
                  <a:gd name="connsiteY6" fmla="*/ 81619 h 201894"/>
                  <a:gd name="connsiteX7" fmla="*/ 280874 w 326786"/>
                  <a:gd name="connsiteY7" fmla="*/ 99613 h 201894"/>
                  <a:gd name="connsiteX8" fmla="*/ 326657 w 326786"/>
                  <a:gd name="connsiteY8" fmla="*/ 162061 h 201894"/>
                  <a:gd name="connsiteX9" fmla="*/ 286151 w 326786"/>
                  <a:gd name="connsiteY9" fmla="*/ 201846 h 201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6786" h="201894">
                    <a:moveTo>
                      <a:pt x="286151" y="201846"/>
                    </a:moveTo>
                    <a:cubicBezTo>
                      <a:pt x="279773" y="202225"/>
                      <a:pt x="272560" y="200365"/>
                      <a:pt x="265461" y="197328"/>
                    </a:cubicBezTo>
                    <a:cubicBezTo>
                      <a:pt x="194737" y="167034"/>
                      <a:pt x="124013" y="136778"/>
                      <a:pt x="53175" y="106750"/>
                    </a:cubicBezTo>
                    <a:cubicBezTo>
                      <a:pt x="27930" y="96044"/>
                      <a:pt x="9480" y="79151"/>
                      <a:pt x="2078" y="52198"/>
                    </a:cubicBezTo>
                    <a:cubicBezTo>
                      <a:pt x="-2174" y="36747"/>
                      <a:pt x="-390" y="21524"/>
                      <a:pt x="12024" y="10249"/>
                    </a:cubicBezTo>
                    <a:cubicBezTo>
                      <a:pt x="23602" y="-228"/>
                      <a:pt x="37876" y="-2886"/>
                      <a:pt x="52644" y="3264"/>
                    </a:cubicBezTo>
                    <a:cubicBezTo>
                      <a:pt x="114902" y="29230"/>
                      <a:pt x="177047" y="55462"/>
                      <a:pt x="239191" y="81619"/>
                    </a:cubicBezTo>
                    <a:cubicBezTo>
                      <a:pt x="253123" y="87503"/>
                      <a:pt x="267359" y="92855"/>
                      <a:pt x="280874" y="99613"/>
                    </a:cubicBezTo>
                    <a:cubicBezTo>
                      <a:pt x="306613" y="112520"/>
                      <a:pt x="324645" y="132033"/>
                      <a:pt x="326657" y="162061"/>
                    </a:cubicBezTo>
                    <a:cubicBezTo>
                      <a:pt x="328365" y="187458"/>
                      <a:pt x="313066" y="202187"/>
                      <a:pt x="286151" y="201846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2E50A6E-2A25-4EFA-B2E5-B3BBA4747FB8}"/>
                  </a:ext>
                </a:extLst>
              </p:cNvPr>
              <p:cNvSpPr/>
              <p:nvPr/>
            </p:nvSpPr>
            <p:spPr>
              <a:xfrm>
                <a:off x="5189061" y="2645438"/>
                <a:ext cx="48762" cy="79240"/>
              </a:xfrm>
              <a:custGeom>
                <a:avLst/>
                <a:gdLst>
                  <a:gd name="connsiteX0" fmla="*/ 48762 w 48762"/>
                  <a:gd name="connsiteY0" fmla="*/ 41196 h 79240"/>
                  <a:gd name="connsiteX1" fmla="*/ 25339 w 48762"/>
                  <a:gd name="connsiteY1" fmla="*/ 79234 h 79240"/>
                  <a:gd name="connsiteX2" fmla="*/ 94 w 48762"/>
                  <a:gd name="connsiteY2" fmla="*/ 42486 h 79240"/>
                  <a:gd name="connsiteX3" fmla="*/ 23365 w 48762"/>
                  <a:gd name="connsiteY3" fmla="*/ 6 h 79240"/>
                  <a:gd name="connsiteX4" fmla="*/ 48762 w 48762"/>
                  <a:gd name="connsiteY4" fmla="*/ 41196 h 7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762" h="79240">
                    <a:moveTo>
                      <a:pt x="48762" y="41196"/>
                    </a:moveTo>
                    <a:cubicBezTo>
                      <a:pt x="48686" y="62037"/>
                      <a:pt x="38360" y="78854"/>
                      <a:pt x="25339" y="79234"/>
                    </a:cubicBezTo>
                    <a:cubicBezTo>
                      <a:pt x="12166" y="79614"/>
                      <a:pt x="1347" y="63859"/>
                      <a:pt x="94" y="42486"/>
                    </a:cubicBezTo>
                    <a:cubicBezTo>
                      <a:pt x="-1159" y="21303"/>
                      <a:pt x="10306" y="386"/>
                      <a:pt x="23365" y="6"/>
                    </a:cubicBezTo>
                    <a:cubicBezTo>
                      <a:pt x="36348" y="-411"/>
                      <a:pt x="48838" y="19861"/>
                      <a:pt x="48762" y="41196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6C91F55-8E22-40D7-B709-4E961CCF7475}"/>
                  </a:ext>
                </a:extLst>
              </p:cNvPr>
              <p:cNvSpPr/>
              <p:nvPr/>
            </p:nvSpPr>
            <p:spPr>
              <a:xfrm>
                <a:off x="5488927" y="2785280"/>
                <a:ext cx="48837" cy="79385"/>
              </a:xfrm>
              <a:custGeom>
                <a:avLst/>
                <a:gdLst>
                  <a:gd name="connsiteX0" fmla="*/ 48837 w 48837"/>
                  <a:gd name="connsiteY0" fmla="*/ 40221 h 79385"/>
                  <a:gd name="connsiteX1" fmla="*/ 26212 w 48837"/>
                  <a:gd name="connsiteY1" fmla="*/ 79360 h 79385"/>
                  <a:gd name="connsiteX2" fmla="*/ 207 w 48837"/>
                  <a:gd name="connsiteY2" fmla="*/ 42764 h 79385"/>
                  <a:gd name="connsiteX3" fmla="*/ 22833 w 48837"/>
                  <a:gd name="connsiteY3" fmla="*/ 18 h 79385"/>
                  <a:gd name="connsiteX4" fmla="*/ 48837 w 48837"/>
                  <a:gd name="connsiteY4" fmla="*/ 40221 h 7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837" h="79385">
                    <a:moveTo>
                      <a:pt x="48837" y="40221"/>
                    </a:moveTo>
                    <a:cubicBezTo>
                      <a:pt x="48799" y="60986"/>
                      <a:pt x="38625" y="78601"/>
                      <a:pt x="26212" y="79360"/>
                    </a:cubicBezTo>
                    <a:cubicBezTo>
                      <a:pt x="13608" y="80119"/>
                      <a:pt x="2219" y="64099"/>
                      <a:pt x="207" y="42764"/>
                    </a:cubicBezTo>
                    <a:cubicBezTo>
                      <a:pt x="-1691" y="22264"/>
                      <a:pt x="9736" y="626"/>
                      <a:pt x="22833" y="18"/>
                    </a:cubicBezTo>
                    <a:cubicBezTo>
                      <a:pt x="36993" y="-665"/>
                      <a:pt x="48875" y="17747"/>
                      <a:pt x="48837" y="40221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5B140561-5581-4C8D-8924-7D8D327F2F43}"/>
                  </a:ext>
                </a:extLst>
              </p:cNvPr>
              <p:cNvSpPr/>
              <p:nvPr/>
            </p:nvSpPr>
            <p:spPr>
              <a:xfrm>
                <a:off x="5264927" y="2678881"/>
                <a:ext cx="48730" cy="79205"/>
              </a:xfrm>
              <a:custGeom>
                <a:avLst/>
                <a:gdLst>
                  <a:gd name="connsiteX0" fmla="*/ 0 w 48730"/>
                  <a:gd name="connsiteY0" fmla="*/ 38047 h 79205"/>
                  <a:gd name="connsiteX1" fmla="*/ 23423 w 48730"/>
                  <a:gd name="connsiteY1" fmla="*/ 8 h 79205"/>
                  <a:gd name="connsiteX2" fmla="*/ 48630 w 48730"/>
                  <a:gd name="connsiteY2" fmla="*/ 36718 h 79205"/>
                  <a:gd name="connsiteX3" fmla="*/ 25435 w 48730"/>
                  <a:gd name="connsiteY3" fmla="*/ 79198 h 79205"/>
                  <a:gd name="connsiteX4" fmla="*/ 0 w 48730"/>
                  <a:gd name="connsiteY4" fmla="*/ 38047 h 79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730" h="79205">
                    <a:moveTo>
                      <a:pt x="0" y="38047"/>
                    </a:moveTo>
                    <a:cubicBezTo>
                      <a:pt x="76" y="17129"/>
                      <a:pt x="10364" y="426"/>
                      <a:pt x="23423" y="8"/>
                    </a:cubicBezTo>
                    <a:cubicBezTo>
                      <a:pt x="36596" y="-409"/>
                      <a:pt x="47340" y="15269"/>
                      <a:pt x="48630" y="36718"/>
                    </a:cubicBezTo>
                    <a:cubicBezTo>
                      <a:pt x="49921" y="57977"/>
                      <a:pt x="38570" y="78704"/>
                      <a:pt x="25435" y="79198"/>
                    </a:cubicBezTo>
                    <a:cubicBezTo>
                      <a:pt x="12680" y="79654"/>
                      <a:pt x="-76" y="59040"/>
                      <a:pt x="0" y="38047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247D7AD0-A8F9-42C0-81A2-7A2970D586DB}"/>
                  </a:ext>
                </a:extLst>
              </p:cNvPr>
              <p:cNvSpPr/>
              <p:nvPr/>
            </p:nvSpPr>
            <p:spPr>
              <a:xfrm>
                <a:off x="5337423" y="2716239"/>
                <a:ext cx="48608" cy="79006"/>
              </a:xfrm>
              <a:custGeom>
                <a:avLst/>
                <a:gdLst>
                  <a:gd name="connsiteX0" fmla="*/ 48605 w 48608"/>
                  <a:gd name="connsiteY0" fmla="*/ 38461 h 79006"/>
                  <a:gd name="connsiteX1" fmla="*/ 25676 w 48608"/>
                  <a:gd name="connsiteY1" fmla="*/ 79005 h 79006"/>
                  <a:gd name="connsiteX2" fmla="*/ 241 w 48608"/>
                  <a:gd name="connsiteY2" fmla="*/ 41650 h 79006"/>
                  <a:gd name="connsiteX3" fmla="*/ 23588 w 48608"/>
                  <a:gd name="connsiteY3" fmla="*/ 5 h 79006"/>
                  <a:gd name="connsiteX4" fmla="*/ 48605 w 48608"/>
                  <a:gd name="connsiteY4" fmla="*/ 38461 h 79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608" h="79006">
                    <a:moveTo>
                      <a:pt x="48605" y="38461"/>
                    </a:moveTo>
                    <a:cubicBezTo>
                      <a:pt x="48833" y="60214"/>
                      <a:pt x="38355" y="78777"/>
                      <a:pt x="25676" y="79005"/>
                    </a:cubicBezTo>
                    <a:cubicBezTo>
                      <a:pt x="13452" y="79195"/>
                      <a:pt x="2443" y="63023"/>
                      <a:pt x="241" y="41650"/>
                    </a:cubicBezTo>
                    <a:cubicBezTo>
                      <a:pt x="-1847" y="21378"/>
                      <a:pt x="9959" y="309"/>
                      <a:pt x="23588" y="5"/>
                    </a:cubicBezTo>
                    <a:cubicBezTo>
                      <a:pt x="37520" y="-337"/>
                      <a:pt x="48377" y="16367"/>
                      <a:pt x="48605" y="38461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CD662EAF-AAED-45DA-A543-319AEABB4797}"/>
                  </a:ext>
                </a:extLst>
              </p:cNvPr>
              <p:cNvSpPr/>
              <p:nvPr/>
            </p:nvSpPr>
            <p:spPr>
              <a:xfrm>
                <a:off x="5413116" y="2747118"/>
                <a:ext cx="48836" cy="79213"/>
              </a:xfrm>
              <a:custGeom>
                <a:avLst/>
                <a:gdLst>
                  <a:gd name="connsiteX0" fmla="*/ 48836 w 48836"/>
                  <a:gd name="connsiteY0" fmla="*/ 39927 h 79213"/>
                  <a:gd name="connsiteX1" fmla="*/ 26249 w 48836"/>
                  <a:gd name="connsiteY1" fmla="*/ 79180 h 79213"/>
                  <a:gd name="connsiteX2" fmla="*/ 207 w 48836"/>
                  <a:gd name="connsiteY2" fmla="*/ 42356 h 79213"/>
                  <a:gd name="connsiteX3" fmla="*/ 23060 w 48836"/>
                  <a:gd name="connsiteY3" fmla="*/ 28 h 79213"/>
                  <a:gd name="connsiteX4" fmla="*/ 48836 w 48836"/>
                  <a:gd name="connsiteY4" fmla="*/ 39927 h 79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836" h="79213">
                    <a:moveTo>
                      <a:pt x="48836" y="39927"/>
                    </a:moveTo>
                    <a:cubicBezTo>
                      <a:pt x="48836" y="60275"/>
                      <a:pt x="38511" y="78231"/>
                      <a:pt x="26249" y="79180"/>
                    </a:cubicBezTo>
                    <a:cubicBezTo>
                      <a:pt x="14442" y="80091"/>
                      <a:pt x="2105" y="62628"/>
                      <a:pt x="207" y="42356"/>
                    </a:cubicBezTo>
                    <a:cubicBezTo>
                      <a:pt x="-1692" y="22046"/>
                      <a:pt x="9773" y="825"/>
                      <a:pt x="23060" y="28"/>
                    </a:cubicBezTo>
                    <a:cubicBezTo>
                      <a:pt x="37296" y="-807"/>
                      <a:pt x="48836" y="17035"/>
                      <a:pt x="48836" y="39927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4FFF6CD-1F7A-4F5E-8020-F2A90054F8A8}"/>
                  </a:ext>
                </a:extLst>
              </p:cNvPr>
              <p:cNvSpPr/>
              <p:nvPr/>
            </p:nvSpPr>
            <p:spPr>
              <a:xfrm>
                <a:off x="5731524" y="2884226"/>
                <a:ext cx="48758" cy="79230"/>
              </a:xfrm>
              <a:custGeom>
                <a:avLst/>
                <a:gdLst>
                  <a:gd name="connsiteX0" fmla="*/ 0 w 48758"/>
                  <a:gd name="connsiteY0" fmla="*/ 38382 h 79230"/>
                  <a:gd name="connsiteX1" fmla="*/ 23347 w 48758"/>
                  <a:gd name="connsiteY1" fmla="*/ 2 h 79230"/>
                  <a:gd name="connsiteX2" fmla="*/ 48478 w 48758"/>
                  <a:gd name="connsiteY2" fmla="*/ 35839 h 79230"/>
                  <a:gd name="connsiteX3" fmla="*/ 24790 w 48758"/>
                  <a:gd name="connsiteY3" fmla="*/ 79230 h 79230"/>
                  <a:gd name="connsiteX4" fmla="*/ 0 w 48758"/>
                  <a:gd name="connsiteY4" fmla="*/ 38382 h 79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758" h="79230">
                    <a:moveTo>
                      <a:pt x="0" y="38382"/>
                    </a:moveTo>
                    <a:cubicBezTo>
                      <a:pt x="38" y="17845"/>
                      <a:pt x="10743" y="268"/>
                      <a:pt x="23347" y="2"/>
                    </a:cubicBezTo>
                    <a:cubicBezTo>
                      <a:pt x="34584" y="-225"/>
                      <a:pt x="46428" y="16706"/>
                      <a:pt x="48478" y="35839"/>
                    </a:cubicBezTo>
                    <a:cubicBezTo>
                      <a:pt x="50756" y="57250"/>
                      <a:pt x="38836" y="79078"/>
                      <a:pt x="24790" y="79230"/>
                    </a:cubicBezTo>
                    <a:cubicBezTo>
                      <a:pt x="10630" y="79382"/>
                      <a:pt x="-38" y="61729"/>
                      <a:pt x="0" y="38382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C273F56-8D2A-4A4B-86B6-3F8DAE3E6488}"/>
                  </a:ext>
                </a:extLst>
              </p:cNvPr>
              <p:cNvSpPr/>
              <p:nvPr/>
            </p:nvSpPr>
            <p:spPr>
              <a:xfrm>
                <a:off x="6408256" y="3179663"/>
                <a:ext cx="48237" cy="79371"/>
              </a:xfrm>
              <a:custGeom>
                <a:avLst/>
                <a:gdLst>
                  <a:gd name="connsiteX0" fmla="*/ 48238 w 48237"/>
                  <a:gd name="connsiteY0" fmla="*/ 40077 h 79371"/>
                  <a:gd name="connsiteX1" fmla="*/ 26295 w 48237"/>
                  <a:gd name="connsiteY1" fmla="*/ 79330 h 79371"/>
                  <a:gd name="connsiteX2" fmla="*/ 291 w 48237"/>
                  <a:gd name="connsiteY2" fmla="*/ 42849 h 79371"/>
                  <a:gd name="connsiteX3" fmla="*/ 22841 w 48237"/>
                  <a:gd name="connsiteY3" fmla="*/ 65 h 79371"/>
                  <a:gd name="connsiteX4" fmla="*/ 48238 w 48237"/>
                  <a:gd name="connsiteY4" fmla="*/ 40077 h 79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37" h="79371">
                    <a:moveTo>
                      <a:pt x="48238" y="40077"/>
                    </a:moveTo>
                    <a:cubicBezTo>
                      <a:pt x="48276" y="61336"/>
                      <a:pt x="38747" y="78381"/>
                      <a:pt x="26295" y="79330"/>
                    </a:cubicBezTo>
                    <a:cubicBezTo>
                      <a:pt x="13996" y="80280"/>
                      <a:pt x="2797" y="64601"/>
                      <a:pt x="291" y="42849"/>
                    </a:cubicBezTo>
                    <a:cubicBezTo>
                      <a:pt x="-1987" y="22994"/>
                      <a:pt x="9440" y="1280"/>
                      <a:pt x="22841" y="65"/>
                    </a:cubicBezTo>
                    <a:cubicBezTo>
                      <a:pt x="36659" y="-1226"/>
                      <a:pt x="48200" y="16920"/>
                      <a:pt x="48238" y="40077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007705ED-6FA5-4B0E-9C9A-CF4CDDE9DE03}"/>
                  </a:ext>
                </a:extLst>
              </p:cNvPr>
              <p:cNvSpPr/>
              <p:nvPr/>
            </p:nvSpPr>
            <p:spPr>
              <a:xfrm>
                <a:off x="6482421" y="3217265"/>
                <a:ext cx="46391" cy="79354"/>
              </a:xfrm>
              <a:custGeom>
                <a:avLst/>
                <a:gdLst>
                  <a:gd name="connsiteX0" fmla="*/ 46391 w 46391"/>
                  <a:gd name="connsiteY0" fmla="*/ 39603 h 79354"/>
                  <a:gd name="connsiteX1" fmla="*/ 23158 w 46391"/>
                  <a:gd name="connsiteY1" fmla="*/ 79350 h 79354"/>
                  <a:gd name="connsiteX2" fmla="*/ 1 w 46391"/>
                  <a:gd name="connsiteY2" fmla="*/ 39186 h 79354"/>
                  <a:gd name="connsiteX3" fmla="*/ 22930 w 46391"/>
                  <a:gd name="connsiteY3" fmla="*/ 8 h 79354"/>
                  <a:gd name="connsiteX4" fmla="*/ 46391 w 46391"/>
                  <a:gd name="connsiteY4" fmla="*/ 39603 h 79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391" h="79354">
                    <a:moveTo>
                      <a:pt x="46391" y="39603"/>
                    </a:moveTo>
                    <a:cubicBezTo>
                      <a:pt x="46467" y="62343"/>
                      <a:pt x="36331" y="79691"/>
                      <a:pt x="23158" y="79350"/>
                    </a:cubicBezTo>
                    <a:cubicBezTo>
                      <a:pt x="10251" y="79046"/>
                      <a:pt x="115" y="61470"/>
                      <a:pt x="1" y="39186"/>
                    </a:cubicBezTo>
                    <a:cubicBezTo>
                      <a:pt x="-113" y="15003"/>
                      <a:pt x="8922" y="-409"/>
                      <a:pt x="22930" y="8"/>
                    </a:cubicBezTo>
                    <a:cubicBezTo>
                      <a:pt x="36483" y="388"/>
                      <a:pt x="46315" y="17015"/>
                      <a:pt x="46391" y="39603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B330799E-A806-4B3C-966D-A958198CDA5C}"/>
                  </a:ext>
                </a:extLst>
              </p:cNvPr>
              <p:cNvSpPr/>
              <p:nvPr/>
            </p:nvSpPr>
            <p:spPr>
              <a:xfrm>
                <a:off x="6710517" y="3313428"/>
                <a:ext cx="46676" cy="78633"/>
              </a:xfrm>
              <a:custGeom>
                <a:avLst/>
                <a:gdLst>
                  <a:gd name="connsiteX0" fmla="*/ 46677 w 46676"/>
                  <a:gd name="connsiteY0" fmla="*/ 39637 h 78633"/>
                  <a:gd name="connsiteX1" fmla="*/ 24886 w 46676"/>
                  <a:gd name="connsiteY1" fmla="*/ 78625 h 78633"/>
                  <a:gd name="connsiteX2" fmla="*/ 248 w 46676"/>
                  <a:gd name="connsiteY2" fmla="*/ 42067 h 78633"/>
                  <a:gd name="connsiteX3" fmla="*/ 476 w 46676"/>
                  <a:gd name="connsiteY3" fmla="*/ 28932 h 78633"/>
                  <a:gd name="connsiteX4" fmla="*/ 22267 w 46676"/>
                  <a:gd name="connsiteY4" fmla="*/ 5 h 78633"/>
                  <a:gd name="connsiteX5" fmla="*/ 45993 w 46676"/>
                  <a:gd name="connsiteY5" fmla="*/ 28894 h 78633"/>
                  <a:gd name="connsiteX6" fmla="*/ 46677 w 46676"/>
                  <a:gd name="connsiteY6" fmla="*/ 39637 h 7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676" h="78633">
                    <a:moveTo>
                      <a:pt x="46677" y="39637"/>
                    </a:moveTo>
                    <a:cubicBezTo>
                      <a:pt x="46297" y="63705"/>
                      <a:pt x="37642" y="78245"/>
                      <a:pt x="24886" y="78625"/>
                    </a:cubicBezTo>
                    <a:cubicBezTo>
                      <a:pt x="11409" y="79042"/>
                      <a:pt x="818" y="63326"/>
                      <a:pt x="248" y="42067"/>
                    </a:cubicBezTo>
                    <a:cubicBezTo>
                      <a:pt x="135" y="37701"/>
                      <a:pt x="-359" y="33146"/>
                      <a:pt x="476" y="28932"/>
                    </a:cubicBezTo>
                    <a:cubicBezTo>
                      <a:pt x="3096" y="15797"/>
                      <a:pt x="6588" y="308"/>
                      <a:pt x="22267" y="5"/>
                    </a:cubicBezTo>
                    <a:cubicBezTo>
                      <a:pt x="38704" y="-299"/>
                      <a:pt x="43791" y="14506"/>
                      <a:pt x="45993" y="28894"/>
                    </a:cubicBezTo>
                    <a:cubicBezTo>
                      <a:pt x="46677" y="33222"/>
                      <a:pt x="46563" y="37625"/>
                      <a:pt x="46677" y="39637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3F5657B-30DD-4806-8367-D52071B1CAD5}"/>
                  </a:ext>
                </a:extLst>
              </p:cNvPr>
              <p:cNvSpPr/>
              <p:nvPr/>
            </p:nvSpPr>
            <p:spPr>
              <a:xfrm>
                <a:off x="5567645" y="2812101"/>
                <a:ext cx="46384" cy="79077"/>
              </a:xfrm>
              <a:custGeom>
                <a:avLst/>
                <a:gdLst>
                  <a:gd name="connsiteX0" fmla="*/ 46385 w 46384"/>
                  <a:gd name="connsiteY0" fmla="*/ 40353 h 79077"/>
                  <a:gd name="connsiteX1" fmla="*/ 23911 w 46384"/>
                  <a:gd name="connsiteY1" fmla="*/ 79075 h 79077"/>
                  <a:gd name="connsiteX2" fmla="*/ 71 w 46384"/>
                  <a:gd name="connsiteY2" fmla="*/ 41302 h 79077"/>
                  <a:gd name="connsiteX3" fmla="*/ 1361 w 46384"/>
                  <a:gd name="connsiteY3" fmla="*/ 22473 h 79077"/>
                  <a:gd name="connsiteX4" fmla="*/ 21482 w 46384"/>
                  <a:gd name="connsiteY4" fmla="*/ 75 h 79077"/>
                  <a:gd name="connsiteX5" fmla="*/ 43538 w 46384"/>
                  <a:gd name="connsiteY5" fmla="*/ 19853 h 79077"/>
                  <a:gd name="connsiteX6" fmla="*/ 46385 w 46384"/>
                  <a:gd name="connsiteY6" fmla="*/ 40353 h 79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384" h="79077">
                    <a:moveTo>
                      <a:pt x="46385" y="40353"/>
                    </a:moveTo>
                    <a:cubicBezTo>
                      <a:pt x="46385" y="62295"/>
                      <a:pt x="36780" y="78809"/>
                      <a:pt x="23911" y="79075"/>
                    </a:cubicBezTo>
                    <a:cubicBezTo>
                      <a:pt x="10890" y="79340"/>
                      <a:pt x="336" y="62903"/>
                      <a:pt x="71" y="41302"/>
                    </a:cubicBezTo>
                    <a:cubicBezTo>
                      <a:pt x="-5" y="35000"/>
                      <a:pt x="-309" y="28433"/>
                      <a:pt x="1361" y="22473"/>
                    </a:cubicBezTo>
                    <a:cubicBezTo>
                      <a:pt x="4285" y="11957"/>
                      <a:pt x="9106" y="1100"/>
                      <a:pt x="21482" y="75"/>
                    </a:cubicBezTo>
                    <a:cubicBezTo>
                      <a:pt x="34351" y="-988"/>
                      <a:pt x="39324" y="9451"/>
                      <a:pt x="43538" y="19853"/>
                    </a:cubicBezTo>
                    <a:cubicBezTo>
                      <a:pt x="46271" y="26611"/>
                      <a:pt x="46233" y="33444"/>
                      <a:pt x="46385" y="40353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FA849972-0A59-488C-8E02-6C01B0D0D9ED}"/>
                  </a:ext>
                </a:extLst>
              </p:cNvPr>
              <p:cNvSpPr/>
              <p:nvPr/>
            </p:nvSpPr>
            <p:spPr>
              <a:xfrm>
                <a:off x="6160035" y="3069143"/>
                <a:ext cx="46362" cy="78976"/>
              </a:xfrm>
              <a:custGeom>
                <a:avLst/>
                <a:gdLst>
                  <a:gd name="connsiteX0" fmla="*/ 46362 w 46362"/>
                  <a:gd name="connsiteY0" fmla="*/ 39330 h 78976"/>
                  <a:gd name="connsiteX1" fmla="*/ 22863 w 46362"/>
                  <a:gd name="connsiteY1" fmla="*/ 78962 h 78976"/>
                  <a:gd name="connsiteX2" fmla="*/ 9 w 46362"/>
                  <a:gd name="connsiteY2" fmla="*/ 39937 h 78976"/>
                  <a:gd name="connsiteX3" fmla="*/ 22445 w 46362"/>
                  <a:gd name="connsiteY3" fmla="*/ 0 h 78976"/>
                  <a:gd name="connsiteX4" fmla="*/ 46362 w 46362"/>
                  <a:gd name="connsiteY4" fmla="*/ 39330 h 78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362" h="78976">
                    <a:moveTo>
                      <a:pt x="46362" y="39330"/>
                    </a:moveTo>
                    <a:cubicBezTo>
                      <a:pt x="46438" y="62601"/>
                      <a:pt x="36378" y="79532"/>
                      <a:pt x="22863" y="78962"/>
                    </a:cubicBezTo>
                    <a:cubicBezTo>
                      <a:pt x="10411" y="78393"/>
                      <a:pt x="313" y="61120"/>
                      <a:pt x="9" y="39937"/>
                    </a:cubicBezTo>
                    <a:cubicBezTo>
                      <a:pt x="-332" y="15755"/>
                      <a:pt x="8589" y="-75"/>
                      <a:pt x="22445" y="0"/>
                    </a:cubicBezTo>
                    <a:cubicBezTo>
                      <a:pt x="36605" y="76"/>
                      <a:pt x="46324" y="16059"/>
                      <a:pt x="46362" y="39330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294E5A9-CE72-48DB-8C27-EB418775153A}"/>
                  </a:ext>
                </a:extLst>
              </p:cNvPr>
              <p:cNvSpPr/>
              <p:nvPr/>
            </p:nvSpPr>
            <p:spPr>
              <a:xfrm>
                <a:off x="6558207" y="3248011"/>
                <a:ext cx="46803" cy="79286"/>
              </a:xfrm>
              <a:custGeom>
                <a:avLst/>
                <a:gdLst>
                  <a:gd name="connsiteX0" fmla="*/ 46416 w 46803"/>
                  <a:gd name="connsiteY0" fmla="*/ 38506 h 79286"/>
                  <a:gd name="connsiteX1" fmla="*/ 23107 w 46803"/>
                  <a:gd name="connsiteY1" fmla="*/ 79278 h 79286"/>
                  <a:gd name="connsiteX2" fmla="*/ 26 w 46803"/>
                  <a:gd name="connsiteY2" fmla="*/ 40670 h 79286"/>
                  <a:gd name="connsiteX3" fmla="*/ 4240 w 46803"/>
                  <a:gd name="connsiteY3" fmla="*/ 14780 h 79286"/>
                  <a:gd name="connsiteX4" fmla="*/ 22196 w 46803"/>
                  <a:gd name="connsiteY4" fmla="*/ 12 h 79286"/>
                  <a:gd name="connsiteX5" fmla="*/ 40684 w 46803"/>
                  <a:gd name="connsiteY5" fmla="*/ 13945 h 79286"/>
                  <a:gd name="connsiteX6" fmla="*/ 46416 w 46803"/>
                  <a:gd name="connsiteY6" fmla="*/ 38506 h 79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803" h="79286">
                    <a:moveTo>
                      <a:pt x="46416" y="38506"/>
                    </a:moveTo>
                    <a:cubicBezTo>
                      <a:pt x="46188" y="63106"/>
                      <a:pt x="36014" y="79734"/>
                      <a:pt x="23107" y="79278"/>
                    </a:cubicBezTo>
                    <a:cubicBezTo>
                      <a:pt x="10428" y="78822"/>
                      <a:pt x="292" y="62005"/>
                      <a:pt x="26" y="40670"/>
                    </a:cubicBezTo>
                    <a:cubicBezTo>
                      <a:pt x="-88" y="31825"/>
                      <a:pt x="-12" y="23018"/>
                      <a:pt x="4240" y="14780"/>
                    </a:cubicBezTo>
                    <a:cubicBezTo>
                      <a:pt x="8150" y="7187"/>
                      <a:pt x="12705" y="354"/>
                      <a:pt x="22196" y="12"/>
                    </a:cubicBezTo>
                    <a:cubicBezTo>
                      <a:pt x="31839" y="-329"/>
                      <a:pt x="36736" y="6466"/>
                      <a:pt x="40684" y="13945"/>
                    </a:cubicBezTo>
                    <a:cubicBezTo>
                      <a:pt x="45125" y="22448"/>
                      <a:pt x="47859" y="31445"/>
                      <a:pt x="46416" y="38506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860FC4B-444C-4B1D-B990-731E9DD42523}"/>
                  </a:ext>
                </a:extLst>
              </p:cNvPr>
              <p:cNvSpPr/>
              <p:nvPr/>
            </p:nvSpPr>
            <p:spPr>
              <a:xfrm>
                <a:off x="6334025" y="3146701"/>
                <a:ext cx="46607" cy="78947"/>
              </a:xfrm>
              <a:custGeom>
                <a:avLst/>
                <a:gdLst>
                  <a:gd name="connsiteX0" fmla="*/ 2 w 46607"/>
                  <a:gd name="connsiteY0" fmla="*/ 38570 h 78947"/>
                  <a:gd name="connsiteX1" fmla="*/ 22741 w 46607"/>
                  <a:gd name="connsiteY1" fmla="*/ 0 h 78947"/>
                  <a:gd name="connsiteX2" fmla="*/ 46582 w 46607"/>
                  <a:gd name="connsiteY2" fmla="*/ 38570 h 78947"/>
                  <a:gd name="connsiteX3" fmla="*/ 24412 w 46607"/>
                  <a:gd name="connsiteY3" fmla="*/ 78924 h 78947"/>
                  <a:gd name="connsiteX4" fmla="*/ 2 w 46607"/>
                  <a:gd name="connsiteY4" fmla="*/ 38570 h 7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07" h="78947">
                    <a:moveTo>
                      <a:pt x="2" y="38570"/>
                    </a:moveTo>
                    <a:cubicBezTo>
                      <a:pt x="116" y="16703"/>
                      <a:pt x="9986" y="0"/>
                      <a:pt x="22741" y="0"/>
                    </a:cubicBezTo>
                    <a:cubicBezTo>
                      <a:pt x="34586" y="38"/>
                      <a:pt x="46088" y="18677"/>
                      <a:pt x="46582" y="38570"/>
                    </a:cubicBezTo>
                    <a:cubicBezTo>
                      <a:pt x="47151" y="62258"/>
                      <a:pt x="38344" y="78279"/>
                      <a:pt x="24412" y="78924"/>
                    </a:cubicBezTo>
                    <a:cubicBezTo>
                      <a:pt x="9530" y="79645"/>
                      <a:pt x="-150" y="63663"/>
                      <a:pt x="2" y="38570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769D73DE-6C90-4707-8591-55F8D0BF4EAD}"/>
                  </a:ext>
                </a:extLst>
              </p:cNvPr>
              <p:cNvSpPr/>
              <p:nvPr/>
            </p:nvSpPr>
            <p:spPr>
              <a:xfrm>
                <a:off x="6633968" y="3286013"/>
                <a:ext cx="46505" cy="79391"/>
              </a:xfrm>
              <a:custGeom>
                <a:avLst/>
                <a:gdLst>
                  <a:gd name="connsiteX0" fmla="*/ 0 w 46505"/>
                  <a:gd name="connsiteY0" fmla="*/ 39377 h 79391"/>
                  <a:gd name="connsiteX1" fmla="*/ 21980 w 46505"/>
                  <a:gd name="connsiteY1" fmla="*/ 10 h 79391"/>
                  <a:gd name="connsiteX2" fmla="*/ 46504 w 46505"/>
                  <a:gd name="connsiteY2" fmla="*/ 39529 h 79391"/>
                  <a:gd name="connsiteX3" fmla="*/ 23347 w 46505"/>
                  <a:gd name="connsiteY3" fmla="*/ 79390 h 79391"/>
                  <a:gd name="connsiteX4" fmla="*/ 0 w 46505"/>
                  <a:gd name="connsiteY4" fmla="*/ 39377 h 79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505" h="79391">
                    <a:moveTo>
                      <a:pt x="0" y="39377"/>
                    </a:moveTo>
                    <a:cubicBezTo>
                      <a:pt x="-38" y="17928"/>
                      <a:pt x="9718" y="465"/>
                      <a:pt x="21980" y="10"/>
                    </a:cubicBezTo>
                    <a:cubicBezTo>
                      <a:pt x="35153" y="-484"/>
                      <a:pt x="46352" y="17587"/>
                      <a:pt x="46504" y="39529"/>
                    </a:cubicBezTo>
                    <a:cubicBezTo>
                      <a:pt x="46656" y="62572"/>
                      <a:pt x="36748" y="79617"/>
                      <a:pt x="23347" y="79390"/>
                    </a:cubicBezTo>
                    <a:cubicBezTo>
                      <a:pt x="9567" y="79124"/>
                      <a:pt x="38" y="62762"/>
                      <a:pt x="0" y="39377"/>
                    </a:cubicBezTo>
                    <a:close/>
                  </a:path>
                </a:pathLst>
              </a:custGeom>
              <a:solidFill>
                <a:srgbClr val="4B4B4B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DECB60F-88CF-4274-AC46-03373C4E077B}"/>
                  </a:ext>
                </a:extLst>
              </p:cNvPr>
              <p:cNvSpPr/>
              <p:nvPr/>
            </p:nvSpPr>
            <p:spPr>
              <a:xfrm>
                <a:off x="8314148" y="3057741"/>
                <a:ext cx="67498" cy="76290"/>
              </a:xfrm>
              <a:custGeom>
                <a:avLst/>
                <a:gdLst>
                  <a:gd name="connsiteX0" fmla="*/ 67498 w 67498"/>
                  <a:gd name="connsiteY0" fmla="*/ 29397 h 76290"/>
                  <a:gd name="connsiteX1" fmla="*/ 27144 w 67498"/>
                  <a:gd name="connsiteY1" fmla="*/ 76281 h 76290"/>
                  <a:gd name="connsiteX2" fmla="*/ 0 w 67498"/>
                  <a:gd name="connsiteY2" fmla="*/ 46556 h 76290"/>
                  <a:gd name="connsiteX3" fmla="*/ 41038 w 67498"/>
                  <a:gd name="connsiteY3" fmla="*/ 14 h 76290"/>
                  <a:gd name="connsiteX4" fmla="*/ 67498 w 67498"/>
                  <a:gd name="connsiteY4" fmla="*/ 29397 h 76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98" h="76290">
                    <a:moveTo>
                      <a:pt x="67498" y="29397"/>
                    </a:moveTo>
                    <a:cubicBezTo>
                      <a:pt x="67612" y="53389"/>
                      <a:pt x="48403" y="75711"/>
                      <a:pt x="27144" y="76281"/>
                    </a:cubicBezTo>
                    <a:cubicBezTo>
                      <a:pt x="11427" y="76698"/>
                      <a:pt x="-75" y="64095"/>
                      <a:pt x="0" y="46556"/>
                    </a:cubicBezTo>
                    <a:cubicBezTo>
                      <a:pt x="114" y="22943"/>
                      <a:pt x="19855" y="546"/>
                      <a:pt x="41038" y="14"/>
                    </a:cubicBezTo>
                    <a:cubicBezTo>
                      <a:pt x="57779" y="-442"/>
                      <a:pt x="67422" y="10226"/>
                      <a:pt x="67498" y="29397"/>
                    </a:cubicBezTo>
                    <a:close/>
                  </a:path>
                </a:pathLst>
              </a:custGeom>
              <a:solidFill>
                <a:srgbClr val="B6B6B7"/>
              </a:solidFill>
              <a:ln w="37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17F57AFF-7BD9-4D6B-B815-378BED2A8455}"/>
                </a:ext>
              </a:extLst>
            </p:cNvPr>
            <p:cNvSpPr/>
            <p:nvPr/>
          </p:nvSpPr>
          <p:spPr>
            <a:xfrm>
              <a:off x="2556587" y="3753958"/>
              <a:ext cx="2004863" cy="2003147"/>
            </a:xfrm>
            <a:custGeom>
              <a:avLst/>
              <a:gdLst>
                <a:gd name="connsiteX0" fmla="*/ 553778 w 1715332"/>
                <a:gd name="connsiteY0" fmla="*/ 1647181 h 1713864"/>
                <a:gd name="connsiteX1" fmla="*/ 617428 w 1715332"/>
                <a:gd name="connsiteY1" fmla="*/ 1647181 h 1713864"/>
                <a:gd name="connsiteX2" fmla="*/ 619026 w 1715332"/>
                <a:gd name="connsiteY2" fmla="*/ 1648779 h 1713864"/>
                <a:gd name="connsiteX3" fmla="*/ 619026 w 1715332"/>
                <a:gd name="connsiteY3" fmla="*/ 1708354 h 1713864"/>
                <a:gd name="connsiteX4" fmla="*/ 613515 w 1715332"/>
                <a:gd name="connsiteY4" fmla="*/ 1713864 h 1713864"/>
                <a:gd name="connsiteX5" fmla="*/ 555115 w 1715332"/>
                <a:gd name="connsiteY5" fmla="*/ 1713864 h 1713864"/>
                <a:gd name="connsiteX6" fmla="*/ 548267 w 1715332"/>
                <a:gd name="connsiteY6" fmla="*/ 1707017 h 1713864"/>
                <a:gd name="connsiteX7" fmla="*/ 548267 w 1715332"/>
                <a:gd name="connsiteY7" fmla="*/ 1652725 h 1713864"/>
                <a:gd name="connsiteX8" fmla="*/ 553778 w 1715332"/>
                <a:gd name="connsiteY8" fmla="*/ 1647181 h 1713864"/>
                <a:gd name="connsiteX9" fmla="*/ 1651617 w 1715332"/>
                <a:gd name="connsiteY9" fmla="*/ 1642779 h 1713864"/>
                <a:gd name="connsiteX10" fmla="*/ 1709724 w 1715332"/>
                <a:gd name="connsiteY10" fmla="*/ 1642779 h 1713864"/>
                <a:gd name="connsiteX11" fmla="*/ 1715332 w 1715332"/>
                <a:gd name="connsiteY11" fmla="*/ 1648388 h 1713864"/>
                <a:gd name="connsiteX12" fmla="*/ 1715332 w 1715332"/>
                <a:gd name="connsiteY12" fmla="*/ 1706495 h 1713864"/>
                <a:gd name="connsiteX13" fmla="*/ 1709821 w 1715332"/>
                <a:gd name="connsiteY13" fmla="*/ 1712005 h 1713864"/>
                <a:gd name="connsiteX14" fmla="*/ 1652954 w 1715332"/>
                <a:gd name="connsiteY14" fmla="*/ 1712005 h 1713864"/>
                <a:gd name="connsiteX15" fmla="*/ 1646106 w 1715332"/>
                <a:gd name="connsiteY15" fmla="*/ 1705157 h 1713864"/>
                <a:gd name="connsiteX16" fmla="*/ 1646106 w 1715332"/>
                <a:gd name="connsiteY16" fmla="*/ 1648290 h 1713864"/>
                <a:gd name="connsiteX17" fmla="*/ 1651617 w 1715332"/>
                <a:gd name="connsiteY17" fmla="*/ 1642779 h 1713864"/>
                <a:gd name="connsiteX18" fmla="*/ 1449904 w 1715332"/>
                <a:gd name="connsiteY18" fmla="*/ 1642779 h 1713864"/>
                <a:gd name="connsiteX19" fmla="*/ 1507327 w 1715332"/>
                <a:gd name="connsiteY19" fmla="*/ 1642779 h 1713864"/>
                <a:gd name="connsiteX20" fmla="*/ 1512935 w 1715332"/>
                <a:gd name="connsiteY20" fmla="*/ 1648388 h 1713864"/>
                <a:gd name="connsiteX21" fmla="*/ 1512935 w 1715332"/>
                <a:gd name="connsiteY21" fmla="*/ 1706495 h 1713864"/>
                <a:gd name="connsiteX22" fmla="*/ 1507425 w 1715332"/>
                <a:gd name="connsiteY22" fmla="*/ 1712005 h 1713864"/>
                <a:gd name="connsiteX23" fmla="*/ 1450557 w 1715332"/>
                <a:gd name="connsiteY23" fmla="*/ 1712005 h 1713864"/>
                <a:gd name="connsiteX24" fmla="*/ 1443709 w 1715332"/>
                <a:gd name="connsiteY24" fmla="*/ 1705157 h 1713864"/>
                <a:gd name="connsiteX25" fmla="*/ 1443709 w 1715332"/>
                <a:gd name="connsiteY25" fmla="*/ 1648975 h 1713864"/>
                <a:gd name="connsiteX26" fmla="*/ 1449904 w 1715332"/>
                <a:gd name="connsiteY26" fmla="*/ 1642779 h 1713864"/>
                <a:gd name="connsiteX27" fmla="*/ 897399 w 1715332"/>
                <a:gd name="connsiteY27" fmla="*/ 1579292 h 1713864"/>
                <a:gd name="connsiteX28" fmla="*/ 956158 w 1715332"/>
                <a:gd name="connsiteY28" fmla="*/ 1579292 h 1713864"/>
                <a:gd name="connsiteX29" fmla="*/ 961766 w 1715332"/>
                <a:gd name="connsiteY29" fmla="*/ 1584901 h 1713864"/>
                <a:gd name="connsiteX30" fmla="*/ 961766 w 1715332"/>
                <a:gd name="connsiteY30" fmla="*/ 1658725 h 1713864"/>
                <a:gd name="connsiteX31" fmla="*/ 961765 w 1715332"/>
                <a:gd name="connsiteY31" fmla="*/ 1658726 h 1713864"/>
                <a:gd name="connsiteX32" fmla="*/ 961765 w 1715332"/>
                <a:gd name="connsiteY32" fmla="*/ 1708354 h 1713864"/>
                <a:gd name="connsiteX33" fmla="*/ 956255 w 1715332"/>
                <a:gd name="connsiteY33" fmla="*/ 1713864 h 1713864"/>
                <a:gd name="connsiteX34" fmla="*/ 763087 w 1715332"/>
                <a:gd name="connsiteY34" fmla="*/ 1713864 h 1713864"/>
                <a:gd name="connsiteX35" fmla="*/ 756239 w 1715332"/>
                <a:gd name="connsiteY35" fmla="*/ 1707017 h 1713864"/>
                <a:gd name="connsiteX36" fmla="*/ 756239 w 1715332"/>
                <a:gd name="connsiteY36" fmla="*/ 1648159 h 1713864"/>
                <a:gd name="connsiteX37" fmla="*/ 756793 w 1715332"/>
                <a:gd name="connsiteY37" fmla="*/ 1647572 h 1713864"/>
                <a:gd name="connsiteX38" fmla="*/ 891888 w 1715332"/>
                <a:gd name="connsiteY38" fmla="*/ 1647572 h 1713864"/>
                <a:gd name="connsiteX39" fmla="*/ 891888 w 1715332"/>
                <a:gd name="connsiteY39" fmla="*/ 1584803 h 1713864"/>
                <a:gd name="connsiteX40" fmla="*/ 897399 w 1715332"/>
                <a:gd name="connsiteY40" fmla="*/ 1579292 h 1713864"/>
                <a:gd name="connsiteX41" fmla="*/ 627830 w 1715332"/>
                <a:gd name="connsiteY41" fmla="*/ 1440905 h 1713864"/>
                <a:gd name="connsiteX42" fmla="*/ 747500 w 1715332"/>
                <a:gd name="connsiteY42" fmla="*/ 1440905 h 1713864"/>
                <a:gd name="connsiteX43" fmla="*/ 756402 w 1715332"/>
                <a:gd name="connsiteY43" fmla="*/ 1449807 h 1713864"/>
                <a:gd name="connsiteX44" fmla="*/ 756402 w 1715332"/>
                <a:gd name="connsiteY44" fmla="*/ 1508761 h 1713864"/>
                <a:gd name="connsiteX45" fmla="*/ 819303 w 1715332"/>
                <a:gd name="connsiteY45" fmla="*/ 1508761 h 1713864"/>
                <a:gd name="connsiteX46" fmla="*/ 824911 w 1715332"/>
                <a:gd name="connsiteY46" fmla="*/ 1514370 h 1713864"/>
                <a:gd name="connsiteX47" fmla="*/ 824911 w 1715332"/>
                <a:gd name="connsiteY47" fmla="*/ 1569543 h 1713864"/>
                <a:gd name="connsiteX48" fmla="*/ 819400 w 1715332"/>
                <a:gd name="connsiteY48" fmla="*/ 1575053 h 1713864"/>
                <a:gd name="connsiteX49" fmla="*/ 756402 w 1715332"/>
                <a:gd name="connsiteY49" fmla="*/ 1575053 h 1713864"/>
                <a:gd name="connsiteX50" fmla="*/ 756402 w 1715332"/>
                <a:gd name="connsiteY50" fmla="*/ 1642715 h 1713864"/>
                <a:gd name="connsiteX51" fmla="*/ 753109 w 1715332"/>
                <a:gd name="connsiteY51" fmla="*/ 1646008 h 1713864"/>
                <a:gd name="connsiteX52" fmla="*/ 622580 w 1715332"/>
                <a:gd name="connsiteY52" fmla="*/ 1646008 h 1713864"/>
                <a:gd name="connsiteX53" fmla="*/ 619026 w 1715332"/>
                <a:gd name="connsiteY53" fmla="*/ 1642454 h 1713864"/>
                <a:gd name="connsiteX54" fmla="*/ 619026 w 1715332"/>
                <a:gd name="connsiteY54" fmla="*/ 1575053 h 1713864"/>
                <a:gd name="connsiteX55" fmla="*/ 555147 w 1715332"/>
                <a:gd name="connsiteY55" fmla="*/ 1575053 h 1713864"/>
                <a:gd name="connsiteX56" fmla="*/ 548299 w 1715332"/>
                <a:gd name="connsiteY56" fmla="*/ 1568206 h 1713864"/>
                <a:gd name="connsiteX57" fmla="*/ 548299 w 1715332"/>
                <a:gd name="connsiteY57" fmla="*/ 1514304 h 1713864"/>
                <a:gd name="connsiteX58" fmla="*/ 553777 w 1715332"/>
                <a:gd name="connsiteY58" fmla="*/ 1508761 h 1713864"/>
                <a:gd name="connsiteX59" fmla="*/ 619026 w 1715332"/>
                <a:gd name="connsiteY59" fmla="*/ 1508761 h 1713864"/>
                <a:gd name="connsiteX60" fmla="*/ 619026 w 1715332"/>
                <a:gd name="connsiteY60" fmla="*/ 1449709 h 1713864"/>
                <a:gd name="connsiteX61" fmla="*/ 627830 w 1715332"/>
                <a:gd name="connsiteY61" fmla="*/ 1440905 h 1713864"/>
                <a:gd name="connsiteX62" fmla="*/ 140148 w 1715332"/>
                <a:gd name="connsiteY62" fmla="*/ 1371580 h 1713864"/>
                <a:gd name="connsiteX63" fmla="*/ 339088 w 1715332"/>
                <a:gd name="connsiteY63" fmla="*/ 1371580 h 1713864"/>
                <a:gd name="connsiteX64" fmla="*/ 342284 w 1715332"/>
                <a:gd name="connsiteY64" fmla="*/ 1374776 h 1713864"/>
                <a:gd name="connsiteX65" fmla="*/ 342284 w 1715332"/>
                <a:gd name="connsiteY65" fmla="*/ 1573716 h 1713864"/>
                <a:gd name="connsiteX66" fmla="*/ 339088 w 1715332"/>
                <a:gd name="connsiteY66" fmla="*/ 1576911 h 1713864"/>
                <a:gd name="connsiteX67" fmla="*/ 140148 w 1715332"/>
                <a:gd name="connsiteY67" fmla="*/ 1576911 h 1713864"/>
                <a:gd name="connsiteX68" fmla="*/ 136953 w 1715332"/>
                <a:gd name="connsiteY68" fmla="*/ 1573716 h 1713864"/>
                <a:gd name="connsiteX69" fmla="*/ 136953 w 1715332"/>
                <a:gd name="connsiteY69" fmla="*/ 1374776 h 1713864"/>
                <a:gd name="connsiteX70" fmla="*/ 140148 w 1715332"/>
                <a:gd name="connsiteY70" fmla="*/ 1371580 h 1713864"/>
                <a:gd name="connsiteX71" fmla="*/ 71085 w 1715332"/>
                <a:gd name="connsiteY71" fmla="*/ 1302485 h 1713864"/>
                <a:gd name="connsiteX72" fmla="*/ 67890 w 1715332"/>
                <a:gd name="connsiteY72" fmla="*/ 1305680 h 1713864"/>
                <a:gd name="connsiteX73" fmla="*/ 67890 w 1715332"/>
                <a:gd name="connsiteY73" fmla="*/ 1642779 h 1713864"/>
                <a:gd name="connsiteX74" fmla="*/ 71085 w 1715332"/>
                <a:gd name="connsiteY74" fmla="*/ 1645975 h 1713864"/>
                <a:gd name="connsiteX75" fmla="*/ 408185 w 1715332"/>
                <a:gd name="connsiteY75" fmla="*/ 1645975 h 1713864"/>
                <a:gd name="connsiteX76" fmla="*/ 411380 w 1715332"/>
                <a:gd name="connsiteY76" fmla="*/ 1642779 h 1713864"/>
                <a:gd name="connsiteX77" fmla="*/ 411380 w 1715332"/>
                <a:gd name="connsiteY77" fmla="*/ 1305680 h 1713864"/>
                <a:gd name="connsiteX78" fmla="*/ 408185 w 1715332"/>
                <a:gd name="connsiteY78" fmla="*/ 1302485 h 1713864"/>
                <a:gd name="connsiteX79" fmla="*/ 3196 w 1715332"/>
                <a:gd name="connsiteY79" fmla="*/ 1234595 h 1713864"/>
                <a:gd name="connsiteX80" fmla="*/ 476041 w 1715332"/>
                <a:gd name="connsiteY80" fmla="*/ 1234595 h 1713864"/>
                <a:gd name="connsiteX81" fmla="*/ 479237 w 1715332"/>
                <a:gd name="connsiteY81" fmla="*/ 1237824 h 1713864"/>
                <a:gd name="connsiteX82" fmla="*/ 479237 w 1715332"/>
                <a:gd name="connsiteY82" fmla="*/ 1710636 h 1713864"/>
                <a:gd name="connsiteX83" fmla="*/ 476041 w 1715332"/>
                <a:gd name="connsiteY83" fmla="*/ 1713832 h 1713864"/>
                <a:gd name="connsiteX84" fmla="*/ 3196 w 1715332"/>
                <a:gd name="connsiteY84" fmla="*/ 1713832 h 1713864"/>
                <a:gd name="connsiteX85" fmla="*/ 0 w 1715332"/>
                <a:gd name="connsiteY85" fmla="*/ 1710636 h 1713864"/>
                <a:gd name="connsiteX86" fmla="*/ 0 w 1715332"/>
                <a:gd name="connsiteY86" fmla="*/ 1237791 h 1713864"/>
                <a:gd name="connsiteX87" fmla="*/ 3196 w 1715332"/>
                <a:gd name="connsiteY87" fmla="*/ 1234595 h 1713864"/>
                <a:gd name="connsiteX88" fmla="*/ 1296388 w 1715332"/>
                <a:gd name="connsiteY88" fmla="*/ 1234400 h 1713864"/>
                <a:gd name="connsiteX89" fmla="*/ 1300790 w 1715332"/>
                <a:gd name="connsiteY89" fmla="*/ 1239226 h 1713864"/>
                <a:gd name="connsiteX90" fmla="*/ 1300790 w 1715332"/>
                <a:gd name="connsiteY90" fmla="*/ 1298572 h 1713864"/>
                <a:gd name="connsiteX91" fmla="*/ 1296127 w 1715332"/>
                <a:gd name="connsiteY91" fmla="*/ 1303138 h 1713864"/>
                <a:gd name="connsiteX92" fmla="*/ 1236781 w 1715332"/>
                <a:gd name="connsiteY92" fmla="*/ 1303138 h 1713864"/>
                <a:gd name="connsiteX93" fmla="*/ 1232053 w 1715332"/>
                <a:gd name="connsiteY93" fmla="*/ 1298637 h 1713864"/>
                <a:gd name="connsiteX94" fmla="*/ 1232085 w 1715332"/>
                <a:gd name="connsiteY94" fmla="*/ 1238704 h 1713864"/>
                <a:gd name="connsiteX95" fmla="*/ 1236455 w 1715332"/>
                <a:gd name="connsiteY95" fmla="*/ 1234432 h 1713864"/>
                <a:gd name="connsiteX96" fmla="*/ 1296388 w 1715332"/>
                <a:gd name="connsiteY96" fmla="*/ 1234400 h 1713864"/>
                <a:gd name="connsiteX97" fmla="*/ 1645943 w 1715332"/>
                <a:gd name="connsiteY97" fmla="*/ 1166021 h 1713864"/>
                <a:gd name="connsiteX98" fmla="*/ 1709723 w 1715332"/>
                <a:gd name="connsiteY98" fmla="*/ 1166021 h 1713864"/>
                <a:gd name="connsiteX99" fmla="*/ 1715332 w 1715332"/>
                <a:gd name="connsiteY99" fmla="*/ 1171630 h 1713864"/>
                <a:gd name="connsiteX100" fmla="*/ 1715332 w 1715332"/>
                <a:gd name="connsiteY100" fmla="*/ 1435166 h 1713864"/>
                <a:gd name="connsiteX101" fmla="*/ 1709821 w 1715332"/>
                <a:gd name="connsiteY101" fmla="*/ 1440677 h 1713864"/>
                <a:gd name="connsiteX102" fmla="*/ 1652628 w 1715332"/>
                <a:gd name="connsiteY102" fmla="*/ 1440677 h 1713864"/>
                <a:gd name="connsiteX103" fmla="*/ 1645780 w 1715332"/>
                <a:gd name="connsiteY103" fmla="*/ 1433829 h 1713864"/>
                <a:gd name="connsiteX104" fmla="*/ 1645780 w 1715332"/>
                <a:gd name="connsiteY104" fmla="*/ 1166217 h 1713864"/>
                <a:gd name="connsiteX105" fmla="*/ 1645943 w 1715332"/>
                <a:gd name="connsiteY105" fmla="*/ 1166021 h 1713864"/>
                <a:gd name="connsiteX106" fmla="*/ 692622 w 1715332"/>
                <a:gd name="connsiteY106" fmla="*/ 1165369 h 1713864"/>
                <a:gd name="connsiteX107" fmla="*/ 752750 w 1715332"/>
                <a:gd name="connsiteY107" fmla="*/ 1165369 h 1713864"/>
                <a:gd name="connsiteX108" fmla="*/ 753761 w 1715332"/>
                <a:gd name="connsiteY108" fmla="*/ 1166380 h 1713864"/>
                <a:gd name="connsiteX109" fmla="*/ 753761 w 1715332"/>
                <a:gd name="connsiteY109" fmla="*/ 1226509 h 1713864"/>
                <a:gd name="connsiteX110" fmla="*/ 748250 w 1715332"/>
                <a:gd name="connsiteY110" fmla="*/ 1232020 h 1713864"/>
                <a:gd name="connsiteX111" fmla="*/ 693959 w 1715332"/>
                <a:gd name="connsiteY111" fmla="*/ 1232020 h 1713864"/>
                <a:gd name="connsiteX112" fmla="*/ 687111 w 1715332"/>
                <a:gd name="connsiteY112" fmla="*/ 1225172 h 1713864"/>
                <a:gd name="connsiteX113" fmla="*/ 687111 w 1715332"/>
                <a:gd name="connsiteY113" fmla="*/ 1170880 h 1713864"/>
                <a:gd name="connsiteX114" fmla="*/ 692622 w 1715332"/>
                <a:gd name="connsiteY114" fmla="*/ 1165369 h 1713864"/>
                <a:gd name="connsiteX115" fmla="*/ 549669 w 1715332"/>
                <a:gd name="connsiteY115" fmla="*/ 1165369 h 1713864"/>
                <a:gd name="connsiteX116" fmla="*/ 613449 w 1715332"/>
                <a:gd name="connsiteY116" fmla="*/ 1165369 h 1713864"/>
                <a:gd name="connsiteX117" fmla="*/ 619058 w 1715332"/>
                <a:gd name="connsiteY117" fmla="*/ 1170978 h 1713864"/>
                <a:gd name="connsiteX118" fmla="*/ 619058 w 1715332"/>
                <a:gd name="connsiteY118" fmla="*/ 1296975 h 1713864"/>
                <a:gd name="connsiteX119" fmla="*/ 613547 w 1715332"/>
                <a:gd name="connsiteY119" fmla="*/ 1302485 h 1713864"/>
                <a:gd name="connsiteX120" fmla="*/ 556516 w 1715332"/>
                <a:gd name="connsiteY120" fmla="*/ 1302485 h 1713864"/>
                <a:gd name="connsiteX121" fmla="*/ 549669 w 1715332"/>
                <a:gd name="connsiteY121" fmla="*/ 1295638 h 1713864"/>
                <a:gd name="connsiteX122" fmla="*/ 1168761 w 1715332"/>
                <a:gd name="connsiteY122" fmla="*/ 1165206 h 1713864"/>
                <a:gd name="connsiteX123" fmla="*/ 1162924 w 1715332"/>
                <a:gd name="connsiteY123" fmla="*/ 1171076 h 1713864"/>
                <a:gd name="connsiteX124" fmla="*/ 1162891 w 1715332"/>
                <a:gd name="connsiteY124" fmla="*/ 1365809 h 1713864"/>
                <a:gd name="connsiteX125" fmla="*/ 1169380 w 1715332"/>
                <a:gd name="connsiteY125" fmla="*/ 1372265 h 1713864"/>
                <a:gd name="connsiteX126" fmla="*/ 1364114 w 1715332"/>
                <a:gd name="connsiteY126" fmla="*/ 1372265 h 1713864"/>
                <a:gd name="connsiteX127" fmla="*/ 1369950 w 1715332"/>
                <a:gd name="connsiteY127" fmla="*/ 1366396 h 1713864"/>
                <a:gd name="connsiteX128" fmla="*/ 1369950 w 1715332"/>
                <a:gd name="connsiteY128" fmla="*/ 1171043 h 1713864"/>
                <a:gd name="connsiteX129" fmla="*/ 1364081 w 1715332"/>
                <a:gd name="connsiteY129" fmla="*/ 1165206 h 1713864"/>
                <a:gd name="connsiteX130" fmla="*/ 1168761 w 1715332"/>
                <a:gd name="connsiteY130" fmla="*/ 1165206 h 1713864"/>
                <a:gd name="connsiteX131" fmla="*/ 887616 w 1715332"/>
                <a:gd name="connsiteY131" fmla="*/ 1099273 h 1713864"/>
                <a:gd name="connsiteX132" fmla="*/ 887634 w 1715332"/>
                <a:gd name="connsiteY132" fmla="*/ 1099338 h 1713864"/>
                <a:gd name="connsiteX133" fmla="*/ 888432 w 1715332"/>
                <a:gd name="connsiteY133" fmla="*/ 1099338 h 1713864"/>
                <a:gd name="connsiteX134" fmla="*/ 894040 w 1715332"/>
                <a:gd name="connsiteY134" fmla="*/ 1104947 h 1713864"/>
                <a:gd name="connsiteX135" fmla="*/ 894040 w 1715332"/>
                <a:gd name="connsiteY135" fmla="*/ 1165369 h 1713864"/>
                <a:gd name="connsiteX136" fmla="*/ 956157 w 1715332"/>
                <a:gd name="connsiteY136" fmla="*/ 1165369 h 1713864"/>
                <a:gd name="connsiteX137" fmla="*/ 961766 w 1715332"/>
                <a:gd name="connsiteY137" fmla="*/ 1170978 h 1713864"/>
                <a:gd name="connsiteX138" fmla="*/ 961766 w 1715332"/>
                <a:gd name="connsiteY138" fmla="*/ 1296975 h 1713864"/>
                <a:gd name="connsiteX139" fmla="*/ 956255 w 1715332"/>
                <a:gd name="connsiteY139" fmla="*/ 1302485 h 1713864"/>
                <a:gd name="connsiteX140" fmla="*/ 890094 w 1715332"/>
                <a:gd name="connsiteY140" fmla="*/ 1302485 h 1713864"/>
                <a:gd name="connsiteX141" fmla="*/ 891496 w 1715332"/>
                <a:gd name="connsiteY141" fmla="*/ 1303887 h 1713864"/>
                <a:gd name="connsiteX142" fmla="*/ 891496 w 1715332"/>
                <a:gd name="connsiteY142" fmla="*/ 1364310 h 1713864"/>
                <a:gd name="connsiteX143" fmla="*/ 885986 w 1715332"/>
                <a:gd name="connsiteY143" fmla="*/ 1369820 h 1713864"/>
                <a:gd name="connsiteX144" fmla="*/ 693959 w 1715332"/>
                <a:gd name="connsiteY144" fmla="*/ 1369820 h 1713864"/>
                <a:gd name="connsiteX145" fmla="*/ 687111 w 1715332"/>
                <a:gd name="connsiteY145" fmla="*/ 1362973 h 1713864"/>
                <a:gd name="connsiteX146" fmla="*/ 687111 w 1715332"/>
                <a:gd name="connsiteY146" fmla="*/ 1308029 h 1713864"/>
                <a:gd name="connsiteX147" fmla="*/ 692622 w 1715332"/>
                <a:gd name="connsiteY147" fmla="*/ 1302485 h 1713864"/>
                <a:gd name="connsiteX148" fmla="*/ 824650 w 1715332"/>
                <a:gd name="connsiteY148" fmla="*/ 1302485 h 1713864"/>
                <a:gd name="connsiteX149" fmla="*/ 824650 w 1715332"/>
                <a:gd name="connsiteY149" fmla="*/ 1168304 h 1713864"/>
                <a:gd name="connsiteX150" fmla="*/ 826907 w 1715332"/>
                <a:gd name="connsiteY150" fmla="*/ 1166021 h 1713864"/>
                <a:gd name="connsiteX151" fmla="*/ 755327 w 1715332"/>
                <a:gd name="connsiteY151" fmla="*/ 1166021 h 1713864"/>
                <a:gd name="connsiteX152" fmla="*/ 754381 w 1715332"/>
                <a:gd name="connsiteY152" fmla="*/ 1165076 h 1713864"/>
                <a:gd name="connsiteX153" fmla="*/ 754381 w 1715332"/>
                <a:gd name="connsiteY153" fmla="*/ 1104881 h 1713864"/>
                <a:gd name="connsiteX154" fmla="*/ 756698 w 1715332"/>
                <a:gd name="connsiteY154" fmla="*/ 1102550 h 1713864"/>
                <a:gd name="connsiteX155" fmla="*/ 756500 w 1715332"/>
                <a:gd name="connsiteY155" fmla="*/ 1102599 h 1713864"/>
                <a:gd name="connsiteX156" fmla="*/ 756337 w 1715332"/>
                <a:gd name="connsiteY156" fmla="*/ 1101132 h 1713864"/>
                <a:gd name="connsiteX157" fmla="*/ 757969 w 1715332"/>
                <a:gd name="connsiteY157" fmla="*/ 1101273 h 1713864"/>
                <a:gd name="connsiteX158" fmla="*/ 759892 w 1715332"/>
                <a:gd name="connsiteY158" fmla="*/ 1099338 h 1713864"/>
                <a:gd name="connsiteX159" fmla="*/ 887496 w 1715332"/>
                <a:gd name="connsiteY159" fmla="*/ 1099338 h 1713864"/>
                <a:gd name="connsiteX160" fmla="*/ 5967 w 1715332"/>
                <a:gd name="connsiteY160" fmla="*/ 1027373 h 1713864"/>
                <a:gd name="connsiteX161" fmla="*/ 134735 w 1715332"/>
                <a:gd name="connsiteY161" fmla="*/ 1027373 h 1713864"/>
                <a:gd name="connsiteX162" fmla="*/ 140245 w 1715332"/>
                <a:gd name="connsiteY162" fmla="*/ 1032884 h 1713864"/>
                <a:gd name="connsiteX163" fmla="*/ 140245 w 1715332"/>
                <a:gd name="connsiteY163" fmla="*/ 1093372 h 1713864"/>
                <a:gd name="connsiteX164" fmla="*/ 134735 w 1715332"/>
                <a:gd name="connsiteY164" fmla="*/ 1098882 h 1713864"/>
                <a:gd name="connsiteX165" fmla="*/ 5967 w 1715332"/>
                <a:gd name="connsiteY165" fmla="*/ 1098882 h 1713864"/>
                <a:gd name="connsiteX166" fmla="*/ 456 w 1715332"/>
                <a:gd name="connsiteY166" fmla="*/ 1093372 h 1713864"/>
                <a:gd name="connsiteX167" fmla="*/ 456 w 1715332"/>
                <a:gd name="connsiteY167" fmla="*/ 1032884 h 1713864"/>
                <a:gd name="connsiteX168" fmla="*/ 5967 w 1715332"/>
                <a:gd name="connsiteY168" fmla="*/ 1027373 h 1713864"/>
                <a:gd name="connsiteX169" fmla="*/ 964538 w 1715332"/>
                <a:gd name="connsiteY169" fmla="*/ 1026590 h 1713864"/>
                <a:gd name="connsiteX170" fmla="*/ 1028221 w 1715332"/>
                <a:gd name="connsiteY170" fmla="*/ 1026590 h 1713864"/>
                <a:gd name="connsiteX171" fmla="*/ 1028351 w 1715332"/>
                <a:gd name="connsiteY171" fmla="*/ 1026721 h 1713864"/>
                <a:gd name="connsiteX172" fmla="*/ 1028351 w 1715332"/>
                <a:gd name="connsiteY172" fmla="*/ 1094839 h 1713864"/>
                <a:gd name="connsiteX173" fmla="*/ 1022840 w 1715332"/>
                <a:gd name="connsiteY173" fmla="*/ 1100350 h 1713864"/>
                <a:gd name="connsiteX174" fmla="*/ 965875 w 1715332"/>
                <a:gd name="connsiteY174" fmla="*/ 1100350 h 1713864"/>
                <a:gd name="connsiteX175" fmla="*/ 959027 w 1715332"/>
                <a:gd name="connsiteY175" fmla="*/ 1093502 h 1713864"/>
                <a:gd name="connsiteX176" fmla="*/ 959027 w 1715332"/>
                <a:gd name="connsiteY176" fmla="*/ 1032101 h 1713864"/>
                <a:gd name="connsiteX177" fmla="*/ 964538 w 1715332"/>
                <a:gd name="connsiteY177" fmla="*/ 1026590 h 1713864"/>
                <a:gd name="connsiteX178" fmla="*/ 1237530 w 1715332"/>
                <a:gd name="connsiteY178" fmla="*/ 1026558 h 1713864"/>
                <a:gd name="connsiteX179" fmla="*/ 1368255 w 1715332"/>
                <a:gd name="connsiteY179" fmla="*/ 1026558 h 1713864"/>
                <a:gd name="connsiteX180" fmla="*/ 1373863 w 1715332"/>
                <a:gd name="connsiteY180" fmla="*/ 1032167 h 1713864"/>
                <a:gd name="connsiteX181" fmla="*/ 1373863 w 1715332"/>
                <a:gd name="connsiteY181" fmla="*/ 1098230 h 1713864"/>
                <a:gd name="connsiteX182" fmla="*/ 1435362 w 1715332"/>
                <a:gd name="connsiteY182" fmla="*/ 1098230 h 1713864"/>
                <a:gd name="connsiteX183" fmla="*/ 1440970 w 1715332"/>
                <a:gd name="connsiteY183" fmla="*/ 1103838 h 1713864"/>
                <a:gd name="connsiteX184" fmla="*/ 1440970 w 1715332"/>
                <a:gd name="connsiteY184" fmla="*/ 1234139 h 1713864"/>
                <a:gd name="connsiteX185" fmla="*/ 1506251 w 1715332"/>
                <a:gd name="connsiteY185" fmla="*/ 1234139 h 1713864"/>
                <a:gd name="connsiteX186" fmla="*/ 1506251 w 1715332"/>
                <a:gd name="connsiteY186" fmla="*/ 1171923 h 1713864"/>
                <a:gd name="connsiteX187" fmla="*/ 1511762 w 1715332"/>
                <a:gd name="connsiteY187" fmla="*/ 1166412 h 1713864"/>
                <a:gd name="connsiteX188" fmla="*/ 1578803 w 1715332"/>
                <a:gd name="connsiteY188" fmla="*/ 1166412 h 1713864"/>
                <a:gd name="connsiteX189" fmla="*/ 1578803 w 1715332"/>
                <a:gd name="connsiteY189" fmla="*/ 1102143 h 1713864"/>
                <a:gd name="connsiteX190" fmla="*/ 1584314 w 1715332"/>
                <a:gd name="connsiteY190" fmla="*/ 1096599 h 1713864"/>
                <a:gd name="connsiteX191" fmla="*/ 1640171 w 1715332"/>
                <a:gd name="connsiteY191" fmla="*/ 1096599 h 1713864"/>
                <a:gd name="connsiteX192" fmla="*/ 1645779 w 1715332"/>
                <a:gd name="connsiteY192" fmla="*/ 1102208 h 1713864"/>
                <a:gd name="connsiteX193" fmla="*/ 1645779 w 1715332"/>
                <a:gd name="connsiteY193" fmla="*/ 1371255 h 1713864"/>
                <a:gd name="connsiteX194" fmla="*/ 1585651 w 1715332"/>
                <a:gd name="connsiteY194" fmla="*/ 1371255 h 1713864"/>
                <a:gd name="connsiteX195" fmla="*/ 1578803 w 1715332"/>
                <a:gd name="connsiteY195" fmla="*/ 1364407 h 1713864"/>
                <a:gd name="connsiteX196" fmla="*/ 1578803 w 1715332"/>
                <a:gd name="connsiteY196" fmla="*/ 1235639 h 1713864"/>
                <a:gd name="connsiteX197" fmla="*/ 1508631 w 1715332"/>
                <a:gd name="connsiteY197" fmla="*/ 1235639 h 1713864"/>
                <a:gd name="connsiteX198" fmla="*/ 1508632 w 1715332"/>
                <a:gd name="connsiteY198" fmla="*/ 1235639 h 1713864"/>
                <a:gd name="connsiteX199" fmla="*/ 1508632 w 1715332"/>
                <a:gd name="connsiteY199" fmla="*/ 1301963 h 1713864"/>
                <a:gd name="connsiteX200" fmla="*/ 1507229 w 1715332"/>
                <a:gd name="connsiteY200" fmla="*/ 1303365 h 1713864"/>
                <a:gd name="connsiteX201" fmla="*/ 1441003 w 1715332"/>
                <a:gd name="connsiteY201" fmla="*/ 1303365 h 1713864"/>
                <a:gd name="connsiteX202" fmla="*/ 1441003 w 1715332"/>
                <a:gd name="connsiteY202" fmla="*/ 1369787 h 1713864"/>
                <a:gd name="connsiteX203" fmla="*/ 1504425 w 1715332"/>
                <a:gd name="connsiteY203" fmla="*/ 1369787 h 1713864"/>
                <a:gd name="connsiteX204" fmla="*/ 1510033 w 1715332"/>
                <a:gd name="connsiteY204" fmla="*/ 1375396 h 1713864"/>
                <a:gd name="connsiteX205" fmla="*/ 1510033 w 1715332"/>
                <a:gd name="connsiteY205" fmla="*/ 1439014 h 1713864"/>
                <a:gd name="connsiteX206" fmla="*/ 1640171 w 1715332"/>
                <a:gd name="connsiteY206" fmla="*/ 1439209 h 1713864"/>
                <a:gd name="connsiteX207" fmla="*/ 1645780 w 1715332"/>
                <a:gd name="connsiteY207" fmla="*/ 1444818 h 1713864"/>
                <a:gd name="connsiteX208" fmla="*/ 1645780 w 1715332"/>
                <a:gd name="connsiteY208" fmla="*/ 1507294 h 1713864"/>
                <a:gd name="connsiteX209" fmla="*/ 1709724 w 1715332"/>
                <a:gd name="connsiteY209" fmla="*/ 1507294 h 1713864"/>
                <a:gd name="connsiteX210" fmla="*/ 1715332 w 1715332"/>
                <a:gd name="connsiteY210" fmla="*/ 1512935 h 1713864"/>
                <a:gd name="connsiteX211" fmla="*/ 1715332 w 1715332"/>
                <a:gd name="connsiteY211" fmla="*/ 1571042 h 1713864"/>
                <a:gd name="connsiteX212" fmla="*/ 1709821 w 1715332"/>
                <a:gd name="connsiteY212" fmla="*/ 1576553 h 1713864"/>
                <a:gd name="connsiteX213" fmla="*/ 1583108 w 1715332"/>
                <a:gd name="connsiteY213" fmla="*/ 1576553 h 1713864"/>
                <a:gd name="connsiteX214" fmla="*/ 1576260 w 1715332"/>
                <a:gd name="connsiteY214" fmla="*/ 1569705 h 1713864"/>
                <a:gd name="connsiteX215" fmla="*/ 1576260 w 1715332"/>
                <a:gd name="connsiteY215" fmla="*/ 1508468 h 1713864"/>
                <a:gd name="connsiteX216" fmla="*/ 1441035 w 1715332"/>
                <a:gd name="connsiteY216" fmla="*/ 1508468 h 1713864"/>
                <a:gd name="connsiteX217" fmla="*/ 1441035 w 1715332"/>
                <a:gd name="connsiteY217" fmla="*/ 1646236 h 1713864"/>
                <a:gd name="connsiteX218" fmla="*/ 1304376 w 1715332"/>
                <a:gd name="connsiteY218" fmla="*/ 1646236 h 1713864"/>
                <a:gd name="connsiteX219" fmla="*/ 1302811 w 1715332"/>
                <a:gd name="connsiteY219" fmla="*/ 1647801 h 1713864"/>
                <a:gd name="connsiteX220" fmla="*/ 1302811 w 1715332"/>
                <a:gd name="connsiteY220" fmla="*/ 1713864 h 1713864"/>
                <a:gd name="connsiteX221" fmla="*/ 1102339 w 1715332"/>
                <a:gd name="connsiteY221" fmla="*/ 1713864 h 1713864"/>
                <a:gd name="connsiteX222" fmla="*/ 1095491 w 1715332"/>
                <a:gd name="connsiteY222" fmla="*/ 1707017 h 1713864"/>
                <a:gd name="connsiteX223" fmla="*/ 1095491 w 1715332"/>
                <a:gd name="connsiteY223" fmla="*/ 1576912 h 1713864"/>
                <a:gd name="connsiteX224" fmla="*/ 1162891 w 1715332"/>
                <a:gd name="connsiteY224" fmla="*/ 1576912 h 1713864"/>
                <a:gd name="connsiteX225" fmla="*/ 1162891 w 1715332"/>
                <a:gd name="connsiteY225" fmla="*/ 1641377 h 1713864"/>
                <a:gd name="connsiteX226" fmla="*/ 1169739 w 1715332"/>
                <a:gd name="connsiteY226" fmla="*/ 1648225 h 1713864"/>
                <a:gd name="connsiteX227" fmla="*/ 1295246 w 1715332"/>
                <a:gd name="connsiteY227" fmla="*/ 1648225 h 1713864"/>
                <a:gd name="connsiteX228" fmla="*/ 1300757 w 1715332"/>
                <a:gd name="connsiteY228" fmla="*/ 1642714 h 1713864"/>
                <a:gd name="connsiteX229" fmla="*/ 1300757 w 1715332"/>
                <a:gd name="connsiteY229" fmla="*/ 1579684 h 1713864"/>
                <a:gd name="connsiteX230" fmla="*/ 1364896 w 1715332"/>
                <a:gd name="connsiteY230" fmla="*/ 1579684 h 1713864"/>
                <a:gd name="connsiteX231" fmla="*/ 1370407 w 1715332"/>
                <a:gd name="connsiteY231" fmla="*/ 1574173 h 1713864"/>
                <a:gd name="connsiteX232" fmla="*/ 1370407 w 1715332"/>
                <a:gd name="connsiteY232" fmla="*/ 1515935 h 1713864"/>
                <a:gd name="connsiteX233" fmla="*/ 1364799 w 1715332"/>
                <a:gd name="connsiteY233" fmla="*/ 1510327 h 1713864"/>
                <a:gd name="connsiteX234" fmla="*/ 1301050 w 1715332"/>
                <a:gd name="connsiteY234" fmla="*/ 1510327 h 1713864"/>
                <a:gd name="connsiteX235" fmla="*/ 1301050 w 1715332"/>
                <a:gd name="connsiteY235" fmla="*/ 1444590 h 1713864"/>
                <a:gd name="connsiteX236" fmla="*/ 1295442 w 1715332"/>
                <a:gd name="connsiteY236" fmla="*/ 1438981 h 1713864"/>
                <a:gd name="connsiteX237" fmla="*/ 1237204 w 1715332"/>
                <a:gd name="connsiteY237" fmla="*/ 1438981 h 1713864"/>
                <a:gd name="connsiteX238" fmla="*/ 1231693 w 1715332"/>
                <a:gd name="connsiteY238" fmla="*/ 1444492 h 1713864"/>
                <a:gd name="connsiteX239" fmla="*/ 1231693 w 1715332"/>
                <a:gd name="connsiteY239" fmla="*/ 1510294 h 1713864"/>
                <a:gd name="connsiteX240" fmla="*/ 1164587 w 1715332"/>
                <a:gd name="connsiteY240" fmla="*/ 1510294 h 1713864"/>
                <a:gd name="connsiteX241" fmla="*/ 1164587 w 1715332"/>
                <a:gd name="connsiteY241" fmla="*/ 1444557 h 1713864"/>
                <a:gd name="connsiteX242" fmla="*/ 1158978 w 1715332"/>
                <a:gd name="connsiteY242" fmla="*/ 1438949 h 1713864"/>
                <a:gd name="connsiteX243" fmla="*/ 1100741 w 1715332"/>
                <a:gd name="connsiteY243" fmla="*/ 1438949 h 1713864"/>
                <a:gd name="connsiteX244" fmla="*/ 1095230 w 1715332"/>
                <a:gd name="connsiteY244" fmla="*/ 1444459 h 1713864"/>
                <a:gd name="connsiteX245" fmla="*/ 1095230 w 1715332"/>
                <a:gd name="connsiteY245" fmla="*/ 1576684 h 1713864"/>
                <a:gd name="connsiteX246" fmla="*/ 1035264 w 1715332"/>
                <a:gd name="connsiteY246" fmla="*/ 1576684 h 1713864"/>
                <a:gd name="connsiteX247" fmla="*/ 1028417 w 1715332"/>
                <a:gd name="connsiteY247" fmla="*/ 1569836 h 1713864"/>
                <a:gd name="connsiteX248" fmla="*/ 1028417 w 1715332"/>
                <a:gd name="connsiteY248" fmla="*/ 1440807 h 1713864"/>
                <a:gd name="connsiteX249" fmla="*/ 962549 w 1715332"/>
                <a:gd name="connsiteY249" fmla="*/ 1440807 h 1713864"/>
                <a:gd name="connsiteX250" fmla="*/ 961701 w 1715332"/>
                <a:gd name="connsiteY250" fmla="*/ 1439959 h 1713864"/>
                <a:gd name="connsiteX251" fmla="*/ 961701 w 1715332"/>
                <a:gd name="connsiteY251" fmla="*/ 1503186 h 1713864"/>
                <a:gd name="connsiteX252" fmla="*/ 956190 w 1715332"/>
                <a:gd name="connsiteY252" fmla="*/ 1508696 h 1713864"/>
                <a:gd name="connsiteX253" fmla="*/ 898311 w 1715332"/>
                <a:gd name="connsiteY253" fmla="*/ 1508696 h 1713864"/>
                <a:gd name="connsiteX254" fmla="*/ 891464 w 1715332"/>
                <a:gd name="connsiteY254" fmla="*/ 1501849 h 1713864"/>
                <a:gd name="connsiteX255" fmla="*/ 891464 w 1715332"/>
                <a:gd name="connsiteY255" fmla="*/ 1376896 h 1713864"/>
                <a:gd name="connsiteX256" fmla="*/ 896975 w 1715332"/>
                <a:gd name="connsiteY256" fmla="*/ 1371385 h 1713864"/>
                <a:gd name="connsiteX257" fmla="*/ 961734 w 1715332"/>
                <a:gd name="connsiteY257" fmla="*/ 1371385 h 1713864"/>
                <a:gd name="connsiteX258" fmla="*/ 961734 w 1715332"/>
                <a:gd name="connsiteY258" fmla="*/ 1305550 h 1713864"/>
                <a:gd name="connsiteX259" fmla="*/ 964212 w 1715332"/>
                <a:gd name="connsiteY259" fmla="*/ 1303072 h 1713864"/>
                <a:gd name="connsiteX260" fmla="*/ 1095426 w 1715332"/>
                <a:gd name="connsiteY260" fmla="*/ 1303072 h 1713864"/>
                <a:gd name="connsiteX261" fmla="*/ 1095426 w 1715332"/>
                <a:gd name="connsiteY261" fmla="*/ 1234563 h 1713864"/>
                <a:gd name="connsiteX262" fmla="*/ 1035851 w 1715332"/>
                <a:gd name="connsiteY262" fmla="*/ 1234563 h 1713864"/>
                <a:gd name="connsiteX263" fmla="*/ 1029003 w 1715332"/>
                <a:gd name="connsiteY263" fmla="*/ 1227715 h 1713864"/>
                <a:gd name="connsiteX264" fmla="*/ 1029003 w 1715332"/>
                <a:gd name="connsiteY264" fmla="*/ 1170847 h 1713864"/>
                <a:gd name="connsiteX265" fmla="*/ 1034514 w 1715332"/>
                <a:gd name="connsiteY265" fmla="*/ 1165337 h 1713864"/>
                <a:gd name="connsiteX266" fmla="*/ 1095426 w 1715332"/>
                <a:gd name="connsiteY266" fmla="*/ 1165337 h 1713864"/>
                <a:gd name="connsiteX267" fmla="*/ 1095426 w 1715332"/>
                <a:gd name="connsiteY267" fmla="*/ 1103741 h 1713864"/>
                <a:gd name="connsiteX268" fmla="*/ 1100936 w 1715332"/>
                <a:gd name="connsiteY268" fmla="*/ 1098230 h 1713864"/>
                <a:gd name="connsiteX269" fmla="*/ 1232020 w 1715332"/>
                <a:gd name="connsiteY269" fmla="*/ 1098230 h 1713864"/>
                <a:gd name="connsiteX270" fmla="*/ 1232020 w 1715332"/>
                <a:gd name="connsiteY270" fmla="*/ 1032069 h 1713864"/>
                <a:gd name="connsiteX271" fmla="*/ 1237530 w 1715332"/>
                <a:gd name="connsiteY271" fmla="*/ 1026558 h 1713864"/>
                <a:gd name="connsiteX272" fmla="*/ 210613 w 1715332"/>
                <a:gd name="connsiteY272" fmla="*/ 960821 h 1713864"/>
                <a:gd name="connsiteX273" fmla="*/ 207124 w 1715332"/>
                <a:gd name="connsiteY273" fmla="*/ 964309 h 1713864"/>
                <a:gd name="connsiteX274" fmla="*/ 207124 w 1715332"/>
                <a:gd name="connsiteY274" fmla="*/ 1029199 h 1713864"/>
                <a:gd name="connsiteX275" fmla="*/ 272013 w 1715332"/>
                <a:gd name="connsiteY275" fmla="*/ 1029199 h 1713864"/>
                <a:gd name="connsiteX276" fmla="*/ 275503 w 1715332"/>
                <a:gd name="connsiteY276" fmla="*/ 1025710 h 1713864"/>
                <a:gd name="connsiteX277" fmla="*/ 275535 w 1715332"/>
                <a:gd name="connsiteY277" fmla="*/ 1025710 h 1713864"/>
                <a:gd name="connsiteX278" fmla="*/ 275535 w 1715332"/>
                <a:gd name="connsiteY278" fmla="*/ 964309 h 1713864"/>
                <a:gd name="connsiteX279" fmla="*/ 272046 w 1715332"/>
                <a:gd name="connsiteY279" fmla="*/ 960821 h 1713864"/>
                <a:gd name="connsiteX280" fmla="*/ 271868 w 1715332"/>
                <a:gd name="connsiteY280" fmla="*/ 960821 h 1713864"/>
                <a:gd name="connsiteX281" fmla="*/ 272863 w 1715332"/>
                <a:gd name="connsiteY281" fmla="*/ 963918 h 1713864"/>
                <a:gd name="connsiteX282" fmla="*/ 272863 w 1715332"/>
                <a:gd name="connsiteY282" fmla="*/ 1024993 h 1713864"/>
                <a:gd name="connsiteX283" fmla="*/ 271721 w 1715332"/>
                <a:gd name="connsiteY283" fmla="*/ 1028548 h 1713864"/>
                <a:gd name="connsiteX284" fmla="*/ 271721 w 1715332"/>
                <a:gd name="connsiteY284" fmla="*/ 960821 h 1713864"/>
                <a:gd name="connsiteX285" fmla="*/ 1444036 w 1715332"/>
                <a:gd name="connsiteY285" fmla="*/ 958799 h 1713864"/>
                <a:gd name="connsiteX286" fmla="*/ 1577271 w 1715332"/>
                <a:gd name="connsiteY286" fmla="*/ 958799 h 1713864"/>
                <a:gd name="connsiteX287" fmla="*/ 1578771 w 1715332"/>
                <a:gd name="connsiteY287" fmla="*/ 960299 h 1713864"/>
                <a:gd name="connsiteX288" fmla="*/ 1578771 w 1715332"/>
                <a:gd name="connsiteY288" fmla="*/ 1022515 h 1713864"/>
                <a:gd name="connsiteX289" fmla="*/ 1573260 w 1715332"/>
                <a:gd name="connsiteY289" fmla="*/ 1028026 h 1713864"/>
                <a:gd name="connsiteX290" fmla="*/ 1444851 w 1715332"/>
                <a:gd name="connsiteY290" fmla="*/ 1028026 h 1713864"/>
                <a:gd name="connsiteX291" fmla="*/ 1438525 w 1715332"/>
                <a:gd name="connsiteY291" fmla="*/ 1021700 h 1713864"/>
                <a:gd name="connsiteX292" fmla="*/ 1438525 w 1715332"/>
                <a:gd name="connsiteY292" fmla="*/ 964310 h 1713864"/>
                <a:gd name="connsiteX293" fmla="*/ 1444036 w 1715332"/>
                <a:gd name="connsiteY293" fmla="*/ 958799 h 1713864"/>
                <a:gd name="connsiteX294" fmla="*/ 897431 w 1715332"/>
                <a:gd name="connsiteY294" fmla="*/ 890127 h 1713864"/>
                <a:gd name="connsiteX295" fmla="*/ 955669 w 1715332"/>
                <a:gd name="connsiteY295" fmla="*/ 890127 h 1713864"/>
                <a:gd name="connsiteX296" fmla="*/ 961277 w 1715332"/>
                <a:gd name="connsiteY296" fmla="*/ 895736 h 1713864"/>
                <a:gd name="connsiteX297" fmla="*/ 961277 w 1715332"/>
                <a:gd name="connsiteY297" fmla="*/ 951300 h 1713864"/>
                <a:gd name="connsiteX298" fmla="*/ 955767 w 1715332"/>
                <a:gd name="connsiteY298" fmla="*/ 956810 h 1713864"/>
                <a:gd name="connsiteX299" fmla="*/ 898801 w 1715332"/>
                <a:gd name="connsiteY299" fmla="*/ 956810 h 1713864"/>
                <a:gd name="connsiteX300" fmla="*/ 891953 w 1715332"/>
                <a:gd name="connsiteY300" fmla="*/ 949963 h 1713864"/>
                <a:gd name="connsiteX301" fmla="*/ 891953 w 1715332"/>
                <a:gd name="connsiteY301" fmla="*/ 895670 h 1713864"/>
                <a:gd name="connsiteX302" fmla="*/ 897431 w 1715332"/>
                <a:gd name="connsiteY302" fmla="*/ 890127 h 1713864"/>
                <a:gd name="connsiteX303" fmla="*/ 1651291 w 1715332"/>
                <a:gd name="connsiteY303" fmla="*/ 822498 h 1713864"/>
                <a:gd name="connsiteX304" fmla="*/ 1709398 w 1715332"/>
                <a:gd name="connsiteY304" fmla="*/ 822498 h 1713864"/>
                <a:gd name="connsiteX305" fmla="*/ 1715006 w 1715332"/>
                <a:gd name="connsiteY305" fmla="*/ 828107 h 1713864"/>
                <a:gd name="connsiteX306" fmla="*/ 1715006 w 1715332"/>
                <a:gd name="connsiteY306" fmla="*/ 1021080 h 1713864"/>
                <a:gd name="connsiteX307" fmla="*/ 1709496 w 1715332"/>
                <a:gd name="connsiteY307" fmla="*/ 1026591 h 1713864"/>
                <a:gd name="connsiteX308" fmla="*/ 1645780 w 1715332"/>
                <a:gd name="connsiteY308" fmla="*/ 1026591 h 1713864"/>
                <a:gd name="connsiteX309" fmla="*/ 1645780 w 1715332"/>
                <a:gd name="connsiteY309" fmla="*/ 959843 h 1713864"/>
                <a:gd name="connsiteX310" fmla="*/ 1578966 w 1715332"/>
                <a:gd name="connsiteY310" fmla="*/ 959843 h 1713864"/>
                <a:gd name="connsiteX311" fmla="*/ 1578966 w 1715332"/>
                <a:gd name="connsiteY311" fmla="*/ 896127 h 1713864"/>
                <a:gd name="connsiteX312" fmla="*/ 1584444 w 1715332"/>
                <a:gd name="connsiteY312" fmla="*/ 890616 h 1713864"/>
                <a:gd name="connsiteX313" fmla="*/ 1645780 w 1715332"/>
                <a:gd name="connsiteY313" fmla="*/ 890616 h 1713864"/>
                <a:gd name="connsiteX314" fmla="*/ 1645780 w 1715332"/>
                <a:gd name="connsiteY314" fmla="*/ 828041 h 1713864"/>
                <a:gd name="connsiteX315" fmla="*/ 1651291 w 1715332"/>
                <a:gd name="connsiteY315" fmla="*/ 822498 h 1713864"/>
                <a:gd name="connsiteX316" fmla="*/ 758293 w 1715332"/>
                <a:gd name="connsiteY316" fmla="*/ 754804 h 1713864"/>
                <a:gd name="connsiteX317" fmla="*/ 820606 w 1715332"/>
                <a:gd name="connsiteY317" fmla="*/ 754804 h 1713864"/>
                <a:gd name="connsiteX318" fmla="*/ 824160 w 1715332"/>
                <a:gd name="connsiteY318" fmla="*/ 758358 h 1713864"/>
                <a:gd name="connsiteX319" fmla="*/ 824160 w 1715332"/>
                <a:gd name="connsiteY319" fmla="*/ 886605 h 1713864"/>
                <a:gd name="connsiteX320" fmla="*/ 820671 w 1715332"/>
                <a:gd name="connsiteY320" fmla="*/ 890094 h 1713864"/>
                <a:gd name="connsiteX321" fmla="*/ 756434 w 1715332"/>
                <a:gd name="connsiteY321" fmla="*/ 890094 h 1713864"/>
                <a:gd name="connsiteX322" fmla="*/ 756434 w 1715332"/>
                <a:gd name="connsiteY322" fmla="*/ 960690 h 1713864"/>
                <a:gd name="connsiteX323" fmla="*/ 756336 w 1715332"/>
                <a:gd name="connsiteY323" fmla="*/ 960788 h 1713864"/>
                <a:gd name="connsiteX324" fmla="*/ 817575 w 1715332"/>
                <a:gd name="connsiteY324" fmla="*/ 960788 h 1713864"/>
                <a:gd name="connsiteX325" fmla="*/ 821064 w 1715332"/>
                <a:gd name="connsiteY325" fmla="*/ 964277 h 1713864"/>
                <a:gd name="connsiteX326" fmla="*/ 821064 w 1715332"/>
                <a:gd name="connsiteY326" fmla="*/ 1025091 h 1713864"/>
                <a:gd name="connsiteX327" fmla="*/ 817510 w 1715332"/>
                <a:gd name="connsiteY327" fmla="*/ 1028645 h 1713864"/>
                <a:gd name="connsiteX328" fmla="*/ 620526 w 1715332"/>
                <a:gd name="connsiteY328" fmla="*/ 1028645 h 1713864"/>
                <a:gd name="connsiteX329" fmla="*/ 617037 w 1715332"/>
                <a:gd name="connsiteY329" fmla="*/ 1025156 h 1713864"/>
                <a:gd name="connsiteX330" fmla="*/ 617037 w 1715332"/>
                <a:gd name="connsiteY330" fmla="*/ 960788 h 1713864"/>
                <a:gd name="connsiteX331" fmla="*/ 687078 w 1715332"/>
                <a:gd name="connsiteY331" fmla="*/ 960788 h 1713864"/>
                <a:gd name="connsiteX332" fmla="*/ 687078 w 1715332"/>
                <a:gd name="connsiteY332" fmla="*/ 889768 h 1713864"/>
                <a:gd name="connsiteX333" fmla="*/ 690567 w 1715332"/>
                <a:gd name="connsiteY333" fmla="*/ 886279 h 1713864"/>
                <a:gd name="connsiteX334" fmla="*/ 752880 w 1715332"/>
                <a:gd name="connsiteY334" fmla="*/ 886279 h 1713864"/>
                <a:gd name="connsiteX335" fmla="*/ 754804 w 1715332"/>
                <a:gd name="connsiteY335" fmla="*/ 888204 h 1713864"/>
                <a:gd name="connsiteX336" fmla="*/ 754804 w 1715332"/>
                <a:gd name="connsiteY336" fmla="*/ 758293 h 1713864"/>
                <a:gd name="connsiteX337" fmla="*/ 758293 w 1715332"/>
                <a:gd name="connsiteY337" fmla="*/ 754804 h 1713864"/>
                <a:gd name="connsiteX338" fmla="*/ 343196 w 1715332"/>
                <a:gd name="connsiteY338" fmla="*/ 752522 h 1713864"/>
                <a:gd name="connsiteX339" fmla="*/ 343196 w 1715332"/>
                <a:gd name="connsiteY339" fmla="*/ 820216 h 1713864"/>
                <a:gd name="connsiteX340" fmla="*/ 346652 w 1715332"/>
                <a:gd name="connsiteY340" fmla="*/ 823672 h 1713864"/>
                <a:gd name="connsiteX341" fmla="*/ 477931 w 1715332"/>
                <a:gd name="connsiteY341" fmla="*/ 823672 h 1713864"/>
                <a:gd name="connsiteX342" fmla="*/ 477931 w 1715332"/>
                <a:gd name="connsiteY342" fmla="*/ 890159 h 1713864"/>
                <a:gd name="connsiteX343" fmla="*/ 413042 w 1715332"/>
                <a:gd name="connsiteY343" fmla="*/ 890159 h 1713864"/>
                <a:gd name="connsiteX344" fmla="*/ 409553 w 1715332"/>
                <a:gd name="connsiteY344" fmla="*/ 893648 h 1713864"/>
                <a:gd name="connsiteX345" fmla="*/ 409553 w 1715332"/>
                <a:gd name="connsiteY345" fmla="*/ 954984 h 1713864"/>
                <a:gd name="connsiteX346" fmla="*/ 413107 w 1715332"/>
                <a:gd name="connsiteY346" fmla="*/ 958538 h 1713864"/>
                <a:gd name="connsiteX347" fmla="*/ 474442 w 1715332"/>
                <a:gd name="connsiteY347" fmla="*/ 958538 h 1713864"/>
                <a:gd name="connsiteX348" fmla="*/ 477931 w 1715332"/>
                <a:gd name="connsiteY348" fmla="*/ 955049 h 1713864"/>
                <a:gd name="connsiteX349" fmla="*/ 477931 w 1715332"/>
                <a:gd name="connsiteY349" fmla="*/ 890616 h 1713864"/>
                <a:gd name="connsiteX350" fmla="*/ 543799 w 1715332"/>
                <a:gd name="connsiteY350" fmla="*/ 890616 h 1713864"/>
                <a:gd name="connsiteX351" fmla="*/ 547288 w 1715332"/>
                <a:gd name="connsiteY351" fmla="*/ 887127 h 1713864"/>
                <a:gd name="connsiteX352" fmla="*/ 547288 w 1715332"/>
                <a:gd name="connsiteY352" fmla="*/ 816270 h 1713864"/>
                <a:gd name="connsiteX353" fmla="*/ 547223 w 1715332"/>
                <a:gd name="connsiteY353" fmla="*/ 815944 h 1713864"/>
                <a:gd name="connsiteX354" fmla="*/ 547223 w 1715332"/>
                <a:gd name="connsiteY354" fmla="*/ 756011 h 1713864"/>
                <a:gd name="connsiteX355" fmla="*/ 543734 w 1715332"/>
                <a:gd name="connsiteY355" fmla="*/ 752522 h 1713864"/>
                <a:gd name="connsiteX356" fmla="*/ 141191 w 1715332"/>
                <a:gd name="connsiteY356" fmla="*/ 752359 h 1713864"/>
                <a:gd name="connsiteX357" fmla="*/ 205461 w 1715332"/>
                <a:gd name="connsiteY357" fmla="*/ 752359 h 1713864"/>
                <a:gd name="connsiteX358" fmla="*/ 208950 w 1715332"/>
                <a:gd name="connsiteY358" fmla="*/ 755848 h 1713864"/>
                <a:gd name="connsiteX359" fmla="*/ 208950 w 1715332"/>
                <a:gd name="connsiteY359" fmla="*/ 820118 h 1713864"/>
                <a:gd name="connsiteX360" fmla="*/ 205494 w 1715332"/>
                <a:gd name="connsiteY360" fmla="*/ 823607 h 1713864"/>
                <a:gd name="connsiteX361" fmla="*/ 141191 w 1715332"/>
                <a:gd name="connsiteY361" fmla="*/ 823607 h 1713864"/>
                <a:gd name="connsiteX362" fmla="*/ 137702 w 1715332"/>
                <a:gd name="connsiteY362" fmla="*/ 820118 h 1713864"/>
                <a:gd name="connsiteX363" fmla="*/ 137702 w 1715332"/>
                <a:gd name="connsiteY363" fmla="*/ 755848 h 1713864"/>
                <a:gd name="connsiteX364" fmla="*/ 141191 w 1715332"/>
                <a:gd name="connsiteY364" fmla="*/ 752359 h 1713864"/>
                <a:gd name="connsiteX365" fmla="*/ 1101230 w 1715332"/>
                <a:gd name="connsiteY365" fmla="*/ 687535 h 1713864"/>
                <a:gd name="connsiteX366" fmla="*/ 1095720 w 1715332"/>
                <a:gd name="connsiteY366" fmla="*/ 693046 h 1713864"/>
                <a:gd name="connsiteX367" fmla="*/ 1095720 w 1715332"/>
                <a:gd name="connsiteY367" fmla="*/ 754088 h 1713864"/>
                <a:gd name="connsiteX368" fmla="*/ 1096274 w 1715332"/>
                <a:gd name="connsiteY368" fmla="*/ 754642 h 1713864"/>
                <a:gd name="connsiteX369" fmla="*/ 1034547 w 1715332"/>
                <a:gd name="connsiteY369" fmla="*/ 754642 h 1713864"/>
                <a:gd name="connsiteX370" fmla="*/ 1029036 w 1715332"/>
                <a:gd name="connsiteY370" fmla="*/ 760152 h 1713864"/>
                <a:gd name="connsiteX371" fmla="*/ 1029036 w 1715332"/>
                <a:gd name="connsiteY371" fmla="*/ 820868 h 1713864"/>
                <a:gd name="connsiteX372" fmla="*/ 1029461 w 1715332"/>
                <a:gd name="connsiteY372" fmla="*/ 821292 h 1713864"/>
                <a:gd name="connsiteX373" fmla="*/ 1161489 w 1715332"/>
                <a:gd name="connsiteY373" fmla="*/ 821292 h 1713864"/>
                <a:gd name="connsiteX374" fmla="*/ 1167000 w 1715332"/>
                <a:gd name="connsiteY374" fmla="*/ 815781 h 1713864"/>
                <a:gd name="connsiteX375" fmla="*/ 1167000 w 1715332"/>
                <a:gd name="connsiteY375" fmla="*/ 755033 h 1713864"/>
                <a:gd name="connsiteX376" fmla="*/ 1166609 w 1715332"/>
                <a:gd name="connsiteY376" fmla="*/ 754642 h 1713864"/>
                <a:gd name="connsiteX377" fmla="*/ 1230552 w 1715332"/>
                <a:gd name="connsiteY377" fmla="*/ 754642 h 1713864"/>
                <a:gd name="connsiteX378" fmla="*/ 1236063 w 1715332"/>
                <a:gd name="connsiteY378" fmla="*/ 749131 h 1713864"/>
                <a:gd name="connsiteX379" fmla="*/ 1236063 w 1715332"/>
                <a:gd name="connsiteY379" fmla="*/ 693144 h 1713864"/>
                <a:gd name="connsiteX380" fmla="*/ 1230455 w 1715332"/>
                <a:gd name="connsiteY380" fmla="*/ 687535 h 1713864"/>
                <a:gd name="connsiteX381" fmla="*/ 1445829 w 1715332"/>
                <a:gd name="connsiteY381" fmla="*/ 619026 h 1713864"/>
                <a:gd name="connsiteX382" fmla="*/ 1509544 w 1715332"/>
                <a:gd name="connsiteY382" fmla="*/ 619026 h 1713864"/>
                <a:gd name="connsiteX383" fmla="*/ 1509544 w 1715332"/>
                <a:gd name="connsiteY383" fmla="*/ 686589 h 1713864"/>
                <a:gd name="connsiteX384" fmla="*/ 1578868 w 1715332"/>
                <a:gd name="connsiteY384" fmla="*/ 686589 h 1713864"/>
                <a:gd name="connsiteX385" fmla="*/ 1578868 w 1715332"/>
                <a:gd name="connsiteY385" fmla="*/ 753990 h 1713864"/>
                <a:gd name="connsiteX386" fmla="*/ 1509544 w 1715332"/>
                <a:gd name="connsiteY386" fmla="*/ 753990 h 1713864"/>
                <a:gd name="connsiteX387" fmla="*/ 1509544 w 1715332"/>
                <a:gd name="connsiteY387" fmla="*/ 815782 h 1713864"/>
                <a:gd name="connsiteX388" fmla="*/ 1504034 w 1715332"/>
                <a:gd name="connsiteY388" fmla="*/ 821325 h 1713864"/>
                <a:gd name="connsiteX389" fmla="*/ 1445927 w 1715332"/>
                <a:gd name="connsiteY389" fmla="*/ 821325 h 1713864"/>
                <a:gd name="connsiteX390" fmla="*/ 1440318 w 1715332"/>
                <a:gd name="connsiteY390" fmla="*/ 815717 h 1713864"/>
                <a:gd name="connsiteX391" fmla="*/ 1440318 w 1715332"/>
                <a:gd name="connsiteY391" fmla="*/ 624537 h 1713864"/>
                <a:gd name="connsiteX392" fmla="*/ 1445829 w 1715332"/>
                <a:gd name="connsiteY392" fmla="*/ 619026 h 1713864"/>
                <a:gd name="connsiteX393" fmla="*/ 412292 w 1715332"/>
                <a:gd name="connsiteY393" fmla="*/ 617526 h 1713864"/>
                <a:gd name="connsiteX394" fmla="*/ 412292 w 1715332"/>
                <a:gd name="connsiteY394" fmla="*/ 683850 h 1713864"/>
                <a:gd name="connsiteX395" fmla="*/ 415781 w 1715332"/>
                <a:gd name="connsiteY395" fmla="*/ 687339 h 1713864"/>
                <a:gd name="connsiteX396" fmla="*/ 478551 w 1715332"/>
                <a:gd name="connsiteY396" fmla="*/ 687339 h 1713864"/>
                <a:gd name="connsiteX397" fmla="*/ 482105 w 1715332"/>
                <a:gd name="connsiteY397" fmla="*/ 683785 h 1713864"/>
                <a:gd name="connsiteX398" fmla="*/ 482105 w 1715332"/>
                <a:gd name="connsiteY398" fmla="*/ 621015 h 1713864"/>
                <a:gd name="connsiteX399" fmla="*/ 478616 w 1715332"/>
                <a:gd name="connsiteY399" fmla="*/ 617526 h 1713864"/>
                <a:gd name="connsiteX400" fmla="*/ 1515153 w 1715332"/>
                <a:gd name="connsiteY400" fmla="*/ 549702 h 1713864"/>
                <a:gd name="connsiteX401" fmla="*/ 1572217 w 1715332"/>
                <a:gd name="connsiteY401" fmla="*/ 549702 h 1713864"/>
                <a:gd name="connsiteX402" fmla="*/ 1577727 w 1715332"/>
                <a:gd name="connsiteY402" fmla="*/ 555213 h 1713864"/>
                <a:gd name="connsiteX403" fmla="*/ 1577727 w 1715332"/>
                <a:gd name="connsiteY403" fmla="*/ 617950 h 1713864"/>
                <a:gd name="connsiteX404" fmla="*/ 1509544 w 1715332"/>
                <a:gd name="connsiteY404" fmla="*/ 617950 h 1713864"/>
                <a:gd name="connsiteX405" fmla="*/ 1509544 w 1715332"/>
                <a:gd name="connsiteY405" fmla="*/ 555311 h 1713864"/>
                <a:gd name="connsiteX406" fmla="*/ 1515153 w 1715332"/>
                <a:gd name="connsiteY406" fmla="*/ 549702 h 1713864"/>
                <a:gd name="connsiteX407" fmla="*/ 5576 w 1715332"/>
                <a:gd name="connsiteY407" fmla="*/ 549702 h 1713864"/>
                <a:gd name="connsiteX408" fmla="*/ 66813 w 1715332"/>
                <a:gd name="connsiteY408" fmla="*/ 549702 h 1713864"/>
                <a:gd name="connsiteX409" fmla="*/ 70302 w 1715332"/>
                <a:gd name="connsiteY409" fmla="*/ 553191 h 1713864"/>
                <a:gd name="connsiteX410" fmla="*/ 70302 w 1715332"/>
                <a:gd name="connsiteY410" fmla="*/ 614428 h 1713864"/>
                <a:gd name="connsiteX411" fmla="*/ 66813 w 1715332"/>
                <a:gd name="connsiteY411" fmla="*/ 617918 h 1713864"/>
                <a:gd name="connsiteX412" fmla="*/ 5576 w 1715332"/>
                <a:gd name="connsiteY412" fmla="*/ 617918 h 1713864"/>
                <a:gd name="connsiteX413" fmla="*/ 2087 w 1715332"/>
                <a:gd name="connsiteY413" fmla="*/ 614428 h 1713864"/>
                <a:gd name="connsiteX414" fmla="*/ 2087 w 1715332"/>
                <a:gd name="connsiteY414" fmla="*/ 553191 h 1713864"/>
                <a:gd name="connsiteX415" fmla="*/ 5576 w 1715332"/>
                <a:gd name="connsiteY415" fmla="*/ 549702 h 1713864"/>
                <a:gd name="connsiteX416" fmla="*/ 829966 w 1715332"/>
                <a:gd name="connsiteY416" fmla="*/ 549636 h 1713864"/>
                <a:gd name="connsiteX417" fmla="*/ 888496 w 1715332"/>
                <a:gd name="connsiteY417" fmla="*/ 549636 h 1713864"/>
                <a:gd name="connsiteX418" fmla="*/ 894105 w 1715332"/>
                <a:gd name="connsiteY418" fmla="*/ 555245 h 1713864"/>
                <a:gd name="connsiteX419" fmla="*/ 894105 w 1715332"/>
                <a:gd name="connsiteY419" fmla="*/ 613776 h 1713864"/>
                <a:gd name="connsiteX420" fmla="*/ 888594 w 1715332"/>
                <a:gd name="connsiteY420" fmla="*/ 619286 h 1713864"/>
                <a:gd name="connsiteX421" fmla="*/ 824455 w 1715332"/>
                <a:gd name="connsiteY421" fmla="*/ 619286 h 1713864"/>
                <a:gd name="connsiteX422" fmla="*/ 824455 w 1715332"/>
                <a:gd name="connsiteY422" fmla="*/ 555147 h 1713864"/>
                <a:gd name="connsiteX423" fmla="*/ 829966 w 1715332"/>
                <a:gd name="connsiteY423" fmla="*/ 549636 h 1713864"/>
                <a:gd name="connsiteX424" fmla="*/ 1651291 w 1715332"/>
                <a:gd name="connsiteY424" fmla="*/ 549343 h 1713864"/>
                <a:gd name="connsiteX425" fmla="*/ 1709398 w 1715332"/>
                <a:gd name="connsiteY425" fmla="*/ 549343 h 1713864"/>
                <a:gd name="connsiteX426" fmla="*/ 1715006 w 1715332"/>
                <a:gd name="connsiteY426" fmla="*/ 554952 h 1713864"/>
                <a:gd name="connsiteX427" fmla="*/ 1715006 w 1715332"/>
                <a:gd name="connsiteY427" fmla="*/ 747925 h 1713864"/>
                <a:gd name="connsiteX428" fmla="*/ 1709496 w 1715332"/>
                <a:gd name="connsiteY428" fmla="*/ 753436 h 1713864"/>
                <a:gd name="connsiteX429" fmla="*/ 1645780 w 1715332"/>
                <a:gd name="connsiteY429" fmla="*/ 753436 h 1713864"/>
                <a:gd name="connsiteX430" fmla="*/ 1645780 w 1715332"/>
                <a:gd name="connsiteY430" fmla="*/ 686623 h 1713864"/>
                <a:gd name="connsiteX431" fmla="*/ 1578934 w 1715332"/>
                <a:gd name="connsiteY431" fmla="*/ 686623 h 1713864"/>
                <a:gd name="connsiteX432" fmla="*/ 1578934 w 1715332"/>
                <a:gd name="connsiteY432" fmla="*/ 618439 h 1713864"/>
                <a:gd name="connsiteX433" fmla="*/ 1645780 w 1715332"/>
                <a:gd name="connsiteY433" fmla="*/ 618439 h 1713864"/>
                <a:gd name="connsiteX434" fmla="*/ 1645780 w 1715332"/>
                <a:gd name="connsiteY434" fmla="*/ 554886 h 1713864"/>
                <a:gd name="connsiteX435" fmla="*/ 1651291 w 1715332"/>
                <a:gd name="connsiteY435" fmla="*/ 549343 h 1713864"/>
                <a:gd name="connsiteX436" fmla="*/ 417803 w 1715332"/>
                <a:gd name="connsiteY436" fmla="*/ 548071 h 1713864"/>
                <a:gd name="connsiteX437" fmla="*/ 545495 w 1715332"/>
                <a:gd name="connsiteY437" fmla="*/ 548071 h 1713864"/>
                <a:gd name="connsiteX438" fmla="*/ 551005 w 1715332"/>
                <a:gd name="connsiteY438" fmla="*/ 553582 h 1713864"/>
                <a:gd name="connsiteX439" fmla="*/ 551005 w 1715332"/>
                <a:gd name="connsiteY439" fmla="*/ 685089 h 1713864"/>
                <a:gd name="connsiteX440" fmla="*/ 613514 w 1715332"/>
                <a:gd name="connsiteY440" fmla="*/ 685089 h 1713864"/>
                <a:gd name="connsiteX441" fmla="*/ 619025 w 1715332"/>
                <a:gd name="connsiteY441" fmla="*/ 690600 h 1713864"/>
                <a:gd name="connsiteX442" fmla="*/ 619025 w 1715332"/>
                <a:gd name="connsiteY442" fmla="*/ 960266 h 1713864"/>
                <a:gd name="connsiteX443" fmla="*/ 549310 w 1715332"/>
                <a:gd name="connsiteY443" fmla="*/ 960266 h 1713864"/>
                <a:gd name="connsiteX444" fmla="*/ 549310 w 1715332"/>
                <a:gd name="connsiteY444" fmla="*/ 1027699 h 1713864"/>
                <a:gd name="connsiteX445" fmla="*/ 413107 w 1715332"/>
                <a:gd name="connsiteY445" fmla="*/ 1027699 h 1713864"/>
                <a:gd name="connsiteX446" fmla="*/ 409553 w 1715332"/>
                <a:gd name="connsiteY446" fmla="*/ 1031253 h 1713864"/>
                <a:gd name="connsiteX447" fmla="*/ 409553 w 1715332"/>
                <a:gd name="connsiteY447" fmla="*/ 1095393 h 1713864"/>
                <a:gd name="connsiteX448" fmla="*/ 413042 w 1715332"/>
                <a:gd name="connsiteY448" fmla="*/ 1098882 h 1713864"/>
                <a:gd name="connsiteX449" fmla="*/ 549636 w 1715332"/>
                <a:gd name="connsiteY449" fmla="*/ 1098882 h 1713864"/>
                <a:gd name="connsiteX450" fmla="*/ 549636 w 1715332"/>
                <a:gd name="connsiteY450" fmla="*/ 1028644 h 1713864"/>
                <a:gd name="connsiteX451" fmla="*/ 619025 w 1715332"/>
                <a:gd name="connsiteY451" fmla="*/ 1028644 h 1713864"/>
                <a:gd name="connsiteX452" fmla="*/ 619025 w 1715332"/>
                <a:gd name="connsiteY452" fmla="*/ 1094838 h 1713864"/>
                <a:gd name="connsiteX453" fmla="*/ 613514 w 1715332"/>
                <a:gd name="connsiteY453" fmla="*/ 1100349 h 1713864"/>
                <a:gd name="connsiteX454" fmla="*/ 549603 w 1715332"/>
                <a:gd name="connsiteY454" fmla="*/ 1100349 h 1713864"/>
                <a:gd name="connsiteX455" fmla="*/ 549603 w 1715332"/>
                <a:gd name="connsiteY455" fmla="*/ 1160641 h 1713864"/>
                <a:gd name="connsiteX456" fmla="*/ 544093 w 1715332"/>
                <a:gd name="connsiteY456" fmla="*/ 1166152 h 1713864"/>
                <a:gd name="connsiteX457" fmla="*/ 212635 w 1715332"/>
                <a:gd name="connsiteY457" fmla="*/ 1166152 h 1713864"/>
                <a:gd name="connsiteX458" fmla="*/ 207124 w 1715332"/>
                <a:gd name="connsiteY458" fmla="*/ 1160641 h 1713864"/>
                <a:gd name="connsiteX459" fmla="*/ 207124 w 1715332"/>
                <a:gd name="connsiteY459" fmla="*/ 1032558 h 1713864"/>
                <a:gd name="connsiteX460" fmla="*/ 143702 w 1715332"/>
                <a:gd name="connsiteY460" fmla="*/ 1032558 h 1713864"/>
                <a:gd name="connsiteX461" fmla="*/ 138191 w 1715332"/>
                <a:gd name="connsiteY461" fmla="*/ 1027047 h 1713864"/>
                <a:gd name="connsiteX462" fmla="*/ 138191 w 1715332"/>
                <a:gd name="connsiteY462" fmla="*/ 960788 h 1713864"/>
                <a:gd name="connsiteX463" fmla="*/ 5967 w 1715332"/>
                <a:gd name="connsiteY463" fmla="*/ 960788 h 1713864"/>
                <a:gd name="connsiteX464" fmla="*/ 456 w 1715332"/>
                <a:gd name="connsiteY464" fmla="*/ 955277 h 1713864"/>
                <a:gd name="connsiteX465" fmla="*/ 456 w 1715332"/>
                <a:gd name="connsiteY465" fmla="*/ 894790 h 1713864"/>
                <a:gd name="connsiteX466" fmla="*/ 5967 w 1715332"/>
                <a:gd name="connsiteY466" fmla="*/ 889279 h 1713864"/>
                <a:gd name="connsiteX467" fmla="*/ 207124 w 1715332"/>
                <a:gd name="connsiteY467" fmla="*/ 889279 h 1713864"/>
                <a:gd name="connsiteX468" fmla="*/ 207124 w 1715332"/>
                <a:gd name="connsiteY468" fmla="*/ 829183 h 1713864"/>
                <a:gd name="connsiteX469" fmla="*/ 212635 w 1715332"/>
                <a:gd name="connsiteY469" fmla="*/ 823672 h 1713864"/>
                <a:gd name="connsiteX470" fmla="*/ 273350 w 1715332"/>
                <a:gd name="connsiteY470" fmla="*/ 823672 h 1713864"/>
                <a:gd name="connsiteX471" fmla="*/ 273350 w 1715332"/>
                <a:gd name="connsiteY471" fmla="*/ 758000 h 1713864"/>
                <a:gd name="connsiteX472" fmla="*/ 278861 w 1715332"/>
                <a:gd name="connsiteY472" fmla="*/ 752489 h 1713864"/>
                <a:gd name="connsiteX473" fmla="*/ 343196 w 1715332"/>
                <a:gd name="connsiteY473" fmla="*/ 752489 h 1713864"/>
                <a:gd name="connsiteX474" fmla="*/ 343196 w 1715332"/>
                <a:gd name="connsiteY474" fmla="*/ 690600 h 1713864"/>
                <a:gd name="connsiteX475" fmla="*/ 343783 w 1715332"/>
                <a:gd name="connsiteY475" fmla="*/ 688187 h 1713864"/>
                <a:gd name="connsiteX476" fmla="*/ 278861 w 1715332"/>
                <a:gd name="connsiteY476" fmla="*/ 688187 h 1713864"/>
                <a:gd name="connsiteX477" fmla="*/ 273350 w 1715332"/>
                <a:gd name="connsiteY477" fmla="*/ 682676 h 1713864"/>
                <a:gd name="connsiteX478" fmla="*/ 273350 w 1715332"/>
                <a:gd name="connsiteY478" fmla="*/ 622189 h 1713864"/>
                <a:gd name="connsiteX479" fmla="*/ 278861 w 1715332"/>
                <a:gd name="connsiteY479" fmla="*/ 616678 h 1713864"/>
                <a:gd name="connsiteX480" fmla="*/ 412292 w 1715332"/>
                <a:gd name="connsiteY480" fmla="*/ 616678 h 1713864"/>
                <a:gd name="connsiteX481" fmla="*/ 412292 w 1715332"/>
                <a:gd name="connsiteY481" fmla="*/ 553582 h 1713864"/>
                <a:gd name="connsiteX482" fmla="*/ 417803 w 1715332"/>
                <a:gd name="connsiteY482" fmla="*/ 548071 h 1713864"/>
                <a:gd name="connsiteX483" fmla="*/ 142985 w 1715332"/>
                <a:gd name="connsiteY483" fmla="*/ 547288 h 1713864"/>
                <a:gd name="connsiteX484" fmla="*/ 203472 w 1715332"/>
                <a:gd name="connsiteY484" fmla="*/ 547288 h 1713864"/>
                <a:gd name="connsiteX485" fmla="*/ 208983 w 1715332"/>
                <a:gd name="connsiteY485" fmla="*/ 552799 h 1713864"/>
                <a:gd name="connsiteX486" fmla="*/ 208983 w 1715332"/>
                <a:gd name="connsiteY486" fmla="*/ 681567 h 1713864"/>
                <a:gd name="connsiteX487" fmla="*/ 203472 w 1715332"/>
                <a:gd name="connsiteY487" fmla="*/ 687078 h 1713864"/>
                <a:gd name="connsiteX488" fmla="*/ 142985 w 1715332"/>
                <a:gd name="connsiteY488" fmla="*/ 687078 h 1713864"/>
                <a:gd name="connsiteX489" fmla="*/ 137474 w 1715332"/>
                <a:gd name="connsiteY489" fmla="*/ 681567 h 1713864"/>
                <a:gd name="connsiteX490" fmla="*/ 137474 w 1715332"/>
                <a:gd name="connsiteY490" fmla="*/ 552799 h 1713864"/>
                <a:gd name="connsiteX491" fmla="*/ 142985 w 1715332"/>
                <a:gd name="connsiteY491" fmla="*/ 547288 h 1713864"/>
                <a:gd name="connsiteX492" fmla="*/ 691383 w 1715332"/>
                <a:gd name="connsiteY492" fmla="*/ 413010 h 1713864"/>
                <a:gd name="connsiteX493" fmla="*/ 749196 w 1715332"/>
                <a:gd name="connsiteY493" fmla="*/ 413010 h 1713864"/>
                <a:gd name="connsiteX494" fmla="*/ 754805 w 1715332"/>
                <a:gd name="connsiteY494" fmla="*/ 418618 h 1713864"/>
                <a:gd name="connsiteX495" fmla="*/ 754805 w 1715332"/>
                <a:gd name="connsiteY495" fmla="*/ 617526 h 1713864"/>
                <a:gd name="connsiteX496" fmla="*/ 824454 w 1715332"/>
                <a:gd name="connsiteY496" fmla="*/ 617526 h 1713864"/>
                <a:gd name="connsiteX497" fmla="*/ 824454 w 1715332"/>
                <a:gd name="connsiteY497" fmla="*/ 681666 h 1713864"/>
                <a:gd name="connsiteX498" fmla="*/ 818943 w 1715332"/>
                <a:gd name="connsiteY498" fmla="*/ 687176 h 1713864"/>
                <a:gd name="connsiteX499" fmla="*/ 761652 w 1715332"/>
                <a:gd name="connsiteY499" fmla="*/ 687176 h 1713864"/>
                <a:gd name="connsiteX500" fmla="*/ 754804 w 1715332"/>
                <a:gd name="connsiteY500" fmla="*/ 680328 h 1713864"/>
                <a:gd name="connsiteX501" fmla="*/ 754804 w 1715332"/>
                <a:gd name="connsiteY501" fmla="*/ 617592 h 1713864"/>
                <a:gd name="connsiteX502" fmla="*/ 754349 w 1715332"/>
                <a:gd name="connsiteY502" fmla="*/ 618048 h 1713864"/>
                <a:gd name="connsiteX503" fmla="*/ 692720 w 1715332"/>
                <a:gd name="connsiteY503" fmla="*/ 618048 h 1713864"/>
                <a:gd name="connsiteX504" fmla="*/ 685872 w 1715332"/>
                <a:gd name="connsiteY504" fmla="*/ 611200 h 1713864"/>
                <a:gd name="connsiteX505" fmla="*/ 685872 w 1715332"/>
                <a:gd name="connsiteY505" fmla="*/ 418553 h 1713864"/>
                <a:gd name="connsiteX506" fmla="*/ 691383 w 1715332"/>
                <a:gd name="connsiteY506" fmla="*/ 413010 h 1713864"/>
                <a:gd name="connsiteX507" fmla="*/ 1103186 w 1715332"/>
                <a:gd name="connsiteY507" fmla="*/ 408543 h 1713864"/>
                <a:gd name="connsiteX508" fmla="*/ 1160152 w 1715332"/>
                <a:gd name="connsiteY508" fmla="*/ 408543 h 1713864"/>
                <a:gd name="connsiteX509" fmla="*/ 1166999 w 1715332"/>
                <a:gd name="connsiteY509" fmla="*/ 415390 h 1713864"/>
                <a:gd name="connsiteX510" fmla="*/ 1166999 w 1715332"/>
                <a:gd name="connsiteY510" fmla="*/ 475128 h 1713864"/>
                <a:gd name="connsiteX511" fmla="*/ 1161488 w 1715332"/>
                <a:gd name="connsiteY511" fmla="*/ 480639 h 1713864"/>
                <a:gd name="connsiteX512" fmla="*/ 1098328 w 1715332"/>
                <a:gd name="connsiteY512" fmla="*/ 480639 h 1713864"/>
                <a:gd name="connsiteX513" fmla="*/ 1098328 w 1715332"/>
                <a:gd name="connsiteY513" fmla="*/ 549702 h 1713864"/>
                <a:gd name="connsiteX514" fmla="*/ 1161359 w 1715332"/>
                <a:gd name="connsiteY514" fmla="*/ 549702 h 1713864"/>
                <a:gd name="connsiteX515" fmla="*/ 1166967 w 1715332"/>
                <a:gd name="connsiteY515" fmla="*/ 555311 h 1713864"/>
                <a:gd name="connsiteX516" fmla="*/ 1166967 w 1715332"/>
                <a:gd name="connsiteY516" fmla="*/ 619124 h 1713864"/>
                <a:gd name="connsiteX517" fmla="*/ 1302420 w 1715332"/>
                <a:gd name="connsiteY517" fmla="*/ 619124 h 1713864"/>
                <a:gd name="connsiteX518" fmla="*/ 1302420 w 1715332"/>
                <a:gd name="connsiteY518" fmla="*/ 554854 h 1713864"/>
                <a:gd name="connsiteX519" fmla="*/ 1307931 w 1715332"/>
                <a:gd name="connsiteY519" fmla="*/ 549343 h 1713864"/>
                <a:gd name="connsiteX520" fmla="*/ 1366168 w 1715332"/>
                <a:gd name="connsiteY520" fmla="*/ 549343 h 1713864"/>
                <a:gd name="connsiteX521" fmla="*/ 1371777 w 1715332"/>
                <a:gd name="connsiteY521" fmla="*/ 554952 h 1713864"/>
                <a:gd name="connsiteX522" fmla="*/ 1371777 w 1715332"/>
                <a:gd name="connsiteY522" fmla="*/ 681112 h 1713864"/>
                <a:gd name="connsiteX523" fmla="*/ 1366266 w 1715332"/>
                <a:gd name="connsiteY523" fmla="*/ 686622 h 1713864"/>
                <a:gd name="connsiteX524" fmla="*/ 1304540 w 1715332"/>
                <a:gd name="connsiteY524" fmla="*/ 686622 h 1713864"/>
                <a:gd name="connsiteX525" fmla="*/ 1304540 w 1715332"/>
                <a:gd name="connsiteY525" fmla="*/ 754642 h 1713864"/>
                <a:gd name="connsiteX526" fmla="*/ 1368287 w 1715332"/>
                <a:gd name="connsiteY526" fmla="*/ 754642 h 1713864"/>
                <a:gd name="connsiteX527" fmla="*/ 1373896 w 1715332"/>
                <a:gd name="connsiteY527" fmla="*/ 760250 h 1713864"/>
                <a:gd name="connsiteX528" fmla="*/ 1373896 w 1715332"/>
                <a:gd name="connsiteY528" fmla="*/ 815814 h 1713864"/>
                <a:gd name="connsiteX529" fmla="*/ 1368385 w 1715332"/>
                <a:gd name="connsiteY529" fmla="*/ 821325 h 1713864"/>
                <a:gd name="connsiteX530" fmla="*/ 1368385 w 1715332"/>
                <a:gd name="connsiteY530" fmla="*/ 821260 h 1713864"/>
                <a:gd name="connsiteX531" fmla="*/ 1304507 w 1715332"/>
                <a:gd name="connsiteY531" fmla="*/ 821260 h 1713864"/>
                <a:gd name="connsiteX532" fmla="*/ 1304507 w 1715332"/>
                <a:gd name="connsiteY532" fmla="*/ 890062 h 1713864"/>
                <a:gd name="connsiteX533" fmla="*/ 1368255 w 1715332"/>
                <a:gd name="connsiteY533" fmla="*/ 890062 h 1713864"/>
                <a:gd name="connsiteX534" fmla="*/ 1373863 w 1715332"/>
                <a:gd name="connsiteY534" fmla="*/ 895671 h 1713864"/>
                <a:gd name="connsiteX535" fmla="*/ 1373863 w 1715332"/>
                <a:gd name="connsiteY535" fmla="*/ 953027 h 1713864"/>
                <a:gd name="connsiteX536" fmla="*/ 1368353 w 1715332"/>
                <a:gd name="connsiteY536" fmla="*/ 958538 h 1713864"/>
                <a:gd name="connsiteX537" fmla="*/ 1242878 w 1715332"/>
                <a:gd name="connsiteY537" fmla="*/ 958538 h 1713864"/>
                <a:gd name="connsiteX538" fmla="*/ 1236030 w 1715332"/>
                <a:gd name="connsiteY538" fmla="*/ 951691 h 1713864"/>
                <a:gd name="connsiteX539" fmla="*/ 1236030 w 1715332"/>
                <a:gd name="connsiteY539" fmla="*/ 891203 h 1713864"/>
                <a:gd name="connsiteX540" fmla="*/ 1237139 w 1715332"/>
                <a:gd name="connsiteY540" fmla="*/ 890095 h 1713864"/>
                <a:gd name="connsiteX541" fmla="*/ 1166967 w 1715332"/>
                <a:gd name="connsiteY541" fmla="*/ 890095 h 1713864"/>
                <a:gd name="connsiteX542" fmla="*/ 1166967 w 1715332"/>
                <a:gd name="connsiteY542" fmla="*/ 1008558 h 1713864"/>
                <a:gd name="connsiteX543" fmla="*/ 1147501 w 1715332"/>
                <a:gd name="connsiteY543" fmla="*/ 1028025 h 1713864"/>
                <a:gd name="connsiteX544" fmla="*/ 1035852 w 1715332"/>
                <a:gd name="connsiteY544" fmla="*/ 1028025 h 1713864"/>
                <a:gd name="connsiteX545" fmla="*/ 1029004 w 1715332"/>
                <a:gd name="connsiteY545" fmla="*/ 1021178 h 1713864"/>
                <a:gd name="connsiteX546" fmla="*/ 1029004 w 1715332"/>
                <a:gd name="connsiteY546" fmla="*/ 823020 h 1713864"/>
                <a:gd name="connsiteX547" fmla="*/ 965680 w 1715332"/>
                <a:gd name="connsiteY547" fmla="*/ 823020 h 1713864"/>
                <a:gd name="connsiteX548" fmla="*/ 958832 w 1715332"/>
                <a:gd name="connsiteY548" fmla="*/ 816173 h 1713864"/>
                <a:gd name="connsiteX549" fmla="*/ 958832 w 1715332"/>
                <a:gd name="connsiteY549" fmla="*/ 692133 h 1713864"/>
                <a:gd name="connsiteX550" fmla="*/ 964343 w 1715332"/>
                <a:gd name="connsiteY550" fmla="*/ 686622 h 1713864"/>
                <a:gd name="connsiteX551" fmla="*/ 1029004 w 1715332"/>
                <a:gd name="connsiteY551" fmla="*/ 686622 h 1713864"/>
                <a:gd name="connsiteX552" fmla="*/ 1029004 w 1715332"/>
                <a:gd name="connsiteY552" fmla="*/ 594570 h 1713864"/>
                <a:gd name="connsiteX553" fmla="*/ 1029004 w 1715332"/>
                <a:gd name="connsiteY553" fmla="*/ 555246 h 1713864"/>
                <a:gd name="connsiteX554" fmla="*/ 1029004 w 1715332"/>
                <a:gd name="connsiteY554" fmla="*/ 478617 h 1713864"/>
                <a:gd name="connsiteX555" fmla="*/ 1097675 w 1715332"/>
                <a:gd name="connsiteY555" fmla="*/ 478617 h 1713864"/>
                <a:gd name="connsiteX556" fmla="*/ 1097675 w 1715332"/>
                <a:gd name="connsiteY556" fmla="*/ 414053 h 1713864"/>
                <a:gd name="connsiteX557" fmla="*/ 1103186 w 1715332"/>
                <a:gd name="connsiteY557" fmla="*/ 408543 h 1713864"/>
                <a:gd name="connsiteX558" fmla="*/ 554886 w 1715332"/>
                <a:gd name="connsiteY558" fmla="*/ 343294 h 1713864"/>
                <a:gd name="connsiteX559" fmla="*/ 613416 w 1715332"/>
                <a:gd name="connsiteY559" fmla="*/ 343294 h 1713864"/>
                <a:gd name="connsiteX560" fmla="*/ 619025 w 1715332"/>
                <a:gd name="connsiteY560" fmla="*/ 348902 h 1713864"/>
                <a:gd name="connsiteX561" fmla="*/ 619025 w 1715332"/>
                <a:gd name="connsiteY561" fmla="*/ 474181 h 1713864"/>
                <a:gd name="connsiteX562" fmla="*/ 613514 w 1715332"/>
                <a:gd name="connsiteY562" fmla="*/ 479692 h 1713864"/>
                <a:gd name="connsiteX563" fmla="*/ 556223 w 1715332"/>
                <a:gd name="connsiteY563" fmla="*/ 479692 h 1713864"/>
                <a:gd name="connsiteX564" fmla="*/ 549375 w 1715332"/>
                <a:gd name="connsiteY564" fmla="*/ 472844 h 1713864"/>
                <a:gd name="connsiteX565" fmla="*/ 549375 w 1715332"/>
                <a:gd name="connsiteY565" fmla="*/ 348804 h 1713864"/>
                <a:gd name="connsiteX566" fmla="*/ 554886 w 1715332"/>
                <a:gd name="connsiteY566" fmla="*/ 343294 h 1713864"/>
                <a:gd name="connsiteX567" fmla="*/ 963430 w 1715332"/>
                <a:gd name="connsiteY567" fmla="*/ 272894 h 1713864"/>
                <a:gd name="connsiteX568" fmla="*/ 1025026 w 1715332"/>
                <a:gd name="connsiteY568" fmla="*/ 272894 h 1713864"/>
                <a:gd name="connsiteX569" fmla="*/ 1028580 w 1715332"/>
                <a:gd name="connsiteY569" fmla="*/ 276448 h 1713864"/>
                <a:gd name="connsiteX570" fmla="*/ 1028580 w 1715332"/>
                <a:gd name="connsiteY570" fmla="*/ 478616 h 1713864"/>
                <a:gd name="connsiteX571" fmla="*/ 964343 w 1715332"/>
                <a:gd name="connsiteY571" fmla="*/ 478616 h 1713864"/>
                <a:gd name="connsiteX572" fmla="*/ 960723 w 1715332"/>
                <a:gd name="connsiteY572" fmla="*/ 474996 h 1713864"/>
                <a:gd name="connsiteX573" fmla="*/ 960723 w 1715332"/>
                <a:gd name="connsiteY573" fmla="*/ 275600 h 1713864"/>
                <a:gd name="connsiteX574" fmla="*/ 963430 w 1715332"/>
                <a:gd name="connsiteY574" fmla="*/ 272894 h 1713864"/>
                <a:gd name="connsiteX575" fmla="*/ 1374353 w 1715332"/>
                <a:gd name="connsiteY575" fmla="*/ 138517 h 1713864"/>
                <a:gd name="connsiteX576" fmla="*/ 1568499 w 1715332"/>
                <a:gd name="connsiteY576" fmla="*/ 138517 h 1713864"/>
                <a:gd name="connsiteX577" fmla="*/ 1574173 w 1715332"/>
                <a:gd name="connsiteY577" fmla="*/ 143995 h 1713864"/>
                <a:gd name="connsiteX578" fmla="*/ 1574140 w 1715332"/>
                <a:gd name="connsiteY578" fmla="*/ 338761 h 1713864"/>
                <a:gd name="connsiteX579" fmla="*/ 1568891 w 1715332"/>
                <a:gd name="connsiteY579" fmla="*/ 343913 h 1713864"/>
                <a:gd name="connsiteX580" fmla="*/ 1471230 w 1715332"/>
                <a:gd name="connsiteY580" fmla="*/ 343815 h 1713864"/>
                <a:gd name="connsiteX581" fmla="*/ 1375331 w 1715332"/>
                <a:gd name="connsiteY581" fmla="*/ 343913 h 1713864"/>
                <a:gd name="connsiteX582" fmla="*/ 1368711 w 1715332"/>
                <a:gd name="connsiteY582" fmla="*/ 337620 h 1713864"/>
                <a:gd name="connsiteX583" fmla="*/ 1368777 w 1715332"/>
                <a:gd name="connsiteY583" fmla="*/ 144060 h 1713864"/>
                <a:gd name="connsiteX584" fmla="*/ 1374353 w 1715332"/>
                <a:gd name="connsiteY584" fmla="*/ 138517 h 1713864"/>
                <a:gd name="connsiteX585" fmla="*/ 141843 w 1715332"/>
                <a:gd name="connsiteY585" fmla="*/ 138517 h 1713864"/>
                <a:gd name="connsiteX586" fmla="*/ 335990 w 1715332"/>
                <a:gd name="connsiteY586" fmla="*/ 138517 h 1713864"/>
                <a:gd name="connsiteX587" fmla="*/ 341664 w 1715332"/>
                <a:gd name="connsiteY587" fmla="*/ 143995 h 1713864"/>
                <a:gd name="connsiteX588" fmla="*/ 341631 w 1715332"/>
                <a:gd name="connsiteY588" fmla="*/ 338761 h 1713864"/>
                <a:gd name="connsiteX589" fmla="*/ 336382 w 1715332"/>
                <a:gd name="connsiteY589" fmla="*/ 343913 h 1713864"/>
                <a:gd name="connsiteX590" fmla="*/ 238721 w 1715332"/>
                <a:gd name="connsiteY590" fmla="*/ 343815 h 1713864"/>
                <a:gd name="connsiteX591" fmla="*/ 142822 w 1715332"/>
                <a:gd name="connsiteY591" fmla="*/ 343913 h 1713864"/>
                <a:gd name="connsiteX592" fmla="*/ 136202 w 1715332"/>
                <a:gd name="connsiteY592" fmla="*/ 337620 h 1713864"/>
                <a:gd name="connsiteX593" fmla="*/ 136268 w 1715332"/>
                <a:gd name="connsiteY593" fmla="*/ 144060 h 1713864"/>
                <a:gd name="connsiteX594" fmla="*/ 141843 w 1715332"/>
                <a:gd name="connsiteY594" fmla="*/ 138517 h 1713864"/>
                <a:gd name="connsiteX595" fmla="*/ 754218 w 1715332"/>
                <a:gd name="connsiteY595" fmla="*/ 135518 h 1713864"/>
                <a:gd name="connsiteX596" fmla="*/ 953419 w 1715332"/>
                <a:gd name="connsiteY596" fmla="*/ 135518 h 1713864"/>
                <a:gd name="connsiteX597" fmla="*/ 959027 w 1715332"/>
                <a:gd name="connsiteY597" fmla="*/ 141126 h 1713864"/>
                <a:gd name="connsiteX598" fmla="*/ 959027 w 1715332"/>
                <a:gd name="connsiteY598" fmla="*/ 274199 h 1713864"/>
                <a:gd name="connsiteX599" fmla="*/ 894073 w 1715332"/>
                <a:gd name="connsiteY599" fmla="*/ 274199 h 1713864"/>
                <a:gd name="connsiteX600" fmla="*/ 894073 w 1715332"/>
                <a:gd name="connsiteY600" fmla="*/ 475128 h 1713864"/>
                <a:gd name="connsiteX601" fmla="*/ 890584 w 1715332"/>
                <a:gd name="connsiteY601" fmla="*/ 478617 h 1713864"/>
                <a:gd name="connsiteX602" fmla="*/ 829868 w 1715332"/>
                <a:gd name="connsiteY602" fmla="*/ 478617 h 1713864"/>
                <a:gd name="connsiteX603" fmla="*/ 826248 w 1715332"/>
                <a:gd name="connsiteY603" fmla="*/ 474998 h 1713864"/>
                <a:gd name="connsiteX604" fmla="*/ 826248 w 1715332"/>
                <a:gd name="connsiteY604" fmla="*/ 408574 h 1713864"/>
                <a:gd name="connsiteX605" fmla="*/ 755196 w 1715332"/>
                <a:gd name="connsiteY605" fmla="*/ 408574 h 1713864"/>
                <a:gd name="connsiteX606" fmla="*/ 751707 w 1715332"/>
                <a:gd name="connsiteY606" fmla="*/ 405085 h 1713864"/>
                <a:gd name="connsiteX607" fmla="*/ 751707 w 1715332"/>
                <a:gd name="connsiteY607" fmla="*/ 342772 h 1713864"/>
                <a:gd name="connsiteX608" fmla="*/ 755261 w 1715332"/>
                <a:gd name="connsiteY608" fmla="*/ 339218 h 1713864"/>
                <a:gd name="connsiteX609" fmla="*/ 826248 w 1715332"/>
                <a:gd name="connsiteY609" fmla="*/ 339218 h 1713864"/>
                <a:gd name="connsiteX610" fmla="*/ 826248 w 1715332"/>
                <a:gd name="connsiteY610" fmla="*/ 274199 h 1713864"/>
                <a:gd name="connsiteX611" fmla="*/ 761065 w 1715332"/>
                <a:gd name="connsiteY611" fmla="*/ 274199 h 1713864"/>
                <a:gd name="connsiteX612" fmla="*/ 754218 w 1715332"/>
                <a:gd name="connsiteY612" fmla="*/ 267351 h 1713864"/>
                <a:gd name="connsiteX613" fmla="*/ 1106610 w 1715332"/>
                <a:gd name="connsiteY613" fmla="*/ 71280 h 1713864"/>
                <a:gd name="connsiteX614" fmla="*/ 1167424 w 1715332"/>
                <a:gd name="connsiteY614" fmla="*/ 71280 h 1713864"/>
                <a:gd name="connsiteX615" fmla="*/ 1170978 w 1715332"/>
                <a:gd name="connsiteY615" fmla="*/ 74834 h 1713864"/>
                <a:gd name="connsiteX616" fmla="*/ 1170978 w 1715332"/>
                <a:gd name="connsiteY616" fmla="*/ 201352 h 1713864"/>
                <a:gd name="connsiteX617" fmla="*/ 1167489 w 1715332"/>
                <a:gd name="connsiteY617" fmla="*/ 204841 h 1713864"/>
                <a:gd name="connsiteX618" fmla="*/ 1117468 w 1715332"/>
                <a:gd name="connsiteY618" fmla="*/ 204841 h 1713864"/>
                <a:gd name="connsiteX619" fmla="*/ 1117468 w 1715332"/>
                <a:gd name="connsiteY619" fmla="*/ 204842 h 1713864"/>
                <a:gd name="connsiteX620" fmla="*/ 1032068 w 1715332"/>
                <a:gd name="connsiteY620" fmla="*/ 204842 h 1713864"/>
                <a:gd name="connsiteX621" fmla="*/ 1028612 w 1715332"/>
                <a:gd name="connsiteY621" fmla="*/ 201353 h 1713864"/>
                <a:gd name="connsiteX622" fmla="*/ 1028612 w 1715332"/>
                <a:gd name="connsiteY622" fmla="*/ 139072 h 1713864"/>
                <a:gd name="connsiteX623" fmla="*/ 1032166 w 1715332"/>
                <a:gd name="connsiteY623" fmla="*/ 135518 h 1713864"/>
                <a:gd name="connsiteX624" fmla="*/ 1103121 w 1715332"/>
                <a:gd name="connsiteY624" fmla="*/ 135518 h 1713864"/>
                <a:gd name="connsiteX625" fmla="*/ 1103121 w 1715332"/>
                <a:gd name="connsiteY625" fmla="*/ 74769 h 1713864"/>
                <a:gd name="connsiteX626" fmla="*/ 1106610 w 1715332"/>
                <a:gd name="connsiteY626" fmla="*/ 71280 h 1713864"/>
                <a:gd name="connsiteX627" fmla="*/ 1636029 w 1715332"/>
                <a:gd name="connsiteY627" fmla="*/ 69324 h 1713864"/>
                <a:gd name="connsiteX628" fmla="*/ 1305941 w 1715332"/>
                <a:gd name="connsiteY628" fmla="*/ 69357 h 1713864"/>
                <a:gd name="connsiteX629" fmla="*/ 1299680 w 1715332"/>
                <a:gd name="connsiteY629" fmla="*/ 76106 h 1713864"/>
                <a:gd name="connsiteX630" fmla="*/ 1299647 w 1715332"/>
                <a:gd name="connsiteY630" fmla="*/ 406227 h 1713864"/>
                <a:gd name="connsiteX631" fmla="*/ 1306332 w 1715332"/>
                <a:gd name="connsiteY631" fmla="*/ 413075 h 1713864"/>
                <a:gd name="connsiteX632" fmla="*/ 1636420 w 1715332"/>
                <a:gd name="connsiteY632" fmla="*/ 413042 h 1713864"/>
                <a:gd name="connsiteX633" fmla="*/ 1643268 w 1715332"/>
                <a:gd name="connsiteY633" fmla="*/ 406390 h 1713864"/>
                <a:gd name="connsiteX634" fmla="*/ 1643138 w 1715332"/>
                <a:gd name="connsiteY634" fmla="*/ 241623 h 1713864"/>
                <a:gd name="connsiteX635" fmla="*/ 1643268 w 1715332"/>
                <a:gd name="connsiteY635" fmla="*/ 76857 h 1713864"/>
                <a:gd name="connsiteX636" fmla="*/ 1636029 w 1715332"/>
                <a:gd name="connsiteY636" fmla="*/ 69324 h 1713864"/>
                <a:gd name="connsiteX637" fmla="*/ 403521 w 1715332"/>
                <a:gd name="connsiteY637" fmla="*/ 69324 h 1713864"/>
                <a:gd name="connsiteX638" fmla="*/ 73433 w 1715332"/>
                <a:gd name="connsiteY638" fmla="*/ 69357 h 1713864"/>
                <a:gd name="connsiteX639" fmla="*/ 67172 w 1715332"/>
                <a:gd name="connsiteY639" fmla="*/ 76106 h 1713864"/>
                <a:gd name="connsiteX640" fmla="*/ 67139 w 1715332"/>
                <a:gd name="connsiteY640" fmla="*/ 406227 h 1713864"/>
                <a:gd name="connsiteX641" fmla="*/ 73824 w 1715332"/>
                <a:gd name="connsiteY641" fmla="*/ 413075 h 1713864"/>
                <a:gd name="connsiteX642" fmla="*/ 403912 w 1715332"/>
                <a:gd name="connsiteY642" fmla="*/ 413042 h 1713864"/>
                <a:gd name="connsiteX643" fmla="*/ 410760 w 1715332"/>
                <a:gd name="connsiteY643" fmla="*/ 406390 h 1713864"/>
                <a:gd name="connsiteX644" fmla="*/ 410630 w 1715332"/>
                <a:gd name="connsiteY644" fmla="*/ 241623 h 1713864"/>
                <a:gd name="connsiteX645" fmla="*/ 410760 w 1715332"/>
                <a:gd name="connsiteY645" fmla="*/ 76857 h 1713864"/>
                <a:gd name="connsiteX646" fmla="*/ 403521 w 1715332"/>
                <a:gd name="connsiteY646" fmla="*/ 69324 h 1713864"/>
                <a:gd name="connsiteX647" fmla="*/ 1239291 w 1715332"/>
                <a:gd name="connsiteY647" fmla="*/ 1924 h 1713864"/>
                <a:gd name="connsiteX648" fmla="*/ 1712136 w 1715332"/>
                <a:gd name="connsiteY648" fmla="*/ 1924 h 1713864"/>
                <a:gd name="connsiteX649" fmla="*/ 1712861 w 1715332"/>
                <a:gd name="connsiteY649" fmla="*/ 2656 h 1713864"/>
                <a:gd name="connsiteX650" fmla="*/ 1715006 w 1715332"/>
                <a:gd name="connsiteY650" fmla="*/ 3782 h 1713864"/>
                <a:gd name="connsiteX651" fmla="*/ 1715028 w 1715332"/>
                <a:gd name="connsiteY651" fmla="*/ 4846 h 1713864"/>
                <a:gd name="connsiteX652" fmla="*/ 1715331 w 1715332"/>
                <a:gd name="connsiteY652" fmla="*/ 5152 h 1713864"/>
                <a:gd name="connsiteX653" fmla="*/ 1715331 w 1715332"/>
                <a:gd name="connsiteY653" fmla="*/ 477964 h 1713864"/>
                <a:gd name="connsiteX654" fmla="*/ 1712136 w 1715332"/>
                <a:gd name="connsiteY654" fmla="*/ 481160 h 1713864"/>
                <a:gd name="connsiteX655" fmla="*/ 1239291 w 1715332"/>
                <a:gd name="connsiteY655" fmla="*/ 481160 h 1713864"/>
                <a:gd name="connsiteX656" fmla="*/ 1238731 w 1715332"/>
                <a:gd name="connsiteY656" fmla="*/ 480600 h 1713864"/>
                <a:gd name="connsiteX657" fmla="*/ 1238349 w 1715332"/>
                <a:gd name="connsiteY657" fmla="*/ 480655 h 1713864"/>
                <a:gd name="connsiteX658" fmla="*/ 1237431 w 1715332"/>
                <a:gd name="connsiteY658" fmla="*/ 479300 h 1713864"/>
                <a:gd name="connsiteX659" fmla="*/ 1236095 w 1715332"/>
                <a:gd name="connsiteY659" fmla="*/ 477964 h 1713864"/>
                <a:gd name="connsiteX660" fmla="*/ 1236095 w 1715332"/>
                <a:gd name="connsiteY660" fmla="*/ 5119 h 1713864"/>
                <a:gd name="connsiteX661" fmla="*/ 1239291 w 1715332"/>
                <a:gd name="connsiteY661" fmla="*/ 1924 h 1713864"/>
                <a:gd name="connsiteX662" fmla="*/ 662884 w 1715332"/>
                <a:gd name="connsiteY662" fmla="*/ 1924 h 1713864"/>
                <a:gd name="connsiteX663" fmla="*/ 748609 w 1715332"/>
                <a:gd name="connsiteY663" fmla="*/ 1924 h 1713864"/>
                <a:gd name="connsiteX664" fmla="*/ 754218 w 1715332"/>
                <a:gd name="connsiteY664" fmla="*/ 7532 h 1713864"/>
                <a:gd name="connsiteX665" fmla="*/ 754218 w 1715332"/>
                <a:gd name="connsiteY665" fmla="*/ 134735 h 1713864"/>
                <a:gd name="connsiteX666" fmla="*/ 686198 w 1715332"/>
                <a:gd name="connsiteY666" fmla="*/ 134735 h 1713864"/>
                <a:gd name="connsiteX667" fmla="*/ 686198 w 1715332"/>
                <a:gd name="connsiteY667" fmla="*/ 271427 h 1713864"/>
                <a:gd name="connsiteX668" fmla="*/ 682709 w 1715332"/>
                <a:gd name="connsiteY668" fmla="*/ 274916 h 1713864"/>
                <a:gd name="connsiteX669" fmla="*/ 621961 w 1715332"/>
                <a:gd name="connsiteY669" fmla="*/ 274916 h 1713864"/>
                <a:gd name="connsiteX670" fmla="*/ 618341 w 1715332"/>
                <a:gd name="connsiteY670" fmla="*/ 271297 h 1713864"/>
                <a:gd name="connsiteX671" fmla="*/ 618341 w 1715332"/>
                <a:gd name="connsiteY671" fmla="*/ 204874 h 1713864"/>
                <a:gd name="connsiteX672" fmla="*/ 552473 w 1715332"/>
                <a:gd name="connsiteY672" fmla="*/ 204874 h 1713864"/>
                <a:gd name="connsiteX673" fmla="*/ 549017 w 1715332"/>
                <a:gd name="connsiteY673" fmla="*/ 201385 h 1713864"/>
                <a:gd name="connsiteX674" fmla="*/ 549017 w 1715332"/>
                <a:gd name="connsiteY674" fmla="*/ 139072 h 1713864"/>
                <a:gd name="connsiteX675" fmla="*/ 552571 w 1715332"/>
                <a:gd name="connsiteY675" fmla="*/ 135518 h 1713864"/>
                <a:gd name="connsiteX676" fmla="*/ 618341 w 1715332"/>
                <a:gd name="connsiteY676" fmla="*/ 135518 h 1713864"/>
                <a:gd name="connsiteX677" fmla="*/ 618341 w 1715332"/>
                <a:gd name="connsiteY677" fmla="*/ 71312 h 1713864"/>
                <a:gd name="connsiteX678" fmla="*/ 552506 w 1715332"/>
                <a:gd name="connsiteY678" fmla="*/ 71312 h 1713864"/>
                <a:gd name="connsiteX679" fmla="*/ 549017 w 1715332"/>
                <a:gd name="connsiteY679" fmla="*/ 67790 h 1713864"/>
                <a:gd name="connsiteX680" fmla="*/ 549017 w 1715332"/>
                <a:gd name="connsiteY680" fmla="*/ 5510 h 1713864"/>
                <a:gd name="connsiteX681" fmla="*/ 552571 w 1715332"/>
                <a:gd name="connsiteY681" fmla="*/ 1956 h 1713864"/>
                <a:gd name="connsiteX682" fmla="*/ 662852 w 1715332"/>
                <a:gd name="connsiteY682" fmla="*/ 1956 h 1713864"/>
                <a:gd name="connsiteX683" fmla="*/ 6782 w 1715332"/>
                <a:gd name="connsiteY683" fmla="*/ 1924 h 1713864"/>
                <a:gd name="connsiteX684" fmla="*/ 479628 w 1715332"/>
                <a:gd name="connsiteY684" fmla="*/ 1924 h 1713864"/>
                <a:gd name="connsiteX685" fmla="*/ 480379 w 1715332"/>
                <a:gd name="connsiteY685" fmla="*/ 2683 h 1713864"/>
                <a:gd name="connsiteX686" fmla="*/ 481551 w 1715332"/>
                <a:gd name="connsiteY686" fmla="*/ 3456 h 1713864"/>
                <a:gd name="connsiteX687" fmla="*/ 481571 w 1715332"/>
                <a:gd name="connsiteY687" fmla="*/ 3887 h 1713864"/>
                <a:gd name="connsiteX688" fmla="*/ 482823 w 1715332"/>
                <a:gd name="connsiteY688" fmla="*/ 5152 h 1713864"/>
                <a:gd name="connsiteX689" fmla="*/ 482823 w 1715332"/>
                <a:gd name="connsiteY689" fmla="*/ 477964 h 1713864"/>
                <a:gd name="connsiteX690" fmla="*/ 481272 w 1715332"/>
                <a:gd name="connsiteY690" fmla="*/ 479515 h 1713864"/>
                <a:gd name="connsiteX691" fmla="*/ 481258 w 1715332"/>
                <a:gd name="connsiteY691" fmla="*/ 479693 h 1713864"/>
                <a:gd name="connsiteX692" fmla="*/ 481081 w 1715332"/>
                <a:gd name="connsiteY692" fmla="*/ 479707 h 1713864"/>
                <a:gd name="connsiteX693" fmla="*/ 479628 w 1715332"/>
                <a:gd name="connsiteY693" fmla="*/ 481160 h 1713864"/>
                <a:gd name="connsiteX694" fmla="*/ 6782 w 1715332"/>
                <a:gd name="connsiteY694" fmla="*/ 481160 h 1713864"/>
                <a:gd name="connsiteX695" fmla="*/ 5416 w 1715332"/>
                <a:gd name="connsiteY695" fmla="*/ 479794 h 1713864"/>
                <a:gd name="connsiteX696" fmla="*/ 4467 w 1715332"/>
                <a:gd name="connsiteY696" fmla="*/ 479726 h 1713864"/>
                <a:gd name="connsiteX697" fmla="*/ 4473 w 1715332"/>
                <a:gd name="connsiteY697" fmla="*/ 478850 h 1713864"/>
                <a:gd name="connsiteX698" fmla="*/ 3587 w 1715332"/>
                <a:gd name="connsiteY698" fmla="*/ 477964 h 1713864"/>
                <a:gd name="connsiteX699" fmla="*/ 3587 w 1715332"/>
                <a:gd name="connsiteY699" fmla="*/ 5119 h 1713864"/>
                <a:gd name="connsiteX700" fmla="*/ 6782 w 1715332"/>
                <a:gd name="connsiteY700" fmla="*/ 1924 h 1713864"/>
                <a:gd name="connsiteX701" fmla="*/ 832509 w 1715332"/>
                <a:gd name="connsiteY701" fmla="*/ 0 h 1713864"/>
                <a:gd name="connsiteX702" fmla="*/ 885790 w 1715332"/>
                <a:gd name="connsiteY702" fmla="*/ 0 h 1713864"/>
                <a:gd name="connsiteX703" fmla="*/ 893779 w 1715332"/>
                <a:gd name="connsiteY703" fmla="*/ 7989 h 1713864"/>
                <a:gd name="connsiteX704" fmla="*/ 893779 w 1715332"/>
                <a:gd name="connsiteY704" fmla="*/ 62085 h 1713864"/>
                <a:gd name="connsiteX705" fmla="*/ 886508 w 1715332"/>
                <a:gd name="connsiteY705" fmla="*/ 69356 h 1713864"/>
                <a:gd name="connsiteX706" fmla="*/ 832411 w 1715332"/>
                <a:gd name="connsiteY706" fmla="*/ 69356 h 1713864"/>
                <a:gd name="connsiteX707" fmla="*/ 824455 w 1715332"/>
                <a:gd name="connsiteY707" fmla="*/ 61367 h 1713864"/>
                <a:gd name="connsiteX708" fmla="*/ 824455 w 1715332"/>
                <a:gd name="connsiteY708" fmla="*/ 8054 h 1713864"/>
                <a:gd name="connsiteX709" fmla="*/ 832509 w 1715332"/>
                <a:gd name="connsiteY709" fmla="*/ 0 h 171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</a:cxnLst>
              <a:rect l="l" t="t" r="r" b="b"/>
              <a:pathLst>
                <a:path w="1715332" h="1713864">
                  <a:moveTo>
                    <a:pt x="553778" y="1647181"/>
                  </a:moveTo>
                  <a:lnTo>
                    <a:pt x="617428" y="1647181"/>
                  </a:lnTo>
                  <a:cubicBezTo>
                    <a:pt x="618309" y="1647181"/>
                    <a:pt x="619026" y="1647899"/>
                    <a:pt x="619026" y="1648779"/>
                  </a:cubicBezTo>
                  <a:lnTo>
                    <a:pt x="619026" y="1708354"/>
                  </a:lnTo>
                  <a:cubicBezTo>
                    <a:pt x="619026" y="1711386"/>
                    <a:pt x="616548" y="1713864"/>
                    <a:pt x="613515" y="1713864"/>
                  </a:cubicBezTo>
                  <a:lnTo>
                    <a:pt x="555115" y="1713864"/>
                  </a:lnTo>
                  <a:cubicBezTo>
                    <a:pt x="551332" y="1713864"/>
                    <a:pt x="548267" y="1710799"/>
                    <a:pt x="548267" y="1707017"/>
                  </a:cubicBezTo>
                  <a:lnTo>
                    <a:pt x="548267" y="1652725"/>
                  </a:lnTo>
                  <a:cubicBezTo>
                    <a:pt x="548267" y="1649659"/>
                    <a:pt x="550745" y="1647181"/>
                    <a:pt x="553778" y="1647181"/>
                  </a:cubicBezTo>
                  <a:close/>
                  <a:moveTo>
                    <a:pt x="1651617" y="1642779"/>
                  </a:moveTo>
                  <a:lnTo>
                    <a:pt x="1709724" y="1642779"/>
                  </a:lnTo>
                  <a:cubicBezTo>
                    <a:pt x="1712822" y="1642779"/>
                    <a:pt x="1715332" y="1645290"/>
                    <a:pt x="1715332" y="1648388"/>
                  </a:cubicBezTo>
                  <a:lnTo>
                    <a:pt x="1715332" y="1706495"/>
                  </a:lnTo>
                  <a:cubicBezTo>
                    <a:pt x="1715332" y="1709527"/>
                    <a:pt x="1712854" y="1712005"/>
                    <a:pt x="1709821" y="1712005"/>
                  </a:cubicBezTo>
                  <a:lnTo>
                    <a:pt x="1652954" y="1712005"/>
                  </a:lnTo>
                  <a:cubicBezTo>
                    <a:pt x="1649171" y="1712005"/>
                    <a:pt x="1646106" y="1708940"/>
                    <a:pt x="1646106" y="1705157"/>
                  </a:cubicBezTo>
                  <a:lnTo>
                    <a:pt x="1646106" y="1648290"/>
                  </a:lnTo>
                  <a:cubicBezTo>
                    <a:pt x="1646106" y="1645257"/>
                    <a:pt x="1648552" y="1642779"/>
                    <a:pt x="1651617" y="1642779"/>
                  </a:cubicBezTo>
                  <a:close/>
                  <a:moveTo>
                    <a:pt x="1449904" y="1642779"/>
                  </a:moveTo>
                  <a:lnTo>
                    <a:pt x="1507327" y="1642779"/>
                  </a:lnTo>
                  <a:cubicBezTo>
                    <a:pt x="1510424" y="1642779"/>
                    <a:pt x="1512935" y="1645290"/>
                    <a:pt x="1512935" y="1648388"/>
                  </a:cubicBezTo>
                  <a:lnTo>
                    <a:pt x="1512935" y="1706495"/>
                  </a:lnTo>
                  <a:cubicBezTo>
                    <a:pt x="1512935" y="1709527"/>
                    <a:pt x="1510457" y="1712005"/>
                    <a:pt x="1507425" y="1712005"/>
                  </a:cubicBezTo>
                  <a:lnTo>
                    <a:pt x="1450557" y="1712005"/>
                  </a:lnTo>
                  <a:cubicBezTo>
                    <a:pt x="1446774" y="1712005"/>
                    <a:pt x="1443709" y="1708940"/>
                    <a:pt x="1443709" y="1705157"/>
                  </a:cubicBezTo>
                  <a:lnTo>
                    <a:pt x="1443709" y="1648975"/>
                  </a:lnTo>
                  <a:cubicBezTo>
                    <a:pt x="1443709" y="1645551"/>
                    <a:pt x="1446481" y="1642779"/>
                    <a:pt x="1449904" y="1642779"/>
                  </a:cubicBezTo>
                  <a:close/>
                  <a:moveTo>
                    <a:pt x="897399" y="1579292"/>
                  </a:moveTo>
                  <a:lnTo>
                    <a:pt x="956158" y="1579292"/>
                  </a:lnTo>
                  <a:cubicBezTo>
                    <a:pt x="959256" y="1579292"/>
                    <a:pt x="961766" y="1581803"/>
                    <a:pt x="961766" y="1584901"/>
                  </a:cubicBezTo>
                  <a:lnTo>
                    <a:pt x="961766" y="1658725"/>
                  </a:lnTo>
                  <a:lnTo>
                    <a:pt x="961765" y="1658726"/>
                  </a:lnTo>
                  <a:lnTo>
                    <a:pt x="961765" y="1708354"/>
                  </a:lnTo>
                  <a:cubicBezTo>
                    <a:pt x="961765" y="1711386"/>
                    <a:pt x="959287" y="1713864"/>
                    <a:pt x="956255" y="1713864"/>
                  </a:cubicBezTo>
                  <a:lnTo>
                    <a:pt x="763087" y="1713864"/>
                  </a:lnTo>
                  <a:cubicBezTo>
                    <a:pt x="759304" y="1713864"/>
                    <a:pt x="756239" y="1710799"/>
                    <a:pt x="756239" y="1707017"/>
                  </a:cubicBezTo>
                  <a:lnTo>
                    <a:pt x="756239" y="1648159"/>
                  </a:lnTo>
                  <a:cubicBezTo>
                    <a:pt x="756206" y="1647833"/>
                    <a:pt x="756467" y="1647572"/>
                    <a:pt x="756793" y="1647572"/>
                  </a:cubicBezTo>
                  <a:lnTo>
                    <a:pt x="891888" y="1647572"/>
                  </a:lnTo>
                  <a:lnTo>
                    <a:pt x="891888" y="1584803"/>
                  </a:lnTo>
                  <a:cubicBezTo>
                    <a:pt x="891888" y="1581770"/>
                    <a:pt x="894366" y="1579292"/>
                    <a:pt x="897399" y="1579292"/>
                  </a:cubicBezTo>
                  <a:close/>
                  <a:moveTo>
                    <a:pt x="627830" y="1440905"/>
                  </a:moveTo>
                  <a:lnTo>
                    <a:pt x="747500" y="1440905"/>
                  </a:lnTo>
                  <a:cubicBezTo>
                    <a:pt x="752424" y="1440905"/>
                    <a:pt x="756402" y="1444883"/>
                    <a:pt x="756402" y="1449807"/>
                  </a:cubicBezTo>
                  <a:lnTo>
                    <a:pt x="756402" y="1508761"/>
                  </a:lnTo>
                  <a:lnTo>
                    <a:pt x="819303" y="1508761"/>
                  </a:lnTo>
                  <a:cubicBezTo>
                    <a:pt x="822401" y="1508761"/>
                    <a:pt x="824911" y="1511272"/>
                    <a:pt x="824911" y="1514370"/>
                  </a:cubicBezTo>
                  <a:lnTo>
                    <a:pt x="824911" y="1569543"/>
                  </a:lnTo>
                  <a:cubicBezTo>
                    <a:pt x="824911" y="1572575"/>
                    <a:pt x="822433" y="1575053"/>
                    <a:pt x="819400" y="1575053"/>
                  </a:cubicBezTo>
                  <a:lnTo>
                    <a:pt x="756402" y="1575053"/>
                  </a:lnTo>
                  <a:lnTo>
                    <a:pt x="756402" y="1642715"/>
                  </a:lnTo>
                  <a:cubicBezTo>
                    <a:pt x="756402" y="1644541"/>
                    <a:pt x="754935" y="1646008"/>
                    <a:pt x="753109" y="1646008"/>
                  </a:cubicBezTo>
                  <a:lnTo>
                    <a:pt x="622580" y="1646008"/>
                  </a:lnTo>
                  <a:cubicBezTo>
                    <a:pt x="620624" y="1646008"/>
                    <a:pt x="619026" y="1644411"/>
                    <a:pt x="619026" y="1642454"/>
                  </a:cubicBezTo>
                  <a:lnTo>
                    <a:pt x="619026" y="1575053"/>
                  </a:lnTo>
                  <a:lnTo>
                    <a:pt x="555147" y="1575053"/>
                  </a:lnTo>
                  <a:cubicBezTo>
                    <a:pt x="551364" y="1575053"/>
                    <a:pt x="548299" y="1571988"/>
                    <a:pt x="548299" y="1568206"/>
                  </a:cubicBezTo>
                  <a:lnTo>
                    <a:pt x="548299" y="1514304"/>
                  </a:lnTo>
                  <a:cubicBezTo>
                    <a:pt x="548267" y="1511239"/>
                    <a:pt x="550745" y="1508761"/>
                    <a:pt x="553777" y="1508761"/>
                  </a:cubicBezTo>
                  <a:lnTo>
                    <a:pt x="619026" y="1508761"/>
                  </a:lnTo>
                  <a:lnTo>
                    <a:pt x="619026" y="1449709"/>
                  </a:lnTo>
                  <a:cubicBezTo>
                    <a:pt x="619026" y="1444851"/>
                    <a:pt x="622971" y="1440905"/>
                    <a:pt x="627830" y="1440905"/>
                  </a:cubicBezTo>
                  <a:close/>
                  <a:moveTo>
                    <a:pt x="140148" y="1371580"/>
                  </a:moveTo>
                  <a:lnTo>
                    <a:pt x="339088" y="1371580"/>
                  </a:lnTo>
                  <a:cubicBezTo>
                    <a:pt x="340849" y="1371580"/>
                    <a:pt x="342284" y="1373015"/>
                    <a:pt x="342284" y="1374776"/>
                  </a:cubicBezTo>
                  <a:lnTo>
                    <a:pt x="342284" y="1573716"/>
                  </a:lnTo>
                  <a:cubicBezTo>
                    <a:pt x="342317" y="1575477"/>
                    <a:pt x="340882" y="1576911"/>
                    <a:pt x="339088" y="1576911"/>
                  </a:cubicBezTo>
                  <a:lnTo>
                    <a:pt x="140148" y="1576911"/>
                  </a:lnTo>
                  <a:cubicBezTo>
                    <a:pt x="138388" y="1576911"/>
                    <a:pt x="136953" y="1575477"/>
                    <a:pt x="136953" y="1573716"/>
                  </a:cubicBezTo>
                  <a:lnTo>
                    <a:pt x="136953" y="1374776"/>
                  </a:lnTo>
                  <a:cubicBezTo>
                    <a:pt x="136953" y="1373015"/>
                    <a:pt x="138388" y="1371580"/>
                    <a:pt x="140148" y="1371580"/>
                  </a:cubicBezTo>
                  <a:close/>
                  <a:moveTo>
                    <a:pt x="71085" y="1302485"/>
                  </a:moveTo>
                  <a:cubicBezTo>
                    <a:pt x="69324" y="1302485"/>
                    <a:pt x="67890" y="1303919"/>
                    <a:pt x="67890" y="1305680"/>
                  </a:cubicBezTo>
                  <a:lnTo>
                    <a:pt x="67890" y="1642779"/>
                  </a:lnTo>
                  <a:cubicBezTo>
                    <a:pt x="67890" y="1644540"/>
                    <a:pt x="69324" y="1645975"/>
                    <a:pt x="71085" y="1645975"/>
                  </a:cubicBezTo>
                  <a:lnTo>
                    <a:pt x="408185" y="1645975"/>
                  </a:lnTo>
                  <a:cubicBezTo>
                    <a:pt x="409945" y="1645975"/>
                    <a:pt x="411380" y="1644540"/>
                    <a:pt x="411380" y="1642779"/>
                  </a:cubicBezTo>
                  <a:lnTo>
                    <a:pt x="411380" y="1305680"/>
                  </a:lnTo>
                  <a:cubicBezTo>
                    <a:pt x="411380" y="1303919"/>
                    <a:pt x="409945" y="1302485"/>
                    <a:pt x="408185" y="1302485"/>
                  </a:cubicBezTo>
                  <a:close/>
                  <a:moveTo>
                    <a:pt x="3196" y="1234595"/>
                  </a:moveTo>
                  <a:lnTo>
                    <a:pt x="476041" y="1234595"/>
                  </a:lnTo>
                  <a:cubicBezTo>
                    <a:pt x="477834" y="1234595"/>
                    <a:pt x="479270" y="1236030"/>
                    <a:pt x="479237" y="1237824"/>
                  </a:cubicBezTo>
                  <a:lnTo>
                    <a:pt x="479237" y="1710636"/>
                  </a:lnTo>
                  <a:cubicBezTo>
                    <a:pt x="479237" y="1712397"/>
                    <a:pt x="477802" y="1713832"/>
                    <a:pt x="476041" y="1713832"/>
                  </a:cubicBezTo>
                  <a:lnTo>
                    <a:pt x="3196" y="1713832"/>
                  </a:lnTo>
                  <a:cubicBezTo>
                    <a:pt x="1435" y="1713832"/>
                    <a:pt x="0" y="1712397"/>
                    <a:pt x="0" y="1710636"/>
                  </a:cubicBezTo>
                  <a:lnTo>
                    <a:pt x="0" y="1237791"/>
                  </a:lnTo>
                  <a:cubicBezTo>
                    <a:pt x="0" y="1236030"/>
                    <a:pt x="1435" y="1234595"/>
                    <a:pt x="3196" y="1234595"/>
                  </a:cubicBezTo>
                  <a:close/>
                  <a:moveTo>
                    <a:pt x="1296388" y="1234400"/>
                  </a:moveTo>
                  <a:cubicBezTo>
                    <a:pt x="1300301" y="1234367"/>
                    <a:pt x="1300855" y="1235932"/>
                    <a:pt x="1300790" y="1239226"/>
                  </a:cubicBezTo>
                  <a:cubicBezTo>
                    <a:pt x="1300594" y="1249204"/>
                    <a:pt x="1300529" y="1288790"/>
                    <a:pt x="1300790" y="1298572"/>
                  </a:cubicBezTo>
                  <a:cubicBezTo>
                    <a:pt x="1300888" y="1302290"/>
                    <a:pt x="1299681" y="1303170"/>
                    <a:pt x="1296127" y="1303138"/>
                  </a:cubicBezTo>
                  <a:cubicBezTo>
                    <a:pt x="1276334" y="1302974"/>
                    <a:pt x="1256574" y="1302974"/>
                    <a:pt x="1236781" y="1303138"/>
                  </a:cubicBezTo>
                  <a:cubicBezTo>
                    <a:pt x="1233324" y="1303170"/>
                    <a:pt x="1232020" y="1302420"/>
                    <a:pt x="1232053" y="1298637"/>
                  </a:cubicBezTo>
                  <a:cubicBezTo>
                    <a:pt x="1232248" y="1278649"/>
                    <a:pt x="1232216" y="1258693"/>
                    <a:pt x="1232085" y="1238704"/>
                  </a:cubicBezTo>
                  <a:cubicBezTo>
                    <a:pt x="1232053" y="1235313"/>
                    <a:pt x="1233161" y="1234432"/>
                    <a:pt x="1236455" y="1234432"/>
                  </a:cubicBezTo>
                  <a:cubicBezTo>
                    <a:pt x="1256443" y="1234563"/>
                    <a:pt x="1276399" y="1234595"/>
                    <a:pt x="1296388" y="1234400"/>
                  </a:cubicBezTo>
                  <a:close/>
                  <a:moveTo>
                    <a:pt x="1645943" y="1166021"/>
                  </a:moveTo>
                  <a:lnTo>
                    <a:pt x="1709723" y="1166021"/>
                  </a:lnTo>
                  <a:cubicBezTo>
                    <a:pt x="1712821" y="1166021"/>
                    <a:pt x="1715332" y="1168532"/>
                    <a:pt x="1715332" y="1171630"/>
                  </a:cubicBezTo>
                  <a:lnTo>
                    <a:pt x="1715332" y="1435166"/>
                  </a:lnTo>
                  <a:cubicBezTo>
                    <a:pt x="1715332" y="1438198"/>
                    <a:pt x="1712854" y="1440677"/>
                    <a:pt x="1709821" y="1440677"/>
                  </a:cubicBezTo>
                  <a:lnTo>
                    <a:pt x="1652628" y="1440677"/>
                  </a:lnTo>
                  <a:cubicBezTo>
                    <a:pt x="1648845" y="1440677"/>
                    <a:pt x="1645780" y="1437611"/>
                    <a:pt x="1645780" y="1433829"/>
                  </a:cubicBezTo>
                  <a:lnTo>
                    <a:pt x="1645780" y="1166217"/>
                  </a:lnTo>
                  <a:cubicBezTo>
                    <a:pt x="1645780" y="1166086"/>
                    <a:pt x="1645845" y="1166021"/>
                    <a:pt x="1645943" y="1166021"/>
                  </a:cubicBezTo>
                  <a:close/>
                  <a:moveTo>
                    <a:pt x="692622" y="1165369"/>
                  </a:moveTo>
                  <a:lnTo>
                    <a:pt x="752750" y="1165369"/>
                  </a:lnTo>
                  <a:cubicBezTo>
                    <a:pt x="753305" y="1165369"/>
                    <a:pt x="753761" y="1165826"/>
                    <a:pt x="753761" y="1166380"/>
                  </a:cubicBezTo>
                  <a:lnTo>
                    <a:pt x="753761" y="1226509"/>
                  </a:lnTo>
                  <a:cubicBezTo>
                    <a:pt x="753761" y="1229541"/>
                    <a:pt x="751283" y="1232020"/>
                    <a:pt x="748250" y="1232020"/>
                  </a:cubicBezTo>
                  <a:lnTo>
                    <a:pt x="693959" y="1232020"/>
                  </a:lnTo>
                  <a:cubicBezTo>
                    <a:pt x="690176" y="1232020"/>
                    <a:pt x="687111" y="1228955"/>
                    <a:pt x="687111" y="1225172"/>
                  </a:cubicBezTo>
                  <a:lnTo>
                    <a:pt x="687111" y="1170880"/>
                  </a:lnTo>
                  <a:cubicBezTo>
                    <a:pt x="687111" y="1167847"/>
                    <a:pt x="689557" y="1165369"/>
                    <a:pt x="692622" y="1165369"/>
                  </a:cubicBezTo>
                  <a:close/>
                  <a:moveTo>
                    <a:pt x="549669" y="1165369"/>
                  </a:moveTo>
                  <a:lnTo>
                    <a:pt x="613449" y="1165369"/>
                  </a:lnTo>
                  <a:cubicBezTo>
                    <a:pt x="616547" y="1165369"/>
                    <a:pt x="619058" y="1167880"/>
                    <a:pt x="619058" y="1170978"/>
                  </a:cubicBezTo>
                  <a:lnTo>
                    <a:pt x="619058" y="1296975"/>
                  </a:lnTo>
                  <a:cubicBezTo>
                    <a:pt x="619058" y="1300007"/>
                    <a:pt x="616580" y="1302485"/>
                    <a:pt x="613547" y="1302485"/>
                  </a:cubicBezTo>
                  <a:lnTo>
                    <a:pt x="556516" y="1302485"/>
                  </a:lnTo>
                  <a:cubicBezTo>
                    <a:pt x="552734" y="1302485"/>
                    <a:pt x="549669" y="1299420"/>
                    <a:pt x="549669" y="1295638"/>
                  </a:cubicBezTo>
                  <a:close/>
                  <a:moveTo>
                    <a:pt x="1168761" y="1165206"/>
                  </a:moveTo>
                  <a:cubicBezTo>
                    <a:pt x="1164098" y="1165174"/>
                    <a:pt x="1162891" y="1166445"/>
                    <a:pt x="1162924" y="1171076"/>
                  </a:cubicBezTo>
                  <a:cubicBezTo>
                    <a:pt x="1163119" y="1203618"/>
                    <a:pt x="1163152" y="1333462"/>
                    <a:pt x="1162891" y="1365809"/>
                  </a:cubicBezTo>
                  <a:cubicBezTo>
                    <a:pt x="1162826" y="1371092"/>
                    <a:pt x="1164261" y="1372265"/>
                    <a:pt x="1169380" y="1372265"/>
                  </a:cubicBezTo>
                  <a:cubicBezTo>
                    <a:pt x="1234302" y="1372102"/>
                    <a:pt x="1299192" y="1372102"/>
                    <a:pt x="1364114" y="1372265"/>
                  </a:cubicBezTo>
                  <a:cubicBezTo>
                    <a:pt x="1368842" y="1372298"/>
                    <a:pt x="1369950" y="1370994"/>
                    <a:pt x="1369950" y="1366396"/>
                  </a:cubicBezTo>
                  <a:cubicBezTo>
                    <a:pt x="1369787" y="1301278"/>
                    <a:pt x="1369787" y="1236161"/>
                    <a:pt x="1369950" y="1171043"/>
                  </a:cubicBezTo>
                  <a:cubicBezTo>
                    <a:pt x="1369950" y="1166380"/>
                    <a:pt x="1368711" y="1165206"/>
                    <a:pt x="1364081" y="1165206"/>
                  </a:cubicBezTo>
                  <a:cubicBezTo>
                    <a:pt x="1298963" y="1165369"/>
                    <a:pt x="1233878" y="1165369"/>
                    <a:pt x="1168761" y="1165206"/>
                  </a:cubicBezTo>
                  <a:close/>
                  <a:moveTo>
                    <a:pt x="887616" y="1099273"/>
                  </a:moveTo>
                  <a:lnTo>
                    <a:pt x="887634" y="1099338"/>
                  </a:lnTo>
                  <a:lnTo>
                    <a:pt x="888432" y="1099338"/>
                  </a:lnTo>
                  <a:cubicBezTo>
                    <a:pt x="891529" y="1099338"/>
                    <a:pt x="894040" y="1101849"/>
                    <a:pt x="894040" y="1104947"/>
                  </a:cubicBezTo>
                  <a:lnTo>
                    <a:pt x="894040" y="1165369"/>
                  </a:lnTo>
                  <a:lnTo>
                    <a:pt x="956157" y="1165369"/>
                  </a:lnTo>
                  <a:cubicBezTo>
                    <a:pt x="959255" y="1165369"/>
                    <a:pt x="961766" y="1167880"/>
                    <a:pt x="961766" y="1170978"/>
                  </a:cubicBezTo>
                  <a:lnTo>
                    <a:pt x="961766" y="1296975"/>
                  </a:lnTo>
                  <a:cubicBezTo>
                    <a:pt x="961766" y="1300007"/>
                    <a:pt x="959288" y="1302485"/>
                    <a:pt x="956255" y="1302485"/>
                  </a:cubicBezTo>
                  <a:lnTo>
                    <a:pt x="890094" y="1302485"/>
                  </a:lnTo>
                  <a:cubicBezTo>
                    <a:pt x="890877" y="1302485"/>
                    <a:pt x="891496" y="1303105"/>
                    <a:pt x="891496" y="1303887"/>
                  </a:cubicBezTo>
                  <a:lnTo>
                    <a:pt x="891496" y="1364310"/>
                  </a:lnTo>
                  <a:cubicBezTo>
                    <a:pt x="891496" y="1367342"/>
                    <a:pt x="889018" y="1369820"/>
                    <a:pt x="885986" y="1369820"/>
                  </a:cubicBezTo>
                  <a:lnTo>
                    <a:pt x="693959" y="1369820"/>
                  </a:lnTo>
                  <a:cubicBezTo>
                    <a:pt x="690176" y="1369820"/>
                    <a:pt x="687111" y="1366755"/>
                    <a:pt x="687111" y="1362973"/>
                  </a:cubicBezTo>
                  <a:lnTo>
                    <a:pt x="687111" y="1308029"/>
                  </a:lnTo>
                  <a:cubicBezTo>
                    <a:pt x="687111" y="1304963"/>
                    <a:pt x="689557" y="1302485"/>
                    <a:pt x="692622" y="1302485"/>
                  </a:cubicBezTo>
                  <a:lnTo>
                    <a:pt x="824650" y="1302485"/>
                  </a:lnTo>
                  <a:lnTo>
                    <a:pt x="824650" y="1168304"/>
                  </a:lnTo>
                  <a:lnTo>
                    <a:pt x="826907" y="1166021"/>
                  </a:lnTo>
                  <a:lnTo>
                    <a:pt x="755327" y="1166021"/>
                  </a:lnTo>
                  <a:cubicBezTo>
                    <a:pt x="754805" y="1166021"/>
                    <a:pt x="754381" y="1165597"/>
                    <a:pt x="754381" y="1165076"/>
                  </a:cubicBezTo>
                  <a:lnTo>
                    <a:pt x="754381" y="1104881"/>
                  </a:lnTo>
                  <a:lnTo>
                    <a:pt x="756698" y="1102550"/>
                  </a:lnTo>
                  <a:lnTo>
                    <a:pt x="756500" y="1102599"/>
                  </a:lnTo>
                  <a:cubicBezTo>
                    <a:pt x="756239" y="1102403"/>
                    <a:pt x="756142" y="1101295"/>
                    <a:pt x="756337" y="1101132"/>
                  </a:cubicBezTo>
                  <a:lnTo>
                    <a:pt x="757969" y="1101273"/>
                  </a:lnTo>
                  <a:lnTo>
                    <a:pt x="759892" y="1099338"/>
                  </a:lnTo>
                  <a:lnTo>
                    <a:pt x="887496" y="1099338"/>
                  </a:lnTo>
                  <a:close/>
                  <a:moveTo>
                    <a:pt x="5967" y="1027373"/>
                  </a:moveTo>
                  <a:lnTo>
                    <a:pt x="134735" y="1027373"/>
                  </a:lnTo>
                  <a:cubicBezTo>
                    <a:pt x="137800" y="1027373"/>
                    <a:pt x="140245" y="1029851"/>
                    <a:pt x="140245" y="1032884"/>
                  </a:cubicBezTo>
                  <a:lnTo>
                    <a:pt x="140245" y="1093372"/>
                  </a:lnTo>
                  <a:cubicBezTo>
                    <a:pt x="140245" y="1096404"/>
                    <a:pt x="137767" y="1098882"/>
                    <a:pt x="134735" y="1098882"/>
                  </a:cubicBezTo>
                  <a:lnTo>
                    <a:pt x="5967" y="1098882"/>
                  </a:lnTo>
                  <a:cubicBezTo>
                    <a:pt x="2934" y="1098882"/>
                    <a:pt x="456" y="1096404"/>
                    <a:pt x="456" y="1093372"/>
                  </a:cubicBezTo>
                  <a:lnTo>
                    <a:pt x="456" y="1032884"/>
                  </a:lnTo>
                  <a:cubicBezTo>
                    <a:pt x="456" y="1029851"/>
                    <a:pt x="2934" y="1027373"/>
                    <a:pt x="5967" y="1027373"/>
                  </a:cubicBezTo>
                  <a:close/>
                  <a:moveTo>
                    <a:pt x="964538" y="1026590"/>
                  </a:moveTo>
                  <a:lnTo>
                    <a:pt x="1028221" y="1026590"/>
                  </a:lnTo>
                  <a:cubicBezTo>
                    <a:pt x="1028286" y="1026590"/>
                    <a:pt x="1028351" y="1026656"/>
                    <a:pt x="1028351" y="1026721"/>
                  </a:cubicBezTo>
                  <a:lnTo>
                    <a:pt x="1028351" y="1094839"/>
                  </a:lnTo>
                  <a:cubicBezTo>
                    <a:pt x="1028351" y="1097871"/>
                    <a:pt x="1025873" y="1100350"/>
                    <a:pt x="1022840" y="1100350"/>
                  </a:cubicBezTo>
                  <a:lnTo>
                    <a:pt x="965875" y="1100350"/>
                  </a:lnTo>
                  <a:cubicBezTo>
                    <a:pt x="962092" y="1100350"/>
                    <a:pt x="959027" y="1097284"/>
                    <a:pt x="959027" y="1093502"/>
                  </a:cubicBezTo>
                  <a:lnTo>
                    <a:pt x="959027" y="1032101"/>
                  </a:lnTo>
                  <a:cubicBezTo>
                    <a:pt x="959027" y="1029036"/>
                    <a:pt x="961505" y="1026590"/>
                    <a:pt x="964538" y="1026590"/>
                  </a:cubicBezTo>
                  <a:close/>
                  <a:moveTo>
                    <a:pt x="1237530" y="1026558"/>
                  </a:moveTo>
                  <a:lnTo>
                    <a:pt x="1368255" y="1026558"/>
                  </a:lnTo>
                  <a:cubicBezTo>
                    <a:pt x="1371353" y="1026558"/>
                    <a:pt x="1373863" y="1029069"/>
                    <a:pt x="1373863" y="1032167"/>
                  </a:cubicBezTo>
                  <a:lnTo>
                    <a:pt x="1373863" y="1098230"/>
                  </a:lnTo>
                  <a:lnTo>
                    <a:pt x="1435362" y="1098230"/>
                  </a:lnTo>
                  <a:cubicBezTo>
                    <a:pt x="1438460" y="1098230"/>
                    <a:pt x="1440970" y="1100741"/>
                    <a:pt x="1440970" y="1103838"/>
                  </a:cubicBezTo>
                  <a:lnTo>
                    <a:pt x="1440970" y="1234139"/>
                  </a:lnTo>
                  <a:lnTo>
                    <a:pt x="1506251" y="1234139"/>
                  </a:lnTo>
                  <a:lnTo>
                    <a:pt x="1506251" y="1171923"/>
                  </a:lnTo>
                  <a:cubicBezTo>
                    <a:pt x="1506251" y="1168890"/>
                    <a:pt x="1508697" y="1166412"/>
                    <a:pt x="1511762" y="1166412"/>
                  </a:cubicBezTo>
                  <a:lnTo>
                    <a:pt x="1578803" y="1166412"/>
                  </a:lnTo>
                  <a:lnTo>
                    <a:pt x="1578803" y="1102143"/>
                  </a:lnTo>
                  <a:cubicBezTo>
                    <a:pt x="1578803" y="1099077"/>
                    <a:pt x="1581249" y="1096599"/>
                    <a:pt x="1584314" y="1096599"/>
                  </a:cubicBezTo>
                  <a:lnTo>
                    <a:pt x="1640171" y="1096599"/>
                  </a:lnTo>
                  <a:cubicBezTo>
                    <a:pt x="1643268" y="1096599"/>
                    <a:pt x="1645779" y="1099110"/>
                    <a:pt x="1645779" y="1102208"/>
                  </a:cubicBezTo>
                  <a:lnTo>
                    <a:pt x="1645779" y="1371255"/>
                  </a:lnTo>
                  <a:lnTo>
                    <a:pt x="1585651" y="1371255"/>
                  </a:lnTo>
                  <a:cubicBezTo>
                    <a:pt x="1581868" y="1371255"/>
                    <a:pt x="1578803" y="1368189"/>
                    <a:pt x="1578803" y="1364407"/>
                  </a:cubicBezTo>
                  <a:lnTo>
                    <a:pt x="1578803" y="1235639"/>
                  </a:lnTo>
                  <a:lnTo>
                    <a:pt x="1508631" y="1235639"/>
                  </a:lnTo>
                  <a:lnTo>
                    <a:pt x="1508632" y="1235639"/>
                  </a:lnTo>
                  <a:lnTo>
                    <a:pt x="1508632" y="1301963"/>
                  </a:lnTo>
                  <a:cubicBezTo>
                    <a:pt x="1508632" y="1302746"/>
                    <a:pt x="1508012" y="1303365"/>
                    <a:pt x="1507229" y="1303365"/>
                  </a:cubicBezTo>
                  <a:lnTo>
                    <a:pt x="1441003" y="1303365"/>
                  </a:lnTo>
                  <a:lnTo>
                    <a:pt x="1441003" y="1369787"/>
                  </a:lnTo>
                  <a:lnTo>
                    <a:pt x="1504425" y="1369787"/>
                  </a:lnTo>
                  <a:cubicBezTo>
                    <a:pt x="1507523" y="1369787"/>
                    <a:pt x="1510033" y="1372298"/>
                    <a:pt x="1510033" y="1375396"/>
                  </a:cubicBezTo>
                  <a:lnTo>
                    <a:pt x="1510033" y="1439014"/>
                  </a:lnTo>
                  <a:lnTo>
                    <a:pt x="1640171" y="1439209"/>
                  </a:lnTo>
                  <a:cubicBezTo>
                    <a:pt x="1643269" y="1439209"/>
                    <a:pt x="1645780" y="1441720"/>
                    <a:pt x="1645780" y="1444818"/>
                  </a:cubicBezTo>
                  <a:lnTo>
                    <a:pt x="1645780" y="1507294"/>
                  </a:lnTo>
                  <a:lnTo>
                    <a:pt x="1709724" y="1507294"/>
                  </a:lnTo>
                  <a:cubicBezTo>
                    <a:pt x="1712822" y="1507294"/>
                    <a:pt x="1715332" y="1509805"/>
                    <a:pt x="1715332" y="1512935"/>
                  </a:cubicBezTo>
                  <a:lnTo>
                    <a:pt x="1715332" y="1571042"/>
                  </a:lnTo>
                  <a:cubicBezTo>
                    <a:pt x="1715332" y="1574075"/>
                    <a:pt x="1712854" y="1576553"/>
                    <a:pt x="1709821" y="1576553"/>
                  </a:cubicBezTo>
                  <a:lnTo>
                    <a:pt x="1583108" y="1576553"/>
                  </a:lnTo>
                  <a:cubicBezTo>
                    <a:pt x="1579325" y="1576553"/>
                    <a:pt x="1576260" y="1573488"/>
                    <a:pt x="1576260" y="1569705"/>
                  </a:cubicBezTo>
                  <a:lnTo>
                    <a:pt x="1576260" y="1508468"/>
                  </a:lnTo>
                  <a:lnTo>
                    <a:pt x="1441035" y="1508468"/>
                  </a:lnTo>
                  <a:lnTo>
                    <a:pt x="1441035" y="1646236"/>
                  </a:lnTo>
                  <a:lnTo>
                    <a:pt x="1304376" y="1646236"/>
                  </a:lnTo>
                  <a:cubicBezTo>
                    <a:pt x="1303528" y="1646236"/>
                    <a:pt x="1302811" y="1646921"/>
                    <a:pt x="1302811" y="1647801"/>
                  </a:cubicBezTo>
                  <a:lnTo>
                    <a:pt x="1302811" y="1713864"/>
                  </a:lnTo>
                  <a:lnTo>
                    <a:pt x="1102339" y="1713864"/>
                  </a:lnTo>
                  <a:cubicBezTo>
                    <a:pt x="1098556" y="1713864"/>
                    <a:pt x="1095491" y="1710799"/>
                    <a:pt x="1095491" y="1707017"/>
                  </a:cubicBezTo>
                  <a:lnTo>
                    <a:pt x="1095491" y="1576912"/>
                  </a:lnTo>
                  <a:lnTo>
                    <a:pt x="1162891" y="1576912"/>
                  </a:lnTo>
                  <a:lnTo>
                    <a:pt x="1162891" y="1641377"/>
                  </a:lnTo>
                  <a:cubicBezTo>
                    <a:pt x="1162891" y="1645160"/>
                    <a:pt x="1165956" y="1648225"/>
                    <a:pt x="1169739" y="1648225"/>
                  </a:cubicBezTo>
                  <a:lnTo>
                    <a:pt x="1295246" y="1648225"/>
                  </a:lnTo>
                  <a:cubicBezTo>
                    <a:pt x="1298279" y="1648225"/>
                    <a:pt x="1300757" y="1645747"/>
                    <a:pt x="1300757" y="1642714"/>
                  </a:cubicBezTo>
                  <a:lnTo>
                    <a:pt x="1300757" y="1579684"/>
                  </a:lnTo>
                  <a:lnTo>
                    <a:pt x="1364896" y="1579684"/>
                  </a:lnTo>
                  <a:cubicBezTo>
                    <a:pt x="1367929" y="1579684"/>
                    <a:pt x="1370407" y="1577205"/>
                    <a:pt x="1370407" y="1574173"/>
                  </a:cubicBezTo>
                  <a:lnTo>
                    <a:pt x="1370407" y="1515935"/>
                  </a:lnTo>
                  <a:cubicBezTo>
                    <a:pt x="1370407" y="1512838"/>
                    <a:pt x="1367896" y="1510327"/>
                    <a:pt x="1364799" y="1510327"/>
                  </a:cubicBezTo>
                  <a:lnTo>
                    <a:pt x="1301050" y="1510327"/>
                  </a:lnTo>
                  <a:lnTo>
                    <a:pt x="1301050" y="1444590"/>
                  </a:lnTo>
                  <a:cubicBezTo>
                    <a:pt x="1301050" y="1441492"/>
                    <a:pt x="1298540" y="1438981"/>
                    <a:pt x="1295442" y="1438981"/>
                  </a:cubicBezTo>
                  <a:lnTo>
                    <a:pt x="1237204" y="1438981"/>
                  </a:lnTo>
                  <a:cubicBezTo>
                    <a:pt x="1234172" y="1438981"/>
                    <a:pt x="1231693" y="1441459"/>
                    <a:pt x="1231693" y="1444492"/>
                  </a:cubicBezTo>
                  <a:lnTo>
                    <a:pt x="1231693" y="1510294"/>
                  </a:lnTo>
                  <a:lnTo>
                    <a:pt x="1164587" y="1510294"/>
                  </a:lnTo>
                  <a:lnTo>
                    <a:pt x="1164587" y="1444557"/>
                  </a:lnTo>
                  <a:cubicBezTo>
                    <a:pt x="1164587" y="1441459"/>
                    <a:pt x="1162076" y="1438949"/>
                    <a:pt x="1158978" y="1438949"/>
                  </a:cubicBezTo>
                  <a:lnTo>
                    <a:pt x="1100741" y="1438949"/>
                  </a:lnTo>
                  <a:cubicBezTo>
                    <a:pt x="1097708" y="1438949"/>
                    <a:pt x="1095230" y="1441427"/>
                    <a:pt x="1095230" y="1444459"/>
                  </a:cubicBezTo>
                  <a:lnTo>
                    <a:pt x="1095230" y="1576684"/>
                  </a:lnTo>
                  <a:lnTo>
                    <a:pt x="1035264" y="1576684"/>
                  </a:lnTo>
                  <a:cubicBezTo>
                    <a:pt x="1031482" y="1576684"/>
                    <a:pt x="1028417" y="1573618"/>
                    <a:pt x="1028417" y="1569836"/>
                  </a:cubicBezTo>
                  <a:lnTo>
                    <a:pt x="1028417" y="1440807"/>
                  </a:lnTo>
                  <a:lnTo>
                    <a:pt x="962549" y="1440807"/>
                  </a:lnTo>
                  <a:cubicBezTo>
                    <a:pt x="962092" y="1440807"/>
                    <a:pt x="961701" y="1440448"/>
                    <a:pt x="961701" y="1439959"/>
                  </a:cubicBezTo>
                  <a:lnTo>
                    <a:pt x="961701" y="1503186"/>
                  </a:lnTo>
                  <a:cubicBezTo>
                    <a:pt x="961701" y="1506218"/>
                    <a:pt x="959223" y="1508696"/>
                    <a:pt x="956190" y="1508696"/>
                  </a:cubicBezTo>
                  <a:lnTo>
                    <a:pt x="898311" y="1508696"/>
                  </a:lnTo>
                  <a:cubicBezTo>
                    <a:pt x="894529" y="1508696"/>
                    <a:pt x="891464" y="1505631"/>
                    <a:pt x="891464" y="1501849"/>
                  </a:cubicBezTo>
                  <a:lnTo>
                    <a:pt x="891464" y="1376896"/>
                  </a:lnTo>
                  <a:cubicBezTo>
                    <a:pt x="891464" y="1373863"/>
                    <a:pt x="893942" y="1371385"/>
                    <a:pt x="896975" y="1371385"/>
                  </a:cubicBezTo>
                  <a:lnTo>
                    <a:pt x="961734" y="1371385"/>
                  </a:lnTo>
                  <a:lnTo>
                    <a:pt x="961734" y="1305550"/>
                  </a:lnTo>
                  <a:cubicBezTo>
                    <a:pt x="961734" y="1304180"/>
                    <a:pt x="962842" y="1303072"/>
                    <a:pt x="964212" y="1303072"/>
                  </a:cubicBezTo>
                  <a:lnTo>
                    <a:pt x="1095426" y="1303072"/>
                  </a:lnTo>
                  <a:lnTo>
                    <a:pt x="1095426" y="1234563"/>
                  </a:lnTo>
                  <a:lnTo>
                    <a:pt x="1035851" y="1234563"/>
                  </a:lnTo>
                  <a:cubicBezTo>
                    <a:pt x="1032069" y="1234563"/>
                    <a:pt x="1029003" y="1231498"/>
                    <a:pt x="1029003" y="1227715"/>
                  </a:cubicBezTo>
                  <a:lnTo>
                    <a:pt x="1029003" y="1170847"/>
                  </a:lnTo>
                  <a:cubicBezTo>
                    <a:pt x="1029003" y="1167815"/>
                    <a:pt x="1031482" y="1165337"/>
                    <a:pt x="1034514" y="1165337"/>
                  </a:cubicBezTo>
                  <a:lnTo>
                    <a:pt x="1095426" y="1165337"/>
                  </a:lnTo>
                  <a:lnTo>
                    <a:pt x="1095426" y="1103741"/>
                  </a:lnTo>
                  <a:cubicBezTo>
                    <a:pt x="1095426" y="1100708"/>
                    <a:pt x="1097904" y="1098230"/>
                    <a:pt x="1100936" y="1098230"/>
                  </a:cubicBezTo>
                  <a:lnTo>
                    <a:pt x="1232020" y="1098230"/>
                  </a:lnTo>
                  <a:lnTo>
                    <a:pt x="1232020" y="1032069"/>
                  </a:lnTo>
                  <a:cubicBezTo>
                    <a:pt x="1232020" y="1029036"/>
                    <a:pt x="1234498" y="1026558"/>
                    <a:pt x="1237530" y="1026558"/>
                  </a:cubicBezTo>
                  <a:close/>
                  <a:moveTo>
                    <a:pt x="210613" y="960821"/>
                  </a:moveTo>
                  <a:cubicBezTo>
                    <a:pt x="208689" y="960821"/>
                    <a:pt x="207124" y="962386"/>
                    <a:pt x="207124" y="964309"/>
                  </a:cubicBezTo>
                  <a:lnTo>
                    <a:pt x="207124" y="1029199"/>
                  </a:lnTo>
                  <a:lnTo>
                    <a:pt x="272013" y="1029199"/>
                  </a:lnTo>
                  <a:cubicBezTo>
                    <a:pt x="273937" y="1029199"/>
                    <a:pt x="275503" y="1027634"/>
                    <a:pt x="275503" y="1025710"/>
                  </a:cubicBezTo>
                  <a:lnTo>
                    <a:pt x="275535" y="1025710"/>
                  </a:lnTo>
                  <a:lnTo>
                    <a:pt x="275535" y="964309"/>
                  </a:lnTo>
                  <a:cubicBezTo>
                    <a:pt x="275535" y="962386"/>
                    <a:pt x="273970" y="960821"/>
                    <a:pt x="272046" y="960821"/>
                  </a:cubicBezTo>
                  <a:lnTo>
                    <a:pt x="271868" y="960821"/>
                  </a:lnTo>
                  <a:lnTo>
                    <a:pt x="272863" y="963918"/>
                  </a:lnTo>
                  <a:cubicBezTo>
                    <a:pt x="272895" y="984266"/>
                    <a:pt x="272895" y="1004646"/>
                    <a:pt x="272863" y="1024993"/>
                  </a:cubicBezTo>
                  <a:cubicBezTo>
                    <a:pt x="272830" y="1026232"/>
                    <a:pt x="273450" y="1027798"/>
                    <a:pt x="271721" y="1028548"/>
                  </a:cubicBezTo>
                  <a:lnTo>
                    <a:pt x="271721" y="960821"/>
                  </a:lnTo>
                  <a:close/>
                  <a:moveTo>
                    <a:pt x="1444036" y="958799"/>
                  </a:moveTo>
                  <a:lnTo>
                    <a:pt x="1577271" y="958799"/>
                  </a:lnTo>
                  <a:cubicBezTo>
                    <a:pt x="1578086" y="958799"/>
                    <a:pt x="1578771" y="959484"/>
                    <a:pt x="1578771" y="960299"/>
                  </a:cubicBezTo>
                  <a:lnTo>
                    <a:pt x="1578771" y="1022515"/>
                  </a:lnTo>
                  <a:cubicBezTo>
                    <a:pt x="1578771" y="1025547"/>
                    <a:pt x="1576293" y="1028026"/>
                    <a:pt x="1573260" y="1028026"/>
                  </a:cubicBezTo>
                  <a:lnTo>
                    <a:pt x="1444851" y="1028026"/>
                  </a:lnTo>
                  <a:cubicBezTo>
                    <a:pt x="1441362" y="1028026"/>
                    <a:pt x="1438525" y="1025189"/>
                    <a:pt x="1438525" y="1021700"/>
                  </a:cubicBezTo>
                  <a:lnTo>
                    <a:pt x="1438525" y="964310"/>
                  </a:lnTo>
                  <a:cubicBezTo>
                    <a:pt x="1438525" y="961277"/>
                    <a:pt x="1441003" y="958799"/>
                    <a:pt x="1444036" y="958799"/>
                  </a:cubicBezTo>
                  <a:close/>
                  <a:moveTo>
                    <a:pt x="897431" y="890127"/>
                  </a:moveTo>
                  <a:lnTo>
                    <a:pt x="955669" y="890127"/>
                  </a:lnTo>
                  <a:cubicBezTo>
                    <a:pt x="958767" y="890127"/>
                    <a:pt x="961277" y="892638"/>
                    <a:pt x="961277" y="895736"/>
                  </a:cubicBezTo>
                  <a:lnTo>
                    <a:pt x="961277" y="951300"/>
                  </a:lnTo>
                  <a:cubicBezTo>
                    <a:pt x="961277" y="954332"/>
                    <a:pt x="958799" y="956810"/>
                    <a:pt x="955767" y="956810"/>
                  </a:cubicBezTo>
                  <a:lnTo>
                    <a:pt x="898801" y="956810"/>
                  </a:lnTo>
                  <a:cubicBezTo>
                    <a:pt x="895018" y="956810"/>
                    <a:pt x="891953" y="953745"/>
                    <a:pt x="891953" y="949963"/>
                  </a:cubicBezTo>
                  <a:lnTo>
                    <a:pt x="891953" y="895670"/>
                  </a:lnTo>
                  <a:cubicBezTo>
                    <a:pt x="891888" y="892573"/>
                    <a:pt x="894366" y="890127"/>
                    <a:pt x="897431" y="890127"/>
                  </a:cubicBezTo>
                  <a:close/>
                  <a:moveTo>
                    <a:pt x="1651291" y="822498"/>
                  </a:moveTo>
                  <a:lnTo>
                    <a:pt x="1709398" y="822498"/>
                  </a:lnTo>
                  <a:cubicBezTo>
                    <a:pt x="1712495" y="822498"/>
                    <a:pt x="1715006" y="825009"/>
                    <a:pt x="1715006" y="828107"/>
                  </a:cubicBezTo>
                  <a:lnTo>
                    <a:pt x="1715006" y="1021080"/>
                  </a:lnTo>
                  <a:cubicBezTo>
                    <a:pt x="1715006" y="1024112"/>
                    <a:pt x="1712528" y="1026591"/>
                    <a:pt x="1709496" y="1026591"/>
                  </a:cubicBezTo>
                  <a:lnTo>
                    <a:pt x="1645780" y="1026591"/>
                  </a:lnTo>
                  <a:lnTo>
                    <a:pt x="1645780" y="959843"/>
                  </a:lnTo>
                  <a:lnTo>
                    <a:pt x="1578966" y="959843"/>
                  </a:lnTo>
                  <a:lnTo>
                    <a:pt x="1578966" y="896127"/>
                  </a:lnTo>
                  <a:cubicBezTo>
                    <a:pt x="1578901" y="893094"/>
                    <a:pt x="1581379" y="890616"/>
                    <a:pt x="1584444" y="890616"/>
                  </a:cubicBezTo>
                  <a:lnTo>
                    <a:pt x="1645780" y="890616"/>
                  </a:lnTo>
                  <a:lnTo>
                    <a:pt x="1645780" y="828041"/>
                  </a:lnTo>
                  <a:cubicBezTo>
                    <a:pt x="1645780" y="824976"/>
                    <a:pt x="1648258" y="822498"/>
                    <a:pt x="1651291" y="822498"/>
                  </a:cubicBezTo>
                  <a:close/>
                  <a:moveTo>
                    <a:pt x="758293" y="754804"/>
                  </a:moveTo>
                  <a:lnTo>
                    <a:pt x="820606" y="754804"/>
                  </a:lnTo>
                  <a:cubicBezTo>
                    <a:pt x="822562" y="754804"/>
                    <a:pt x="824160" y="756402"/>
                    <a:pt x="824160" y="758358"/>
                  </a:cubicBezTo>
                  <a:lnTo>
                    <a:pt x="824160" y="886605"/>
                  </a:lnTo>
                  <a:cubicBezTo>
                    <a:pt x="824160" y="888529"/>
                    <a:pt x="822595" y="890094"/>
                    <a:pt x="820671" y="890094"/>
                  </a:cubicBezTo>
                  <a:lnTo>
                    <a:pt x="756434" y="890094"/>
                  </a:lnTo>
                  <a:lnTo>
                    <a:pt x="756434" y="960690"/>
                  </a:lnTo>
                  <a:lnTo>
                    <a:pt x="756336" y="960788"/>
                  </a:lnTo>
                  <a:lnTo>
                    <a:pt x="817575" y="960788"/>
                  </a:lnTo>
                  <a:cubicBezTo>
                    <a:pt x="819499" y="960821"/>
                    <a:pt x="821064" y="962353"/>
                    <a:pt x="821064" y="964277"/>
                  </a:cubicBezTo>
                  <a:lnTo>
                    <a:pt x="821064" y="1025091"/>
                  </a:lnTo>
                  <a:cubicBezTo>
                    <a:pt x="821064" y="1027048"/>
                    <a:pt x="819466" y="1028645"/>
                    <a:pt x="817510" y="1028645"/>
                  </a:cubicBezTo>
                  <a:lnTo>
                    <a:pt x="620526" y="1028645"/>
                  </a:lnTo>
                  <a:cubicBezTo>
                    <a:pt x="618602" y="1028645"/>
                    <a:pt x="617037" y="1027080"/>
                    <a:pt x="617037" y="1025156"/>
                  </a:cubicBezTo>
                  <a:lnTo>
                    <a:pt x="617037" y="960788"/>
                  </a:lnTo>
                  <a:lnTo>
                    <a:pt x="687078" y="960788"/>
                  </a:lnTo>
                  <a:lnTo>
                    <a:pt x="687078" y="889768"/>
                  </a:lnTo>
                  <a:cubicBezTo>
                    <a:pt x="687111" y="887844"/>
                    <a:pt x="688643" y="886279"/>
                    <a:pt x="690567" y="886279"/>
                  </a:cubicBezTo>
                  <a:lnTo>
                    <a:pt x="752880" y="886279"/>
                  </a:lnTo>
                  <a:lnTo>
                    <a:pt x="754804" y="888204"/>
                  </a:lnTo>
                  <a:lnTo>
                    <a:pt x="754804" y="758293"/>
                  </a:lnTo>
                  <a:cubicBezTo>
                    <a:pt x="754804" y="756369"/>
                    <a:pt x="756369" y="754804"/>
                    <a:pt x="758293" y="754804"/>
                  </a:cubicBezTo>
                  <a:close/>
                  <a:moveTo>
                    <a:pt x="343196" y="752522"/>
                  </a:moveTo>
                  <a:lnTo>
                    <a:pt x="343196" y="820216"/>
                  </a:lnTo>
                  <a:cubicBezTo>
                    <a:pt x="343196" y="822107"/>
                    <a:pt x="344729" y="823672"/>
                    <a:pt x="346652" y="823672"/>
                  </a:cubicBezTo>
                  <a:lnTo>
                    <a:pt x="477931" y="823672"/>
                  </a:lnTo>
                  <a:lnTo>
                    <a:pt x="477931" y="890159"/>
                  </a:lnTo>
                  <a:lnTo>
                    <a:pt x="413042" y="890159"/>
                  </a:lnTo>
                  <a:cubicBezTo>
                    <a:pt x="411118" y="890159"/>
                    <a:pt x="409553" y="891725"/>
                    <a:pt x="409553" y="893648"/>
                  </a:cubicBezTo>
                  <a:lnTo>
                    <a:pt x="409553" y="954984"/>
                  </a:lnTo>
                  <a:cubicBezTo>
                    <a:pt x="409553" y="956940"/>
                    <a:pt x="411151" y="958538"/>
                    <a:pt x="413107" y="958538"/>
                  </a:cubicBezTo>
                  <a:lnTo>
                    <a:pt x="474442" y="958538"/>
                  </a:lnTo>
                  <a:cubicBezTo>
                    <a:pt x="476366" y="958538"/>
                    <a:pt x="477931" y="956973"/>
                    <a:pt x="477931" y="955049"/>
                  </a:cubicBezTo>
                  <a:lnTo>
                    <a:pt x="477931" y="890616"/>
                  </a:lnTo>
                  <a:lnTo>
                    <a:pt x="543799" y="890616"/>
                  </a:lnTo>
                  <a:cubicBezTo>
                    <a:pt x="545723" y="890616"/>
                    <a:pt x="547288" y="889051"/>
                    <a:pt x="547288" y="887127"/>
                  </a:cubicBezTo>
                  <a:lnTo>
                    <a:pt x="547288" y="816270"/>
                  </a:lnTo>
                  <a:cubicBezTo>
                    <a:pt x="547288" y="816172"/>
                    <a:pt x="547223" y="816075"/>
                    <a:pt x="547223" y="815944"/>
                  </a:cubicBezTo>
                  <a:lnTo>
                    <a:pt x="547223" y="756011"/>
                  </a:lnTo>
                  <a:cubicBezTo>
                    <a:pt x="547223" y="754087"/>
                    <a:pt x="545658" y="752522"/>
                    <a:pt x="543734" y="752522"/>
                  </a:cubicBezTo>
                  <a:close/>
                  <a:moveTo>
                    <a:pt x="141191" y="752359"/>
                  </a:moveTo>
                  <a:lnTo>
                    <a:pt x="205461" y="752359"/>
                  </a:lnTo>
                  <a:cubicBezTo>
                    <a:pt x="207385" y="752359"/>
                    <a:pt x="208950" y="753924"/>
                    <a:pt x="208950" y="755848"/>
                  </a:cubicBezTo>
                  <a:lnTo>
                    <a:pt x="208950" y="820118"/>
                  </a:lnTo>
                  <a:cubicBezTo>
                    <a:pt x="208950" y="822042"/>
                    <a:pt x="207418" y="823607"/>
                    <a:pt x="205494" y="823607"/>
                  </a:cubicBezTo>
                  <a:lnTo>
                    <a:pt x="141191" y="823607"/>
                  </a:lnTo>
                  <a:cubicBezTo>
                    <a:pt x="139267" y="823607"/>
                    <a:pt x="137702" y="822042"/>
                    <a:pt x="137702" y="820118"/>
                  </a:cubicBezTo>
                  <a:lnTo>
                    <a:pt x="137702" y="755848"/>
                  </a:lnTo>
                  <a:cubicBezTo>
                    <a:pt x="137702" y="753924"/>
                    <a:pt x="139267" y="752359"/>
                    <a:pt x="141191" y="752359"/>
                  </a:cubicBezTo>
                  <a:close/>
                  <a:moveTo>
                    <a:pt x="1101230" y="687535"/>
                  </a:moveTo>
                  <a:cubicBezTo>
                    <a:pt x="1098198" y="687535"/>
                    <a:pt x="1095720" y="690013"/>
                    <a:pt x="1095720" y="693046"/>
                  </a:cubicBezTo>
                  <a:lnTo>
                    <a:pt x="1095720" y="754088"/>
                  </a:lnTo>
                  <a:cubicBezTo>
                    <a:pt x="1095720" y="754381"/>
                    <a:pt x="1095980" y="754642"/>
                    <a:pt x="1096274" y="754642"/>
                  </a:cubicBezTo>
                  <a:lnTo>
                    <a:pt x="1034547" y="754642"/>
                  </a:lnTo>
                  <a:cubicBezTo>
                    <a:pt x="1031515" y="754642"/>
                    <a:pt x="1029036" y="757120"/>
                    <a:pt x="1029036" y="760152"/>
                  </a:cubicBezTo>
                  <a:lnTo>
                    <a:pt x="1029036" y="820868"/>
                  </a:lnTo>
                  <a:cubicBezTo>
                    <a:pt x="1029036" y="821097"/>
                    <a:pt x="1029232" y="821292"/>
                    <a:pt x="1029461" y="821292"/>
                  </a:cubicBezTo>
                  <a:lnTo>
                    <a:pt x="1161489" y="821292"/>
                  </a:lnTo>
                  <a:cubicBezTo>
                    <a:pt x="1164522" y="821292"/>
                    <a:pt x="1167000" y="818814"/>
                    <a:pt x="1167000" y="815781"/>
                  </a:cubicBezTo>
                  <a:lnTo>
                    <a:pt x="1167000" y="755033"/>
                  </a:lnTo>
                  <a:cubicBezTo>
                    <a:pt x="1167000" y="754838"/>
                    <a:pt x="1166837" y="754642"/>
                    <a:pt x="1166609" y="754642"/>
                  </a:cubicBezTo>
                  <a:lnTo>
                    <a:pt x="1230552" y="754642"/>
                  </a:lnTo>
                  <a:cubicBezTo>
                    <a:pt x="1233585" y="754642"/>
                    <a:pt x="1236063" y="752164"/>
                    <a:pt x="1236063" y="749131"/>
                  </a:cubicBezTo>
                  <a:lnTo>
                    <a:pt x="1236063" y="693144"/>
                  </a:lnTo>
                  <a:cubicBezTo>
                    <a:pt x="1236063" y="690046"/>
                    <a:pt x="1233552" y="687535"/>
                    <a:pt x="1230455" y="687535"/>
                  </a:cubicBezTo>
                  <a:close/>
                  <a:moveTo>
                    <a:pt x="1445829" y="619026"/>
                  </a:moveTo>
                  <a:lnTo>
                    <a:pt x="1509544" y="619026"/>
                  </a:lnTo>
                  <a:lnTo>
                    <a:pt x="1509544" y="686589"/>
                  </a:lnTo>
                  <a:lnTo>
                    <a:pt x="1578868" y="686589"/>
                  </a:lnTo>
                  <a:lnTo>
                    <a:pt x="1578868" y="753990"/>
                  </a:lnTo>
                  <a:lnTo>
                    <a:pt x="1509544" y="753990"/>
                  </a:lnTo>
                  <a:lnTo>
                    <a:pt x="1509544" y="815782"/>
                  </a:lnTo>
                  <a:cubicBezTo>
                    <a:pt x="1509544" y="818847"/>
                    <a:pt x="1507066" y="821325"/>
                    <a:pt x="1504034" y="821325"/>
                  </a:cubicBezTo>
                  <a:lnTo>
                    <a:pt x="1445927" y="821325"/>
                  </a:lnTo>
                  <a:cubicBezTo>
                    <a:pt x="1442829" y="821325"/>
                    <a:pt x="1440318" y="818815"/>
                    <a:pt x="1440318" y="815717"/>
                  </a:cubicBezTo>
                  <a:lnTo>
                    <a:pt x="1440318" y="624537"/>
                  </a:lnTo>
                  <a:cubicBezTo>
                    <a:pt x="1440318" y="621504"/>
                    <a:pt x="1442796" y="619026"/>
                    <a:pt x="1445829" y="619026"/>
                  </a:cubicBezTo>
                  <a:close/>
                  <a:moveTo>
                    <a:pt x="412292" y="617526"/>
                  </a:moveTo>
                  <a:lnTo>
                    <a:pt x="412292" y="683850"/>
                  </a:lnTo>
                  <a:cubicBezTo>
                    <a:pt x="412292" y="685774"/>
                    <a:pt x="413857" y="687339"/>
                    <a:pt x="415781" y="687339"/>
                  </a:cubicBezTo>
                  <a:lnTo>
                    <a:pt x="478551" y="687339"/>
                  </a:lnTo>
                  <a:cubicBezTo>
                    <a:pt x="480508" y="687339"/>
                    <a:pt x="482105" y="685741"/>
                    <a:pt x="482105" y="683785"/>
                  </a:cubicBezTo>
                  <a:lnTo>
                    <a:pt x="482105" y="621015"/>
                  </a:lnTo>
                  <a:cubicBezTo>
                    <a:pt x="482105" y="619091"/>
                    <a:pt x="480540" y="617526"/>
                    <a:pt x="478616" y="617526"/>
                  </a:cubicBezTo>
                  <a:close/>
                  <a:moveTo>
                    <a:pt x="1515153" y="549702"/>
                  </a:moveTo>
                  <a:lnTo>
                    <a:pt x="1572217" y="549702"/>
                  </a:lnTo>
                  <a:cubicBezTo>
                    <a:pt x="1575249" y="549702"/>
                    <a:pt x="1577727" y="552180"/>
                    <a:pt x="1577727" y="555213"/>
                  </a:cubicBezTo>
                  <a:lnTo>
                    <a:pt x="1577727" y="617950"/>
                  </a:lnTo>
                  <a:lnTo>
                    <a:pt x="1509544" y="617950"/>
                  </a:lnTo>
                  <a:lnTo>
                    <a:pt x="1509544" y="555311"/>
                  </a:lnTo>
                  <a:cubicBezTo>
                    <a:pt x="1509544" y="552213"/>
                    <a:pt x="1512055" y="549702"/>
                    <a:pt x="1515153" y="549702"/>
                  </a:cubicBezTo>
                  <a:close/>
                  <a:moveTo>
                    <a:pt x="5576" y="549702"/>
                  </a:moveTo>
                  <a:lnTo>
                    <a:pt x="66813" y="549702"/>
                  </a:lnTo>
                  <a:cubicBezTo>
                    <a:pt x="68737" y="549702"/>
                    <a:pt x="70302" y="551267"/>
                    <a:pt x="70302" y="553191"/>
                  </a:cubicBezTo>
                  <a:lnTo>
                    <a:pt x="70302" y="614428"/>
                  </a:lnTo>
                  <a:cubicBezTo>
                    <a:pt x="70302" y="616352"/>
                    <a:pt x="68737" y="617918"/>
                    <a:pt x="66813" y="617918"/>
                  </a:cubicBezTo>
                  <a:lnTo>
                    <a:pt x="5576" y="617918"/>
                  </a:lnTo>
                  <a:cubicBezTo>
                    <a:pt x="3652" y="617918"/>
                    <a:pt x="2087" y="616352"/>
                    <a:pt x="2087" y="614428"/>
                  </a:cubicBezTo>
                  <a:lnTo>
                    <a:pt x="2087" y="553191"/>
                  </a:lnTo>
                  <a:cubicBezTo>
                    <a:pt x="2087" y="551267"/>
                    <a:pt x="3652" y="549702"/>
                    <a:pt x="5576" y="549702"/>
                  </a:cubicBezTo>
                  <a:close/>
                  <a:moveTo>
                    <a:pt x="829966" y="549636"/>
                  </a:moveTo>
                  <a:lnTo>
                    <a:pt x="888496" y="549636"/>
                  </a:lnTo>
                  <a:cubicBezTo>
                    <a:pt x="891594" y="549636"/>
                    <a:pt x="894105" y="552147"/>
                    <a:pt x="894105" y="555245"/>
                  </a:cubicBezTo>
                  <a:lnTo>
                    <a:pt x="894105" y="613776"/>
                  </a:lnTo>
                  <a:cubicBezTo>
                    <a:pt x="894105" y="616808"/>
                    <a:pt x="891627" y="619286"/>
                    <a:pt x="888594" y="619286"/>
                  </a:cubicBezTo>
                  <a:lnTo>
                    <a:pt x="824455" y="619286"/>
                  </a:lnTo>
                  <a:lnTo>
                    <a:pt x="824455" y="555147"/>
                  </a:lnTo>
                  <a:cubicBezTo>
                    <a:pt x="824455" y="552114"/>
                    <a:pt x="826933" y="549636"/>
                    <a:pt x="829966" y="549636"/>
                  </a:cubicBezTo>
                  <a:close/>
                  <a:moveTo>
                    <a:pt x="1651291" y="549343"/>
                  </a:moveTo>
                  <a:lnTo>
                    <a:pt x="1709398" y="549343"/>
                  </a:lnTo>
                  <a:cubicBezTo>
                    <a:pt x="1712495" y="549343"/>
                    <a:pt x="1715006" y="551854"/>
                    <a:pt x="1715006" y="554952"/>
                  </a:cubicBezTo>
                  <a:lnTo>
                    <a:pt x="1715006" y="747925"/>
                  </a:lnTo>
                  <a:cubicBezTo>
                    <a:pt x="1715006" y="750957"/>
                    <a:pt x="1712528" y="753436"/>
                    <a:pt x="1709496" y="753436"/>
                  </a:cubicBezTo>
                  <a:lnTo>
                    <a:pt x="1645780" y="753436"/>
                  </a:lnTo>
                  <a:lnTo>
                    <a:pt x="1645780" y="686623"/>
                  </a:lnTo>
                  <a:lnTo>
                    <a:pt x="1578934" y="686623"/>
                  </a:lnTo>
                  <a:lnTo>
                    <a:pt x="1578934" y="618439"/>
                  </a:lnTo>
                  <a:lnTo>
                    <a:pt x="1645780" y="618439"/>
                  </a:lnTo>
                  <a:lnTo>
                    <a:pt x="1645780" y="554886"/>
                  </a:lnTo>
                  <a:cubicBezTo>
                    <a:pt x="1645780" y="551821"/>
                    <a:pt x="1648258" y="549343"/>
                    <a:pt x="1651291" y="549343"/>
                  </a:cubicBezTo>
                  <a:close/>
                  <a:moveTo>
                    <a:pt x="417803" y="548071"/>
                  </a:moveTo>
                  <a:lnTo>
                    <a:pt x="545495" y="548071"/>
                  </a:lnTo>
                  <a:cubicBezTo>
                    <a:pt x="548527" y="548071"/>
                    <a:pt x="551005" y="550549"/>
                    <a:pt x="551005" y="553582"/>
                  </a:cubicBezTo>
                  <a:lnTo>
                    <a:pt x="551005" y="685089"/>
                  </a:lnTo>
                  <a:lnTo>
                    <a:pt x="613514" y="685089"/>
                  </a:lnTo>
                  <a:cubicBezTo>
                    <a:pt x="616547" y="685089"/>
                    <a:pt x="619025" y="687567"/>
                    <a:pt x="619025" y="690600"/>
                  </a:cubicBezTo>
                  <a:lnTo>
                    <a:pt x="619025" y="960266"/>
                  </a:lnTo>
                  <a:lnTo>
                    <a:pt x="549310" y="960266"/>
                  </a:lnTo>
                  <a:lnTo>
                    <a:pt x="549310" y="1027699"/>
                  </a:lnTo>
                  <a:lnTo>
                    <a:pt x="413107" y="1027699"/>
                  </a:lnTo>
                  <a:cubicBezTo>
                    <a:pt x="411151" y="1027699"/>
                    <a:pt x="409553" y="1029297"/>
                    <a:pt x="409553" y="1031253"/>
                  </a:cubicBezTo>
                  <a:lnTo>
                    <a:pt x="409553" y="1095393"/>
                  </a:lnTo>
                  <a:cubicBezTo>
                    <a:pt x="409553" y="1097316"/>
                    <a:pt x="411118" y="1098882"/>
                    <a:pt x="413042" y="1098882"/>
                  </a:cubicBezTo>
                  <a:lnTo>
                    <a:pt x="549636" y="1098882"/>
                  </a:lnTo>
                  <a:lnTo>
                    <a:pt x="549636" y="1028644"/>
                  </a:lnTo>
                  <a:lnTo>
                    <a:pt x="619025" y="1028644"/>
                  </a:lnTo>
                  <a:lnTo>
                    <a:pt x="619025" y="1094838"/>
                  </a:lnTo>
                  <a:cubicBezTo>
                    <a:pt x="619025" y="1097871"/>
                    <a:pt x="616547" y="1100349"/>
                    <a:pt x="613514" y="1100349"/>
                  </a:cubicBezTo>
                  <a:lnTo>
                    <a:pt x="549603" y="1100349"/>
                  </a:lnTo>
                  <a:lnTo>
                    <a:pt x="549603" y="1160641"/>
                  </a:lnTo>
                  <a:cubicBezTo>
                    <a:pt x="549603" y="1163673"/>
                    <a:pt x="547125" y="1166152"/>
                    <a:pt x="544093" y="1166152"/>
                  </a:cubicBezTo>
                  <a:lnTo>
                    <a:pt x="212635" y="1166152"/>
                  </a:lnTo>
                  <a:cubicBezTo>
                    <a:pt x="209602" y="1166152"/>
                    <a:pt x="207124" y="1163673"/>
                    <a:pt x="207124" y="1160641"/>
                  </a:cubicBezTo>
                  <a:lnTo>
                    <a:pt x="207124" y="1032558"/>
                  </a:lnTo>
                  <a:lnTo>
                    <a:pt x="143702" y="1032558"/>
                  </a:lnTo>
                  <a:cubicBezTo>
                    <a:pt x="140669" y="1032558"/>
                    <a:pt x="138191" y="1030079"/>
                    <a:pt x="138191" y="1027047"/>
                  </a:cubicBezTo>
                  <a:lnTo>
                    <a:pt x="138191" y="960788"/>
                  </a:lnTo>
                  <a:lnTo>
                    <a:pt x="5967" y="960788"/>
                  </a:lnTo>
                  <a:cubicBezTo>
                    <a:pt x="2934" y="960788"/>
                    <a:pt x="456" y="958309"/>
                    <a:pt x="456" y="955277"/>
                  </a:cubicBezTo>
                  <a:lnTo>
                    <a:pt x="456" y="894790"/>
                  </a:lnTo>
                  <a:cubicBezTo>
                    <a:pt x="456" y="891757"/>
                    <a:pt x="2934" y="889279"/>
                    <a:pt x="5967" y="889279"/>
                  </a:cubicBezTo>
                  <a:lnTo>
                    <a:pt x="207124" y="889279"/>
                  </a:lnTo>
                  <a:lnTo>
                    <a:pt x="207124" y="829183"/>
                  </a:lnTo>
                  <a:cubicBezTo>
                    <a:pt x="207124" y="826150"/>
                    <a:pt x="209602" y="823672"/>
                    <a:pt x="212635" y="823672"/>
                  </a:cubicBezTo>
                  <a:lnTo>
                    <a:pt x="273350" y="823672"/>
                  </a:lnTo>
                  <a:lnTo>
                    <a:pt x="273350" y="758000"/>
                  </a:lnTo>
                  <a:cubicBezTo>
                    <a:pt x="273350" y="754967"/>
                    <a:pt x="275828" y="752489"/>
                    <a:pt x="278861" y="752489"/>
                  </a:cubicBezTo>
                  <a:lnTo>
                    <a:pt x="343196" y="752489"/>
                  </a:lnTo>
                  <a:lnTo>
                    <a:pt x="343196" y="690600"/>
                  </a:lnTo>
                  <a:cubicBezTo>
                    <a:pt x="343196" y="689719"/>
                    <a:pt x="343425" y="688904"/>
                    <a:pt x="343783" y="688187"/>
                  </a:cubicBezTo>
                  <a:lnTo>
                    <a:pt x="278861" y="688187"/>
                  </a:lnTo>
                  <a:cubicBezTo>
                    <a:pt x="275828" y="688187"/>
                    <a:pt x="273350" y="685709"/>
                    <a:pt x="273350" y="682676"/>
                  </a:cubicBezTo>
                  <a:lnTo>
                    <a:pt x="273350" y="622189"/>
                  </a:lnTo>
                  <a:cubicBezTo>
                    <a:pt x="273350" y="619156"/>
                    <a:pt x="275828" y="616678"/>
                    <a:pt x="278861" y="616678"/>
                  </a:cubicBezTo>
                  <a:lnTo>
                    <a:pt x="412292" y="616678"/>
                  </a:lnTo>
                  <a:lnTo>
                    <a:pt x="412292" y="553582"/>
                  </a:lnTo>
                  <a:cubicBezTo>
                    <a:pt x="412292" y="550549"/>
                    <a:pt x="414770" y="548071"/>
                    <a:pt x="417803" y="548071"/>
                  </a:cubicBezTo>
                  <a:close/>
                  <a:moveTo>
                    <a:pt x="142985" y="547288"/>
                  </a:moveTo>
                  <a:lnTo>
                    <a:pt x="203472" y="547288"/>
                  </a:lnTo>
                  <a:cubicBezTo>
                    <a:pt x="206505" y="547288"/>
                    <a:pt x="208983" y="549766"/>
                    <a:pt x="208983" y="552799"/>
                  </a:cubicBezTo>
                  <a:lnTo>
                    <a:pt x="208983" y="681567"/>
                  </a:lnTo>
                  <a:cubicBezTo>
                    <a:pt x="208983" y="684599"/>
                    <a:pt x="206538" y="687078"/>
                    <a:pt x="203472" y="687078"/>
                  </a:cubicBezTo>
                  <a:lnTo>
                    <a:pt x="142985" y="687078"/>
                  </a:lnTo>
                  <a:cubicBezTo>
                    <a:pt x="139952" y="687078"/>
                    <a:pt x="137474" y="684599"/>
                    <a:pt x="137474" y="681567"/>
                  </a:cubicBezTo>
                  <a:lnTo>
                    <a:pt x="137474" y="552799"/>
                  </a:lnTo>
                  <a:cubicBezTo>
                    <a:pt x="137474" y="549766"/>
                    <a:pt x="139952" y="547288"/>
                    <a:pt x="142985" y="547288"/>
                  </a:cubicBezTo>
                  <a:close/>
                  <a:moveTo>
                    <a:pt x="691383" y="413010"/>
                  </a:moveTo>
                  <a:lnTo>
                    <a:pt x="749196" y="413010"/>
                  </a:lnTo>
                  <a:cubicBezTo>
                    <a:pt x="752294" y="413010"/>
                    <a:pt x="754805" y="415520"/>
                    <a:pt x="754805" y="418618"/>
                  </a:cubicBezTo>
                  <a:lnTo>
                    <a:pt x="754805" y="617526"/>
                  </a:lnTo>
                  <a:lnTo>
                    <a:pt x="824454" y="617526"/>
                  </a:lnTo>
                  <a:lnTo>
                    <a:pt x="824454" y="681666"/>
                  </a:lnTo>
                  <a:cubicBezTo>
                    <a:pt x="824454" y="684698"/>
                    <a:pt x="821976" y="687176"/>
                    <a:pt x="818943" y="687176"/>
                  </a:cubicBezTo>
                  <a:lnTo>
                    <a:pt x="761652" y="687176"/>
                  </a:lnTo>
                  <a:cubicBezTo>
                    <a:pt x="757869" y="687176"/>
                    <a:pt x="754804" y="684111"/>
                    <a:pt x="754804" y="680328"/>
                  </a:cubicBezTo>
                  <a:lnTo>
                    <a:pt x="754804" y="617592"/>
                  </a:lnTo>
                  <a:lnTo>
                    <a:pt x="754349" y="618048"/>
                  </a:lnTo>
                  <a:lnTo>
                    <a:pt x="692720" y="618048"/>
                  </a:lnTo>
                  <a:cubicBezTo>
                    <a:pt x="688937" y="618048"/>
                    <a:pt x="685872" y="614983"/>
                    <a:pt x="685872" y="611200"/>
                  </a:cubicBezTo>
                  <a:lnTo>
                    <a:pt x="685872" y="418553"/>
                  </a:lnTo>
                  <a:cubicBezTo>
                    <a:pt x="685872" y="415455"/>
                    <a:pt x="688318" y="413010"/>
                    <a:pt x="691383" y="413010"/>
                  </a:cubicBezTo>
                  <a:close/>
                  <a:moveTo>
                    <a:pt x="1103186" y="408543"/>
                  </a:moveTo>
                  <a:lnTo>
                    <a:pt x="1160152" y="408543"/>
                  </a:lnTo>
                  <a:cubicBezTo>
                    <a:pt x="1163934" y="408543"/>
                    <a:pt x="1166999" y="411608"/>
                    <a:pt x="1166999" y="415390"/>
                  </a:cubicBezTo>
                  <a:lnTo>
                    <a:pt x="1166999" y="475128"/>
                  </a:lnTo>
                  <a:cubicBezTo>
                    <a:pt x="1166999" y="478193"/>
                    <a:pt x="1164521" y="480639"/>
                    <a:pt x="1161488" y="480639"/>
                  </a:cubicBezTo>
                  <a:lnTo>
                    <a:pt x="1098328" y="480639"/>
                  </a:lnTo>
                  <a:lnTo>
                    <a:pt x="1098328" y="549702"/>
                  </a:lnTo>
                  <a:lnTo>
                    <a:pt x="1161359" y="549702"/>
                  </a:lnTo>
                  <a:cubicBezTo>
                    <a:pt x="1164457" y="549702"/>
                    <a:pt x="1166967" y="552213"/>
                    <a:pt x="1166967" y="555311"/>
                  </a:cubicBezTo>
                  <a:lnTo>
                    <a:pt x="1166967" y="619124"/>
                  </a:lnTo>
                  <a:lnTo>
                    <a:pt x="1302420" y="619124"/>
                  </a:lnTo>
                  <a:lnTo>
                    <a:pt x="1302420" y="554854"/>
                  </a:lnTo>
                  <a:cubicBezTo>
                    <a:pt x="1302420" y="551822"/>
                    <a:pt x="1304898" y="549343"/>
                    <a:pt x="1307931" y="549343"/>
                  </a:cubicBezTo>
                  <a:lnTo>
                    <a:pt x="1366168" y="549343"/>
                  </a:lnTo>
                  <a:cubicBezTo>
                    <a:pt x="1369266" y="549343"/>
                    <a:pt x="1371777" y="551854"/>
                    <a:pt x="1371777" y="554952"/>
                  </a:cubicBezTo>
                  <a:lnTo>
                    <a:pt x="1371777" y="681112"/>
                  </a:lnTo>
                  <a:cubicBezTo>
                    <a:pt x="1371777" y="684144"/>
                    <a:pt x="1369298" y="686622"/>
                    <a:pt x="1366266" y="686622"/>
                  </a:cubicBezTo>
                  <a:lnTo>
                    <a:pt x="1304540" y="686622"/>
                  </a:lnTo>
                  <a:lnTo>
                    <a:pt x="1304540" y="754642"/>
                  </a:lnTo>
                  <a:lnTo>
                    <a:pt x="1368287" y="754642"/>
                  </a:lnTo>
                  <a:cubicBezTo>
                    <a:pt x="1371385" y="754642"/>
                    <a:pt x="1373896" y="757153"/>
                    <a:pt x="1373896" y="760250"/>
                  </a:cubicBezTo>
                  <a:lnTo>
                    <a:pt x="1373896" y="815814"/>
                  </a:lnTo>
                  <a:cubicBezTo>
                    <a:pt x="1373896" y="818846"/>
                    <a:pt x="1371418" y="821325"/>
                    <a:pt x="1368385" y="821325"/>
                  </a:cubicBezTo>
                  <a:lnTo>
                    <a:pt x="1368385" y="821260"/>
                  </a:lnTo>
                  <a:lnTo>
                    <a:pt x="1304507" y="821260"/>
                  </a:lnTo>
                  <a:lnTo>
                    <a:pt x="1304507" y="890062"/>
                  </a:lnTo>
                  <a:lnTo>
                    <a:pt x="1368255" y="890062"/>
                  </a:lnTo>
                  <a:cubicBezTo>
                    <a:pt x="1371353" y="890062"/>
                    <a:pt x="1373863" y="892573"/>
                    <a:pt x="1373863" y="895671"/>
                  </a:cubicBezTo>
                  <a:lnTo>
                    <a:pt x="1373863" y="953027"/>
                  </a:lnTo>
                  <a:cubicBezTo>
                    <a:pt x="1373863" y="956060"/>
                    <a:pt x="1371385" y="958538"/>
                    <a:pt x="1368353" y="958538"/>
                  </a:cubicBezTo>
                  <a:lnTo>
                    <a:pt x="1242878" y="958538"/>
                  </a:lnTo>
                  <a:cubicBezTo>
                    <a:pt x="1239096" y="958538"/>
                    <a:pt x="1236030" y="955473"/>
                    <a:pt x="1236030" y="951691"/>
                  </a:cubicBezTo>
                  <a:lnTo>
                    <a:pt x="1236030" y="891203"/>
                  </a:lnTo>
                  <a:cubicBezTo>
                    <a:pt x="1236030" y="890584"/>
                    <a:pt x="1236520" y="890095"/>
                    <a:pt x="1237139" y="890095"/>
                  </a:cubicBezTo>
                  <a:lnTo>
                    <a:pt x="1166967" y="890095"/>
                  </a:lnTo>
                  <a:lnTo>
                    <a:pt x="1166967" y="1008558"/>
                  </a:lnTo>
                  <a:cubicBezTo>
                    <a:pt x="1166967" y="1019319"/>
                    <a:pt x="1158229" y="1028025"/>
                    <a:pt x="1147501" y="1028025"/>
                  </a:cubicBezTo>
                  <a:lnTo>
                    <a:pt x="1035852" y="1028025"/>
                  </a:lnTo>
                  <a:cubicBezTo>
                    <a:pt x="1032069" y="1028025"/>
                    <a:pt x="1029004" y="1024960"/>
                    <a:pt x="1029004" y="1021178"/>
                  </a:cubicBezTo>
                  <a:lnTo>
                    <a:pt x="1029004" y="823020"/>
                  </a:lnTo>
                  <a:lnTo>
                    <a:pt x="965680" y="823020"/>
                  </a:lnTo>
                  <a:cubicBezTo>
                    <a:pt x="961897" y="823020"/>
                    <a:pt x="958832" y="819955"/>
                    <a:pt x="958832" y="816173"/>
                  </a:cubicBezTo>
                  <a:lnTo>
                    <a:pt x="958832" y="692133"/>
                  </a:lnTo>
                  <a:cubicBezTo>
                    <a:pt x="958832" y="689100"/>
                    <a:pt x="961310" y="686622"/>
                    <a:pt x="964343" y="686622"/>
                  </a:cubicBezTo>
                  <a:lnTo>
                    <a:pt x="1029004" y="686622"/>
                  </a:lnTo>
                  <a:lnTo>
                    <a:pt x="1029004" y="594570"/>
                  </a:lnTo>
                  <a:lnTo>
                    <a:pt x="1029004" y="555246"/>
                  </a:lnTo>
                  <a:lnTo>
                    <a:pt x="1029004" y="478617"/>
                  </a:lnTo>
                  <a:lnTo>
                    <a:pt x="1097675" y="478617"/>
                  </a:lnTo>
                  <a:lnTo>
                    <a:pt x="1097675" y="414053"/>
                  </a:lnTo>
                  <a:cubicBezTo>
                    <a:pt x="1097675" y="411021"/>
                    <a:pt x="1100153" y="408543"/>
                    <a:pt x="1103186" y="408543"/>
                  </a:cubicBezTo>
                  <a:close/>
                  <a:moveTo>
                    <a:pt x="554886" y="343294"/>
                  </a:moveTo>
                  <a:lnTo>
                    <a:pt x="613416" y="343294"/>
                  </a:lnTo>
                  <a:cubicBezTo>
                    <a:pt x="616514" y="343294"/>
                    <a:pt x="619025" y="345804"/>
                    <a:pt x="619025" y="348902"/>
                  </a:cubicBezTo>
                  <a:lnTo>
                    <a:pt x="619025" y="474181"/>
                  </a:lnTo>
                  <a:cubicBezTo>
                    <a:pt x="619025" y="477214"/>
                    <a:pt x="616547" y="479692"/>
                    <a:pt x="613514" y="479692"/>
                  </a:cubicBezTo>
                  <a:lnTo>
                    <a:pt x="556223" y="479692"/>
                  </a:lnTo>
                  <a:cubicBezTo>
                    <a:pt x="552440" y="479692"/>
                    <a:pt x="549375" y="476627"/>
                    <a:pt x="549375" y="472844"/>
                  </a:cubicBezTo>
                  <a:lnTo>
                    <a:pt x="549375" y="348804"/>
                  </a:lnTo>
                  <a:cubicBezTo>
                    <a:pt x="549375" y="345739"/>
                    <a:pt x="551853" y="343294"/>
                    <a:pt x="554886" y="343294"/>
                  </a:cubicBezTo>
                  <a:close/>
                  <a:moveTo>
                    <a:pt x="963430" y="272894"/>
                  </a:moveTo>
                  <a:lnTo>
                    <a:pt x="1025026" y="272894"/>
                  </a:lnTo>
                  <a:cubicBezTo>
                    <a:pt x="1026982" y="272894"/>
                    <a:pt x="1028580" y="274491"/>
                    <a:pt x="1028580" y="276448"/>
                  </a:cubicBezTo>
                  <a:lnTo>
                    <a:pt x="1028580" y="478616"/>
                  </a:lnTo>
                  <a:lnTo>
                    <a:pt x="964343" y="478616"/>
                  </a:lnTo>
                  <a:cubicBezTo>
                    <a:pt x="962354" y="478616"/>
                    <a:pt x="960723" y="476986"/>
                    <a:pt x="960723" y="474996"/>
                  </a:cubicBezTo>
                  <a:lnTo>
                    <a:pt x="960723" y="275600"/>
                  </a:lnTo>
                  <a:cubicBezTo>
                    <a:pt x="960756" y="274100"/>
                    <a:pt x="961962" y="272894"/>
                    <a:pt x="963430" y="272894"/>
                  </a:cubicBezTo>
                  <a:close/>
                  <a:moveTo>
                    <a:pt x="1374353" y="138517"/>
                  </a:moveTo>
                  <a:cubicBezTo>
                    <a:pt x="1439079" y="138647"/>
                    <a:pt x="1503773" y="138647"/>
                    <a:pt x="1568499" y="138517"/>
                  </a:cubicBezTo>
                  <a:cubicBezTo>
                    <a:pt x="1572771" y="138517"/>
                    <a:pt x="1574173" y="139462"/>
                    <a:pt x="1574173" y="143995"/>
                  </a:cubicBezTo>
                  <a:cubicBezTo>
                    <a:pt x="1574010" y="208917"/>
                    <a:pt x="1574010" y="273839"/>
                    <a:pt x="1574140" y="338761"/>
                  </a:cubicBezTo>
                  <a:cubicBezTo>
                    <a:pt x="1574140" y="342935"/>
                    <a:pt x="1572934" y="343946"/>
                    <a:pt x="1568891" y="343913"/>
                  </a:cubicBezTo>
                  <a:cubicBezTo>
                    <a:pt x="1536348" y="343717"/>
                    <a:pt x="1503806" y="343783"/>
                    <a:pt x="1471230" y="343815"/>
                  </a:cubicBezTo>
                  <a:cubicBezTo>
                    <a:pt x="1439275" y="343815"/>
                    <a:pt x="1407286" y="343717"/>
                    <a:pt x="1375331" y="343913"/>
                  </a:cubicBezTo>
                  <a:cubicBezTo>
                    <a:pt x="1370505" y="343946"/>
                    <a:pt x="1368679" y="343130"/>
                    <a:pt x="1368711" y="337620"/>
                  </a:cubicBezTo>
                  <a:cubicBezTo>
                    <a:pt x="1368940" y="273089"/>
                    <a:pt x="1368907" y="208558"/>
                    <a:pt x="1368777" y="144060"/>
                  </a:cubicBezTo>
                  <a:cubicBezTo>
                    <a:pt x="1368777" y="139626"/>
                    <a:pt x="1369983" y="138517"/>
                    <a:pt x="1374353" y="138517"/>
                  </a:cubicBezTo>
                  <a:close/>
                  <a:moveTo>
                    <a:pt x="141843" y="138517"/>
                  </a:moveTo>
                  <a:cubicBezTo>
                    <a:pt x="206570" y="138647"/>
                    <a:pt x="271264" y="138647"/>
                    <a:pt x="335990" y="138517"/>
                  </a:cubicBezTo>
                  <a:cubicBezTo>
                    <a:pt x="340262" y="138517"/>
                    <a:pt x="341664" y="139462"/>
                    <a:pt x="341664" y="143995"/>
                  </a:cubicBezTo>
                  <a:cubicBezTo>
                    <a:pt x="341501" y="208917"/>
                    <a:pt x="341501" y="273839"/>
                    <a:pt x="341631" y="338761"/>
                  </a:cubicBezTo>
                  <a:cubicBezTo>
                    <a:pt x="341631" y="342935"/>
                    <a:pt x="340425" y="343946"/>
                    <a:pt x="336382" y="343913"/>
                  </a:cubicBezTo>
                  <a:cubicBezTo>
                    <a:pt x="303839" y="343717"/>
                    <a:pt x="271297" y="343783"/>
                    <a:pt x="238721" y="343815"/>
                  </a:cubicBezTo>
                  <a:cubicBezTo>
                    <a:pt x="206766" y="343815"/>
                    <a:pt x="174777" y="343717"/>
                    <a:pt x="142822" y="343913"/>
                  </a:cubicBezTo>
                  <a:cubicBezTo>
                    <a:pt x="137996" y="343946"/>
                    <a:pt x="136170" y="343130"/>
                    <a:pt x="136202" y="337620"/>
                  </a:cubicBezTo>
                  <a:cubicBezTo>
                    <a:pt x="136431" y="273089"/>
                    <a:pt x="136398" y="208558"/>
                    <a:pt x="136268" y="144060"/>
                  </a:cubicBezTo>
                  <a:cubicBezTo>
                    <a:pt x="136268" y="139626"/>
                    <a:pt x="137474" y="138517"/>
                    <a:pt x="141843" y="138517"/>
                  </a:cubicBezTo>
                  <a:close/>
                  <a:moveTo>
                    <a:pt x="754218" y="135518"/>
                  </a:moveTo>
                  <a:lnTo>
                    <a:pt x="953419" y="135518"/>
                  </a:lnTo>
                  <a:cubicBezTo>
                    <a:pt x="956516" y="135518"/>
                    <a:pt x="959027" y="138028"/>
                    <a:pt x="959027" y="141126"/>
                  </a:cubicBezTo>
                  <a:lnTo>
                    <a:pt x="959027" y="274199"/>
                  </a:lnTo>
                  <a:lnTo>
                    <a:pt x="894073" y="274199"/>
                  </a:lnTo>
                  <a:lnTo>
                    <a:pt x="894073" y="475128"/>
                  </a:lnTo>
                  <a:cubicBezTo>
                    <a:pt x="894073" y="477052"/>
                    <a:pt x="892508" y="478617"/>
                    <a:pt x="890584" y="478617"/>
                  </a:cubicBezTo>
                  <a:lnTo>
                    <a:pt x="829868" y="478617"/>
                  </a:lnTo>
                  <a:cubicBezTo>
                    <a:pt x="827879" y="478617"/>
                    <a:pt x="826248" y="476987"/>
                    <a:pt x="826248" y="474998"/>
                  </a:cubicBezTo>
                  <a:lnTo>
                    <a:pt x="826248" y="408574"/>
                  </a:lnTo>
                  <a:lnTo>
                    <a:pt x="755196" y="408574"/>
                  </a:lnTo>
                  <a:cubicBezTo>
                    <a:pt x="753272" y="408574"/>
                    <a:pt x="751707" y="407009"/>
                    <a:pt x="751707" y="405085"/>
                  </a:cubicBezTo>
                  <a:lnTo>
                    <a:pt x="751707" y="342772"/>
                  </a:lnTo>
                  <a:cubicBezTo>
                    <a:pt x="751707" y="340815"/>
                    <a:pt x="753305" y="339218"/>
                    <a:pt x="755261" y="339218"/>
                  </a:cubicBezTo>
                  <a:lnTo>
                    <a:pt x="826248" y="339218"/>
                  </a:lnTo>
                  <a:lnTo>
                    <a:pt x="826248" y="274199"/>
                  </a:lnTo>
                  <a:lnTo>
                    <a:pt x="761065" y="274199"/>
                  </a:lnTo>
                  <a:cubicBezTo>
                    <a:pt x="757283" y="274199"/>
                    <a:pt x="754218" y="271134"/>
                    <a:pt x="754218" y="267351"/>
                  </a:cubicBezTo>
                  <a:close/>
                  <a:moveTo>
                    <a:pt x="1106610" y="71280"/>
                  </a:moveTo>
                  <a:lnTo>
                    <a:pt x="1167424" y="71280"/>
                  </a:lnTo>
                  <a:cubicBezTo>
                    <a:pt x="1169380" y="71280"/>
                    <a:pt x="1170978" y="72877"/>
                    <a:pt x="1170978" y="74834"/>
                  </a:cubicBezTo>
                  <a:lnTo>
                    <a:pt x="1170978" y="201352"/>
                  </a:lnTo>
                  <a:cubicBezTo>
                    <a:pt x="1170978" y="203276"/>
                    <a:pt x="1169413" y="204841"/>
                    <a:pt x="1167489" y="204841"/>
                  </a:cubicBezTo>
                  <a:lnTo>
                    <a:pt x="1117468" y="204841"/>
                  </a:lnTo>
                  <a:lnTo>
                    <a:pt x="1117468" y="204842"/>
                  </a:lnTo>
                  <a:lnTo>
                    <a:pt x="1032068" y="204842"/>
                  </a:lnTo>
                  <a:cubicBezTo>
                    <a:pt x="1030177" y="204842"/>
                    <a:pt x="1028612" y="203277"/>
                    <a:pt x="1028612" y="201353"/>
                  </a:cubicBezTo>
                  <a:lnTo>
                    <a:pt x="1028612" y="139072"/>
                  </a:lnTo>
                  <a:cubicBezTo>
                    <a:pt x="1028612" y="137115"/>
                    <a:pt x="1030210" y="135518"/>
                    <a:pt x="1032166" y="135518"/>
                  </a:cubicBezTo>
                  <a:lnTo>
                    <a:pt x="1103121" y="135518"/>
                  </a:lnTo>
                  <a:lnTo>
                    <a:pt x="1103121" y="74769"/>
                  </a:lnTo>
                  <a:cubicBezTo>
                    <a:pt x="1103121" y="72845"/>
                    <a:pt x="1104686" y="71280"/>
                    <a:pt x="1106610" y="71280"/>
                  </a:cubicBezTo>
                  <a:close/>
                  <a:moveTo>
                    <a:pt x="1636029" y="69324"/>
                  </a:moveTo>
                  <a:cubicBezTo>
                    <a:pt x="1526011" y="69552"/>
                    <a:pt x="1415959" y="69520"/>
                    <a:pt x="1305941" y="69357"/>
                  </a:cubicBezTo>
                  <a:cubicBezTo>
                    <a:pt x="1300397" y="69357"/>
                    <a:pt x="1299680" y="71248"/>
                    <a:pt x="1299680" y="76106"/>
                  </a:cubicBezTo>
                  <a:cubicBezTo>
                    <a:pt x="1299811" y="186158"/>
                    <a:pt x="1299811" y="296176"/>
                    <a:pt x="1299647" y="406227"/>
                  </a:cubicBezTo>
                  <a:cubicBezTo>
                    <a:pt x="1299647" y="411510"/>
                    <a:pt x="1300821" y="413075"/>
                    <a:pt x="1306332" y="413075"/>
                  </a:cubicBezTo>
                  <a:cubicBezTo>
                    <a:pt x="1416351" y="412879"/>
                    <a:pt x="1526402" y="412912"/>
                    <a:pt x="1636420" y="413042"/>
                  </a:cubicBezTo>
                  <a:cubicBezTo>
                    <a:pt x="1641605" y="413042"/>
                    <a:pt x="1643333" y="411966"/>
                    <a:pt x="1643268" y="406390"/>
                  </a:cubicBezTo>
                  <a:cubicBezTo>
                    <a:pt x="1643040" y="351479"/>
                    <a:pt x="1643138" y="296535"/>
                    <a:pt x="1643138" y="241623"/>
                  </a:cubicBezTo>
                  <a:cubicBezTo>
                    <a:pt x="1643138" y="186712"/>
                    <a:pt x="1643073" y="131768"/>
                    <a:pt x="1643268" y="76857"/>
                  </a:cubicBezTo>
                  <a:cubicBezTo>
                    <a:pt x="1643301" y="71183"/>
                    <a:pt x="1642290" y="69324"/>
                    <a:pt x="1636029" y="69324"/>
                  </a:cubicBezTo>
                  <a:close/>
                  <a:moveTo>
                    <a:pt x="403521" y="69324"/>
                  </a:moveTo>
                  <a:cubicBezTo>
                    <a:pt x="293503" y="69552"/>
                    <a:pt x="183451" y="69520"/>
                    <a:pt x="73433" y="69357"/>
                  </a:cubicBezTo>
                  <a:cubicBezTo>
                    <a:pt x="67889" y="69357"/>
                    <a:pt x="67172" y="71248"/>
                    <a:pt x="67172" y="76106"/>
                  </a:cubicBezTo>
                  <a:cubicBezTo>
                    <a:pt x="67303" y="186158"/>
                    <a:pt x="67303" y="296176"/>
                    <a:pt x="67139" y="406227"/>
                  </a:cubicBezTo>
                  <a:cubicBezTo>
                    <a:pt x="67139" y="411510"/>
                    <a:pt x="68313" y="413075"/>
                    <a:pt x="73824" y="413075"/>
                  </a:cubicBezTo>
                  <a:cubicBezTo>
                    <a:pt x="183843" y="412879"/>
                    <a:pt x="293894" y="412912"/>
                    <a:pt x="403912" y="413042"/>
                  </a:cubicBezTo>
                  <a:cubicBezTo>
                    <a:pt x="409097" y="413042"/>
                    <a:pt x="410825" y="411966"/>
                    <a:pt x="410760" y="406390"/>
                  </a:cubicBezTo>
                  <a:cubicBezTo>
                    <a:pt x="410532" y="351479"/>
                    <a:pt x="410630" y="296535"/>
                    <a:pt x="410630" y="241623"/>
                  </a:cubicBezTo>
                  <a:cubicBezTo>
                    <a:pt x="410630" y="186712"/>
                    <a:pt x="410564" y="131768"/>
                    <a:pt x="410760" y="76857"/>
                  </a:cubicBezTo>
                  <a:cubicBezTo>
                    <a:pt x="410793" y="71183"/>
                    <a:pt x="409782" y="69324"/>
                    <a:pt x="403521" y="69324"/>
                  </a:cubicBezTo>
                  <a:close/>
                  <a:moveTo>
                    <a:pt x="1239291" y="1924"/>
                  </a:moveTo>
                  <a:lnTo>
                    <a:pt x="1712136" y="1924"/>
                  </a:lnTo>
                  <a:lnTo>
                    <a:pt x="1712861" y="2656"/>
                  </a:lnTo>
                  <a:lnTo>
                    <a:pt x="1715006" y="3782"/>
                  </a:lnTo>
                  <a:lnTo>
                    <a:pt x="1715028" y="4846"/>
                  </a:lnTo>
                  <a:lnTo>
                    <a:pt x="1715331" y="5152"/>
                  </a:lnTo>
                  <a:lnTo>
                    <a:pt x="1715331" y="477964"/>
                  </a:lnTo>
                  <a:cubicBezTo>
                    <a:pt x="1715331" y="479725"/>
                    <a:pt x="1713896" y="481160"/>
                    <a:pt x="1712136" y="481160"/>
                  </a:cubicBezTo>
                  <a:lnTo>
                    <a:pt x="1239291" y="481160"/>
                  </a:lnTo>
                  <a:lnTo>
                    <a:pt x="1238731" y="480600"/>
                  </a:lnTo>
                  <a:lnTo>
                    <a:pt x="1238349" y="480655"/>
                  </a:lnTo>
                  <a:lnTo>
                    <a:pt x="1237431" y="479300"/>
                  </a:lnTo>
                  <a:lnTo>
                    <a:pt x="1236095" y="477964"/>
                  </a:lnTo>
                  <a:lnTo>
                    <a:pt x="1236095" y="5119"/>
                  </a:lnTo>
                  <a:cubicBezTo>
                    <a:pt x="1236095" y="3358"/>
                    <a:pt x="1237530" y="1924"/>
                    <a:pt x="1239291" y="1924"/>
                  </a:cubicBezTo>
                  <a:close/>
                  <a:moveTo>
                    <a:pt x="662884" y="1924"/>
                  </a:moveTo>
                  <a:lnTo>
                    <a:pt x="748609" y="1924"/>
                  </a:lnTo>
                  <a:cubicBezTo>
                    <a:pt x="751707" y="1924"/>
                    <a:pt x="754218" y="4434"/>
                    <a:pt x="754218" y="7532"/>
                  </a:cubicBezTo>
                  <a:lnTo>
                    <a:pt x="754218" y="134735"/>
                  </a:lnTo>
                  <a:lnTo>
                    <a:pt x="686198" y="134735"/>
                  </a:lnTo>
                  <a:lnTo>
                    <a:pt x="686198" y="271427"/>
                  </a:lnTo>
                  <a:cubicBezTo>
                    <a:pt x="686198" y="273351"/>
                    <a:pt x="684633" y="274916"/>
                    <a:pt x="682709" y="274916"/>
                  </a:cubicBezTo>
                  <a:lnTo>
                    <a:pt x="621961" y="274916"/>
                  </a:lnTo>
                  <a:cubicBezTo>
                    <a:pt x="619972" y="274916"/>
                    <a:pt x="618341" y="273286"/>
                    <a:pt x="618341" y="271297"/>
                  </a:cubicBezTo>
                  <a:lnTo>
                    <a:pt x="618341" y="204874"/>
                  </a:lnTo>
                  <a:lnTo>
                    <a:pt x="552473" y="204874"/>
                  </a:lnTo>
                  <a:cubicBezTo>
                    <a:pt x="550582" y="204841"/>
                    <a:pt x="549017" y="203276"/>
                    <a:pt x="549017" y="201385"/>
                  </a:cubicBezTo>
                  <a:lnTo>
                    <a:pt x="549017" y="139072"/>
                  </a:lnTo>
                  <a:cubicBezTo>
                    <a:pt x="549017" y="137115"/>
                    <a:pt x="550615" y="135518"/>
                    <a:pt x="552571" y="135518"/>
                  </a:cubicBezTo>
                  <a:lnTo>
                    <a:pt x="618341" y="135518"/>
                  </a:lnTo>
                  <a:lnTo>
                    <a:pt x="618341" y="71312"/>
                  </a:lnTo>
                  <a:lnTo>
                    <a:pt x="552506" y="71312"/>
                  </a:lnTo>
                  <a:cubicBezTo>
                    <a:pt x="550582" y="71280"/>
                    <a:pt x="549017" y="69714"/>
                    <a:pt x="549017" y="67790"/>
                  </a:cubicBezTo>
                  <a:lnTo>
                    <a:pt x="549017" y="5510"/>
                  </a:lnTo>
                  <a:cubicBezTo>
                    <a:pt x="549017" y="3553"/>
                    <a:pt x="550615" y="1956"/>
                    <a:pt x="552571" y="1956"/>
                  </a:cubicBezTo>
                  <a:lnTo>
                    <a:pt x="662852" y="1956"/>
                  </a:lnTo>
                  <a:close/>
                  <a:moveTo>
                    <a:pt x="6782" y="1924"/>
                  </a:moveTo>
                  <a:lnTo>
                    <a:pt x="479628" y="1924"/>
                  </a:lnTo>
                  <a:lnTo>
                    <a:pt x="480379" y="2683"/>
                  </a:lnTo>
                  <a:lnTo>
                    <a:pt x="481551" y="3456"/>
                  </a:lnTo>
                  <a:lnTo>
                    <a:pt x="481571" y="3887"/>
                  </a:lnTo>
                  <a:lnTo>
                    <a:pt x="482823" y="5152"/>
                  </a:lnTo>
                  <a:lnTo>
                    <a:pt x="482823" y="477964"/>
                  </a:lnTo>
                  <a:lnTo>
                    <a:pt x="481272" y="479515"/>
                  </a:lnTo>
                  <a:lnTo>
                    <a:pt x="481258" y="479693"/>
                  </a:lnTo>
                  <a:lnTo>
                    <a:pt x="481081" y="479707"/>
                  </a:lnTo>
                  <a:lnTo>
                    <a:pt x="479628" y="481160"/>
                  </a:lnTo>
                  <a:lnTo>
                    <a:pt x="6782" y="481160"/>
                  </a:lnTo>
                  <a:lnTo>
                    <a:pt x="5416" y="479794"/>
                  </a:lnTo>
                  <a:lnTo>
                    <a:pt x="4467" y="479726"/>
                  </a:lnTo>
                  <a:lnTo>
                    <a:pt x="4473" y="478850"/>
                  </a:lnTo>
                  <a:lnTo>
                    <a:pt x="3587" y="477964"/>
                  </a:lnTo>
                  <a:lnTo>
                    <a:pt x="3587" y="5119"/>
                  </a:lnTo>
                  <a:cubicBezTo>
                    <a:pt x="3587" y="3358"/>
                    <a:pt x="5022" y="1924"/>
                    <a:pt x="6782" y="1924"/>
                  </a:cubicBezTo>
                  <a:close/>
                  <a:moveTo>
                    <a:pt x="832509" y="0"/>
                  </a:moveTo>
                  <a:lnTo>
                    <a:pt x="885790" y="0"/>
                  </a:lnTo>
                  <a:cubicBezTo>
                    <a:pt x="890192" y="0"/>
                    <a:pt x="893779" y="3587"/>
                    <a:pt x="893779" y="7989"/>
                  </a:cubicBezTo>
                  <a:lnTo>
                    <a:pt x="893779" y="62085"/>
                  </a:lnTo>
                  <a:cubicBezTo>
                    <a:pt x="893779" y="66095"/>
                    <a:pt x="890519" y="69356"/>
                    <a:pt x="886508" y="69356"/>
                  </a:cubicBezTo>
                  <a:lnTo>
                    <a:pt x="832411" y="69356"/>
                  </a:lnTo>
                  <a:cubicBezTo>
                    <a:pt x="828042" y="69324"/>
                    <a:pt x="824455" y="65769"/>
                    <a:pt x="824455" y="61367"/>
                  </a:cubicBezTo>
                  <a:lnTo>
                    <a:pt x="824455" y="8054"/>
                  </a:lnTo>
                  <a:cubicBezTo>
                    <a:pt x="824455" y="3587"/>
                    <a:pt x="828075" y="0"/>
                    <a:pt x="832509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  <a:scene3d>
              <a:camera prst="orthographicFront">
                <a:rot lat="19200000" lon="18300000" rev="4020000"/>
              </a:camera>
              <a:lightRig rig="threePt" dir="t"/>
            </a:scene3d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BDA921B-C767-47AB-8B23-9B507235E55F}"/>
                </a:ext>
              </a:extLst>
            </p:cNvPr>
            <p:cNvGrpSpPr/>
            <p:nvPr/>
          </p:nvGrpSpPr>
          <p:grpSpPr>
            <a:xfrm rot="20659100" flipH="1">
              <a:off x="459985" y="1447350"/>
              <a:ext cx="3629557" cy="3903436"/>
              <a:chOff x="5496240" y="2795518"/>
              <a:chExt cx="1190937" cy="1280803"/>
            </a:xfrm>
          </p:grpSpPr>
          <p:sp>
            <p:nvSpPr>
              <p:cNvPr id="7" name="Graphic 39">
                <a:extLst>
                  <a:ext uri="{FF2B5EF4-FFF2-40B4-BE49-F238E27FC236}">
                    <a16:creationId xmlns:a16="http://schemas.microsoft.com/office/drawing/2014/main" id="{58EBF23A-E93D-4CD6-B8EF-2C2BD5480EE6}"/>
                  </a:ext>
                </a:extLst>
              </p:cNvPr>
              <p:cNvSpPr/>
              <p:nvPr/>
            </p:nvSpPr>
            <p:spPr>
              <a:xfrm rot="21443200">
                <a:off x="5511448" y="3821523"/>
                <a:ext cx="525567" cy="254798"/>
              </a:xfrm>
              <a:custGeom>
                <a:avLst/>
                <a:gdLst>
                  <a:gd name="connsiteX0" fmla="*/ 3905 w 526065"/>
                  <a:gd name="connsiteY0" fmla="*/ 78640 h 220847"/>
                  <a:gd name="connsiteX1" fmla="*/ 0 w 526065"/>
                  <a:gd name="connsiteY1" fmla="*/ 15203 h 220847"/>
                  <a:gd name="connsiteX2" fmla="*/ 520065 w 526065"/>
                  <a:gd name="connsiteY2" fmla="*/ 112072 h 220847"/>
                  <a:gd name="connsiteX3" fmla="*/ 526066 w 526065"/>
                  <a:gd name="connsiteY3" fmla="*/ 220848 h 220847"/>
                  <a:gd name="connsiteX4" fmla="*/ 25622 w 526065"/>
                  <a:gd name="connsiteY4" fmla="*/ 95213 h 220847"/>
                  <a:gd name="connsiteX5" fmla="*/ 3905 w 526065"/>
                  <a:gd name="connsiteY5" fmla="*/ 78640 h 220847"/>
                  <a:gd name="connsiteX0" fmla="*/ 3905 w 526066"/>
                  <a:gd name="connsiteY0" fmla="*/ 101433 h 243641"/>
                  <a:gd name="connsiteX1" fmla="*/ 0 w 526066"/>
                  <a:gd name="connsiteY1" fmla="*/ 11934 h 243641"/>
                  <a:gd name="connsiteX2" fmla="*/ 520065 w 526066"/>
                  <a:gd name="connsiteY2" fmla="*/ 134865 h 243641"/>
                  <a:gd name="connsiteX3" fmla="*/ 526066 w 526066"/>
                  <a:gd name="connsiteY3" fmla="*/ 243641 h 243641"/>
                  <a:gd name="connsiteX4" fmla="*/ 25622 w 526066"/>
                  <a:gd name="connsiteY4" fmla="*/ 118006 h 243641"/>
                  <a:gd name="connsiteX5" fmla="*/ 3905 w 526066"/>
                  <a:gd name="connsiteY5" fmla="*/ 101433 h 243641"/>
                  <a:gd name="connsiteX0" fmla="*/ 3905 w 526066"/>
                  <a:gd name="connsiteY0" fmla="*/ 101557 h 243765"/>
                  <a:gd name="connsiteX1" fmla="*/ 0 w 526066"/>
                  <a:gd name="connsiteY1" fmla="*/ 12058 h 243765"/>
                  <a:gd name="connsiteX2" fmla="*/ 520932 w 526066"/>
                  <a:gd name="connsiteY2" fmla="*/ 133769 h 243765"/>
                  <a:gd name="connsiteX3" fmla="*/ 526066 w 526066"/>
                  <a:gd name="connsiteY3" fmla="*/ 243765 h 243765"/>
                  <a:gd name="connsiteX4" fmla="*/ 25622 w 526066"/>
                  <a:gd name="connsiteY4" fmla="*/ 118130 h 243765"/>
                  <a:gd name="connsiteX5" fmla="*/ 3905 w 526066"/>
                  <a:gd name="connsiteY5" fmla="*/ 101557 h 243765"/>
                  <a:gd name="connsiteX0" fmla="*/ 3905 w 529372"/>
                  <a:gd name="connsiteY0" fmla="*/ 101557 h 244279"/>
                  <a:gd name="connsiteX1" fmla="*/ 0 w 529372"/>
                  <a:gd name="connsiteY1" fmla="*/ 12058 h 244279"/>
                  <a:gd name="connsiteX2" fmla="*/ 520932 w 529372"/>
                  <a:gd name="connsiteY2" fmla="*/ 133769 h 244279"/>
                  <a:gd name="connsiteX3" fmla="*/ 529372 w 529372"/>
                  <a:gd name="connsiteY3" fmla="*/ 244279 h 244279"/>
                  <a:gd name="connsiteX4" fmla="*/ 25622 w 529372"/>
                  <a:gd name="connsiteY4" fmla="*/ 118130 h 244279"/>
                  <a:gd name="connsiteX5" fmla="*/ 3905 w 529372"/>
                  <a:gd name="connsiteY5" fmla="*/ 101557 h 244279"/>
                  <a:gd name="connsiteX0" fmla="*/ 3905 w 521065"/>
                  <a:gd name="connsiteY0" fmla="*/ 101557 h 243267"/>
                  <a:gd name="connsiteX1" fmla="*/ 0 w 521065"/>
                  <a:gd name="connsiteY1" fmla="*/ 12058 h 243267"/>
                  <a:gd name="connsiteX2" fmla="*/ 520932 w 521065"/>
                  <a:gd name="connsiteY2" fmla="*/ 133769 h 243267"/>
                  <a:gd name="connsiteX3" fmla="*/ 516321 w 521065"/>
                  <a:gd name="connsiteY3" fmla="*/ 243267 h 243267"/>
                  <a:gd name="connsiteX4" fmla="*/ 25622 w 521065"/>
                  <a:gd name="connsiteY4" fmla="*/ 118130 h 243267"/>
                  <a:gd name="connsiteX5" fmla="*/ 3905 w 521065"/>
                  <a:gd name="connsiteY5" fmla="*/ 101557 h 243267"/>
                  <a:gd name="connsiteX0" fmla="*/ 3905 w 528505"/>
                  <a:gd name="connsiteY0" fmla="*/ 101557 h 245499"/>
                  <a:gd name="connsiteX1" fmla="*/ 0 w 528505"/>
                  <a:gd name="connsiteY1" fmla="*/ 12058 h 245499"/>
                  <a:gd name="connsiteX2" fmla="*/ 520932 w 528505"/>
                  <a:gd name="connsiteY2" fmla="*/ 133769 h 245499"/>
                  <a:gd name="connsiteX3" fmla="*/ 528505 w 528505"/>
                  <a:gd name="connsiteY3" fmla="*/ 245499 h 245499"/>
                  <a:gd name="connsiteX4" fmla="*/ 25622 w 528505"/>
                  <a:gd name="connsiteY4" fmla="*/ 118130 h 245499"/>
                  <a:gd name="connsiteX5" fmla="*/ 3905 w 528505"/>
                  <a:gd name="connsiteY5" fmla="*/ 101557 h 245499"/>
                  <a:gd name="connsiteX0" fmla="*/ 967 w 525567"/>
                  <a:gd name="connsiteY0" fmla="*/ 108793 h 252735"/>
                  <a:gd name="connsiteX1" fmla="*/ 0 w 525567"/>
                  <a:gd name="connsiteY1" fmla="*/ 11283 h 252735"/>
                  <a:gd name="connsiteX2" fmla="*/ 517994 w 525567"/>
                  <a:gd name="connsiteY2" fmla="*/ 141005 h 252735"/>
                  <a:gd name="connsiteX3" fmla="*/ 525567 w 525567"/>
                  <a:gd name="connsiteY3" fmla="*/ 252735 h 252735"/>
                  <a:gd name="connsiteX4" fmla="*/ 22684 w 525567"/>
                  <a:gd name="connsiteY4" fmla="*/ 125366 h 252735"/>
                  <a:gd name="connsiteX5" fmla="*/ 967 w 525567"/>
                  <a:gd name="connsiteY5" fmla="*/ 108793 h 252735"/>
                  <a:gd name="connsiteX0" fmla="*/ 967 w 525567"/>
                  <a:gd name="connsiteY0" fmla="*/ 110083 h 254025"/>
                  <a:gd name="connsiteX1" fmla="*/ 0 w 525567"/>
                  <a:gd name="connsiteY1" fmla="*/ 12573 h 254025"/>
                  <a:gd name="connsiteX2" fmla="*/ 517994 w 525567"/>
                  <a:gd name="connsiteY2" fmla="*/ 142295 h 254025"/>
                  <a:gd name="connsiteX3" fmla="*/ 525567 w 525567"/>
                  <a:gd name="connsiteY3" fmla="*/ 254025 h 254025"/>
                  <a:gd name="connsiteX4" fmla="*/ 22684 w 525567"/>
                  <a:gd name="connsiteY4" fmla="*/ 126656 h 254025"/>
                  <a:gd name="connsiteX5" fmla="*/ 967 w 525567"/>
                  <a:gd name="connsiteY5" fmla="*/ 110083 h 254025"/>
                  <a:gd name="connsiteX0" fmla="*/ 967 w 525567"/>
                  <a:gd name="connsiteY0" fmla="*/ 110856 h 254798"/>
                  <a:gd name="connsiteX1" fmla="*/ 0 w 525567"/>
                  <a:gd name="connsiteY1" fmla="*/ 13346 h 254798"/>
                  <a:gd name="connsiteX2" fmla="*/ 517994 w 525567"/>
                  <a:gd name="connsiteY2" fmla="*/ 143068 h 254798"/>
                  <a:gd name="connsiteX3" fmla="*/ 525567 w 525567"/>
                  <a:gd name="connsiteY3" fmla="*/ 254798 h 254798"/>
                  <a:gd name="connsiteX4" fmla="*/ 22684 w 525567"/>
                  <a:gd name="connsiteY4" fmla="*/ 127429 h 254798"/>
                  <a:gd name="connsiteX5" fmla="*/ 967 w 525567"/>
                  <a:gd name="connsiteY5" fmla="*/ 110856 h 25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5567" h="254798">
                    <a:moveTo>
                      <a:pt x="967" y="110856"/>
                    </a:moveTo>
                    <a:cubicBezTo>
                      <a:pt x="-366" y="90948"/>
                      <a:pt x="381" y="26681"/>
                      <a:pt x="0" y="13346"/>
                    </a:cubicBezTo>
                    <a:cubicBezTo>
                      <a:pt x="152802" y="-30349"/>
                      <a:pt x="372258" y="38537"/>
                      <a:pt x="517994" y="143068"/>
                    </a:cubicBezTo>
                    <a:cubicBezTo>
                      <a:pt x="519137" y="166405"/>
                      <a:pt x="524710" y="242701"/>
                      <a:pt x="525567" y="254798"/>
                    </a:cubicBezTo>
                    <a:cubicBezTo>
                      <a:pt x="505469" y="248892"/>
                      <a:pt x="39448" y="131334"/>
                      <a:pt x="22684" y="127429"/>
                    </a:cubicBezTo>
                    <a:cubicBezTo>
                      <a:pt x="4777" y="122095"/>
                      <a:pt x="2110" y="123619"/>
                      <a:pt x="967" y="110856"/>
                    </a:cubicBezTo>
                    <a:close/>
                  </a:path>
                </a:pathLst>
              </a:custGeom>
              <a:solidFill>
                <a:srgbClr val="7E7E8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Graphic 39">
                <a:extLst>
                  <a:ext uri="{FF2B5EF4-FFF2-40B4-BE49-F238E27FC236}">
                    <a16:creationId xmlns:a16="http://schemas.microsoft.com/office/drawing/2014/main" id="{D9CCDD52-E989-4E1B-8A96-D6B9E5889C66}"/>
                  </a:ext>
                </a:extLst>
              </p:cNvPr>
              <p:cNvSpPr/>
              <p:nvPr/>
            </p:nvSpPr>
            <p:spPr>
              <a:xfrm>
                <a:off x="6260590" y="2795518"/>
                <a:ext cx="423100" cy="284104"/>
              </a:xfrm>
              <a:custGeom>
                <a:avLst/>
                <a:gdLst>
                  <a:gd name="connsiteX0" fmla="*/ 270224 w 423100"/>
                  <a:gd name="connsiteY0" fmla="*/ 284105 h 284104"/>
                  <a:gd name="connsiteX1" fmla="*/ 0 w 423100"/>
                  <a:gd name="connsiteY1" fmla="*/ 106463 h 284104"/>
                  <a:gd name="connsiteX2" fmla="*/ 61531 w 423100"/>
                  <a:gd name="connsiteY2" fmla="*/ 48075 h 284104"/>
                  <a:gd name="connsiteX3" fmla="*/ 224314 w 423100"/>
                  <a:gd name="connsiteY3" fmla="*/ 24739 h 284104"/>
                  <a:gd name="connsiteX4" fmla="*/ 390430 w 423100"/>
                  <a:gd name="connsiteY4" fmla="*/ 142944 h 284104"/>
                  <a:gd name="connsiteX5" fmla="*/ 423100 w 423100"/>
                  <a:gd name="connsiteY5" fmla="*/ 205428 h 284104"/>
                  <a:gd name="connsiteX6" fmla="*/ 270224 w 423100"/>
                  <a:gd name="connsiteY6" fmla="*/ 284105 h 28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100" h="284104">
                    <a:moveTo>
                      <a:pt x="270224" y="284105"/>
                    </a:moveTo>
                    <a:cubicBezTo>
                      <a:pt x="235077" y="232765"/>
                      <a:pt x="163544" y="129514"/>
                      <a:pt x="0" y="106463"/>
                    </a:cubicBezTo>
                    <a:cubicBezTo>
                      <a:pt x="12764" y="94271"/>
                      <a:pt x="47816" y="59124"/>
                      <a:pt x="61531" y="48075"/>
                    </a:cubicBezTo>
                    <a:cubicBezTo>
                      <a:pt x="115252" y="8832"/>
                      <a:pt x="141542" y="-24696"/>
                      <a:pt x="224314" y="24739"/>
                    </a:cubicBezTo>
                    <a:cubicBezTo>
                      <a:pt x="274511" y="55886"/>
                      <a:pt x="346615" y="93224"/>
                      <a:pt x="390430" y="142944"/>
                    </a:cubicBezTo>
                    <a:cubicBezTo>
                      <a:pt x="411861" y="168281"/>
                      <a:pt x="419862" y="173329"/>
                      <a:pt x="423100" y="205428"/>
                    </a:cubicBezTo>
                    <a:cubicBezTo>
                      <a:pt x="387382" y="228669"/>
                      <a:pt x="286226" y="272865"/>
                      <a:pt x="270224" y="284105"/>
                    </a:cubicBezTo>
                    <a:close/>
                  </a:path>
                </a:pathLst>
              </a:custGeom>
              <a:solidFill>
                <a:srgbClr val="95949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Graphic 39">
                <a:extLst>
                  <a:ext uri="{FF2B5EF4-FFF2-40B4-BE49-F238E27FC236}">
                    <a16:creationId xmlns:a16="http://schemas.microsoft.com/office/drawing/2014/main" id="{2B5210E9-39A1-41F9-AEAB-E3417A87800B}"/>
                  </a:ext>
                </a:extLst>
              </p:cNvPr>
              <p:cNvSpPr/>
              <p:nvPr/>
            </p:nvSpPr>
            <p:spPr>
              <a:xfrm>
                <a:off x="6530814" y="3000946"/>
                <a:ext cx="156363" cy="193452"/>
              </a:xfrm>
              <a:custGeom>
                <a:avLst/>
                <a:gdLst>
                  <a:gd name="connsiteX0" fmla="*/ 0 w 156363"/>
                  <a:gd name="connsiteY0" fmla="*/ 78677 h 193452"/>
                  <a:gd name="connsiteX1" fmla="*/ 152781 w 156363"/>
                  <a:gd name="connsiteY1" fmla="*/ 0 h 193452"/>
                  <a:gd name="connsiteX2" fmla="*/ 9049 w 156363"/>
                  <a:gd name="connsiteY2" fmla="*/ 193453 h 193452"/>
                  <a:gd name="connsiteX3" fmla="*/ 0 w 156363"/>
                  <a:gd name="connsiteY3" fmla="*/ 78677 h 193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363" h="193452">
                    <a:moveTo>
                      <a:pt x="0" y="78677"/>
                    </a:moveTo>
                    <a:cubicBezTo>
                      <a:pt x="17145" y="66104"/>
                      <a:pt x="126682" y="12859"/>
                      <a:pt x="152781" y="0"/>
                    </a:cubicBezTo>
                    <a:cubicBezTo>
                      <a:pt x="164211" y="132207"/>
                      <a:pt x="156115" y="120301"/>
                      <a:pt x="9049" y="193453"/>
                    </a:cubicBezTo>
                    <a:cubicBezTo>
                      <a:pt x="7525" y="159544"/>
                      <a:pt x="3905" y="114014"/>
                      <a:pt x="0" y="78677"/>
                    </a:cubicBezTo>
                    <a:close/>
                  </a:path>
                </a:pathLst>
              </a:custGeom>
              <a:solidFill>
                <a:srgbClr val="89898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Graphic 39">
                <a:extLst>
                  <a:ext uri="{FF2B5EF4-FFF2-40B4-BE49-F238E27FC236}">
                    <a16:creationId xmlns:a16="http://schemas.microsoft.com/office/drawing/2014/main" id="{40C1D39B-57EA-4649-83E1-94756A467512}"/>
                  </a:ext>
                </a:extLst>
              </p:cNvPr>
              <p:cNvSpPr/>
              <p:nvPr/>
            </p:nvSpPr>
            <p:spPr>
              <a:xfrm>
                <a:off x="6027988" y="3868865"/>
                <a:ext cx="114016" cy="194699"/>
              </a:xfrm>
              <a:custGeom>
                <a:avLst/>
                <a:gdLst>
                  <a:gd name="connsiteX0" fmla="*/ 6002 w 114015"/>
                  <a:gd name="connsiteY0" fmla="*/ 190500 h 190499"/>
                  <a:gd name="connsiteX1" fmla="*/ 1 w 114015"/>
                  <a:gd name="connsiteY1" fmla="*/ 81725 h 190499"/>
                  <a:gd name="connsiteX2" fmla="*/ 104491 w 114015"/>
                  <a:gd name="connsiteY2" fmla="*/ 0 h 190499"/>
                  <a:gd name="connsiteX3" fmla="*/ 114016 w 114015"/>
                  <a:gd name="connsiteY3" fmla="*/ 111347 h 190499"/>
                  <a:gd name="connsiteX4" fmla="*/ 6002 w 114015"/>
                  <a:gd name="connsiteY4" fmla="*/ 190500 h 190499"/>
                  <a:gd name="connsiteX0" fmla="*/ 3561 w 114018"/>
                  <a:gd name="connsiteY0" fmla="*/ 192129 h 192129"/>
                  <a:gd name="connsiteX1" fmla="*/ 3 w 114018"/>
                  <a:gd name="connsiteY1" fmla="*/ 81725 h 192129"/>
                  <a:gd name="connsiteX2" fmla="*/ 104493 w 114018"/>
                  <a:gd name="connsiteY2" fmla="*/ 0 h 192129"/>
                  <a:gd name="connsiteX3" fmla="*/ 114018 w 114018"/>
                  <a:gd name="connsiteY3" fmla="*/ 111347 h 192129"/>
                  <a:gd name="connsiteX4" fmla="*/ 3561 w 114018"/>
                  <a:gd name="connsiteY4" fmla="*/ 192129 h 192129"/>
                  <a:gd name="connsiteX0" fmla="*/ 11695 w 114016"/>
                  <a:gd name="connsiteY0" fmla="*/ 194699 h 194699"/>
                  <a:gd name="connsiteX1" fmla="*/ 1 w 114016"/>
                  <a:gd name="connsiteY1" fmla="*/ 81725 h 194699"/>
                  <a:gd name="connsiteX2" fmla="*/ 104491 w 114016"/>
                  <a:gd name="connsiteY2" fmla="*/ 0 h 194699"/>
                  <a:gd name="connsiteX3" fmla="*/ 114016 w 114016"/>
                  <a:gd name="connsiteY3" fmla="*/ 111347 h 194699"/>
                  <a:gd name="connsiteX4" fmla="*/ 11695 w 114016"/>
                  <a:gd name="connsiteY4" fmla="*/ 194699 h 194699"/>
                  <a:gd name="connsiteX0" fmla="*/ 11695 w 114016"/>
                  <a:gd name="connsiteY0" fmla="*/ 194699 h 194699"/>
                  <a:gd name="connsiteX1" fmla="*/ 1 w 114016"/>
                  <a:gd name="connsiteY1" fmla="*/ 81725 h 194699"/>
                  <a:gd name="connsiteX2" fmla="*/ 104491 w 114016"/>
                  <a:gd name="connsiteY2" fmla="*/ 0 h 194699"/>
                  <a:gd name="connsiteX3" fmla="*/ 114016 w 114016"/>
                  <a:gd name="connsiteY3" fmla="*/ 111347 h 194699"/>
                  <a:gd name="connsiteX4" fmla="*/ 11695 w 114016"/>
                  <a:gd name="connsiteY4" fmla="*/ 194699 h 194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016" h="194699">
                    <a:moveTo>
                      <a:pt x="11695" y="194699"/>
                    </a:moveTo>
                    <a:cubicBezTo>
                      <a:pt x="10171" y="169934"/>
                      <a:pt x="-94" y="82486"/>
                      <a:pt x="1" y="81725"/>
                    </a:cubicBezTo>
                    <a:lnTo>
                      <a:pt x="104491" y="0"/>
                    </a:lnTo>
                    <a:cubicBezTo>
                      <a:pt x="105729" y="24003"/>
                      <a:pt x="113063" y="106013"/>
                      <a:pt x="114016" y="111347"/>
                    </a:cubicBezTo>
                    <a:cubicBezTo>
                      <a:pt x="105253" y="124587"/>
                      <a:pt x="27960" y="183983"/>
                      <a:pt x="11695" y="194699"/>
                    </a:cubicBezTo>
                    <a:close/>
                  </a:path>
                </a:pathLst>
              </a:custGeom>
              <a:solidFill>
                <a:srgbClr val="7673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Graphic 39">
                <a:extLst>
                  <a:ext uri="{FF2B5EF4-FFF2-40B4-BE49-F238E27FC236}">
                    <a16:creationId xmlns:a16="http://schemas.microsoft.com/office/drawing/2014/main" id="{15F42F30-E984-43F1-BEDD-7A5EB337C4EF}"/>
                  </a:ext>
                </a:extLst>
              </p:cNvPr>
              <p:cNvSpPr/>
              <p:nvPr/>
            </p:nvSpPr>
            <p:spPr>
              <a:xfrm>
                <a:off x="6138470" y="3294983"/>
                <a:ext cx="218798" cy="252924"/>
              </a:xfrm>
              <a:custGeom>
                <a:avLst/>
                <a:gdLst>
                  <a:gd name="connsiteX0" fmla="*/ 68208 w 218798"/>
                  <a:gd name="connsiteY0" fmla="*/ 119729 h 252924"/>
                  <a:gd name="connsiteX1" fmla="*/ 9 w 218798"/>
                  <a:gd name="connsiteY1" fmla="*/ 252031 h 252924"/>
                  <a:gd name="connsiteX2" fmla="*/ 65065 w 218798"/>
                  <a:gd name="connsiteY2" fmla="*/ 241078 h 252924"/>
                  <a:gd name="connsiteX3" fmla="*/ 148123 w 218798"/>
                  <a:gd name="connsiteY3" fmla="*/ 186595 h 252924"/>
                  <a:gd name="connsiteX4" fmla="*/ 218798 w 218798"/>
                  <a:gd name="connsiteY4" fmla="*/ 0 h 252924"/>
                  <a:gd name="connsiteX5" fmla="*/ 68208 w 218798"/>
                  <a:gd name="connsiteY5" fmla="*/ 119729 h 25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8798" h="252924">
                    <a:moveTo>
                      <a:pt x="68208" y="119729"/>
                    </a:moveTo>
                    <a:cubicBezTo>
                      <a:pt x="25822" y="169545"/>
                      <a:pt x="9534" y="203644"/>
                      <a:pt x="9" y="252031"/>
                    </a:cubicBezTo>
                    <a:cubicBezTo>
                      <a:pt x="-848" y="256413"/>
                      <a:pt x="59731" y="243364"/>
                      <a:pt x="65065" y="241078"/>
                    </a:cubicBezTo>
                    <a:cubicBezTo>
                      <a:pt x="99355" y="226504"/>
                      <a:pt x="121357" y="212217"/>
                      <a:pt x="148123" y="186595"/>
                    </a:cubicBezTo>
                    <a:cubicBezTo>
                      <a:pt x="202511" y="134588"/>
                      <a:pt x="216893" y="41053"/>
                      <a:pt x="218798" y="0"/>
                    </a:cubicBezTo>
                    <a:cubicBezTo>
                      <a:pt x="108880" y="63818"/>
                      <a:pt x="113642" y="66294"/>
                      <a:pt x="68208" y="119729"/>
                    </a:cubicBezTo>
                    <a:close/>
                  </a:path>
                </a:pathLst>
              </a:custGeom>
              <a:solidFill>
                <a:srgbClr val="6F6F7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Graphic 39">
                <a:extLst>
                  <a:ext uri="{FF2B5EF4-FFF2-40B4-BE49-F238E27FC236}">
                    <a16:creationId xmlns:a16="http://schemas.microsoft.com/office/drawing/2014/main" id="{A5EF12B3-9DDC-4270-AC35-11FFAA3B3A73}"/>
                  </a:ext>
                </a:extLst>
              </p:cNvPr>
              <p:cNvSpPr/>
              <p:nvPr/>
            </p:nvSpPr>
            <p:spPr>
              <a:xfrm>
                <a:off x="5496240" y="2901981"/>
                <a:ext cx="1034574" cy="1048607"/>
              </a:xfrm>
              <a:custGeom>
                <a:avLst/>
                <a:gdLst>
                  <a:gd name="connsiteX0" fmla="*/ 759886 w 1030109"/>
                  <a:gd name="connsiteY0" fmla="*/ 0 h 1048607"/>
                  <a:gd name="connsiteX1" fmla="*/ 665207 w 1030109"/>
                  <a:gd name="connsiteY1" fmla="*/ 95917 h 1048607"/>
                  <a:gd name="connsiteX2" fmla="*/ 377743 w 1030109"/>
                  <a:gd name="connsiteY2" fmla="*/ 439769 h 1048607"/>
                  <a:gd name="connsiteX3" fmla="*/ 310687 w 1030109"/>
                  <a:gd name="connsiteY3" fmla="*/ 507683 h 1048607"/>
                  <a:gd name="connsiteX4" fmla="*/ 40272 w 1030109"/>
                  <a:gd name="connsiteY4" fmla="*/ 695611 h 1048607"/>
                  <a:gd name="connsiteX5" fmla="*/ 2362 w 1030109"/>
                  <a:gd name="connsiteY5" fmla="*/ 838962 h 1048607"/>
                  <a:gd name="connsiteX6" fmla="*/ 7315 w 1030109"/>
                  <a:gd name="connsiteY6" fmla="*/ 951738 h 1048607"/>
                  <a:gd name="connsiteX7" fmla="*/ 527380 w 1030109"/>
                  <a:gd name="connsiteY7" fmla="*/ 1048607 h 1048607"/>
                  <a:gd name="connsiteX8" fmla="*/ 552050 w 1030109"/>
                  <a:gd name="connsiteY8" fmla="*/ 607600 h 1048607"/>
                  <a:gd name="connsiteX9" fmla="*/ 755218 w 1030109"/>
                  <a:gd name="connsiteY9" fmla="*/ 351949 h 1048607"/>
                  <a:gd name="connsiteX10" fmla="*/ 1030110 w 1030109"/>
                  <a:gd name="connsiteY10" fmla="*/ 178975 h 1048607"/>
                  <a:gd name="connsiteX11" fmla="*/ 759886 w 1030109"/>
                  <a:gd name="connsiteY11" fmla="*/ 0 h 1048607"/>
                  <a:gd name="connsiteX0" fmla="*/ 759886 w 1030110"/>
                  <a:gd name="connsiteY0" fmla="*/ 0 h 1048607"/>
                  <a:gd name="connsiteX1" fmla="*/ 665207 w 1030110"/>
                  <a:gd name="connsiteY1" fmla="*/ 95917 h 1048607"/>
                  <a:gd name="connsiteX2" fmla="*/ 377743 w 1030110"/>
                  <a:gd name="connsiteY2" fmla="*/ 439769 h 1048607"/>
                  <a:gd name="connsiteX3" fmla="*/ 310687 w 1030110"/>
                  <a:gd name="connsiteY3" fmla="*/ 507683 h 1048607"/>
                  <a:gd name="connsiteX4" fmla="*/ 40272 w 1030110"/>
                  <a:gd name="connsiteY4" fmla="*/ 695611 h 1048607"/>
                  <a:gd name="connsiteX5" fmla="*/ 2362 w 1030110"/>
                  <a:gd name="connsiteY5" fmla="*/ 838962 h 1048607"/>
                  <a:gd name="connsiteX6" fmla="*/ 9758 w 1030110"/>
                  <a:gd name="connsiteY6" fmla="*/ 927304 h 1048607"/>
                  <a:gd name="connsiteX7" fmla="*/ 527380 w 1030110"/>
                  <a:gd name="connsiteY7" fmla="*/ 1048607 h 1048607"/>
                  <a:gd name="connsiteX8" fmla="*/ 552050 w 1030110"/>
                  <a:gd name="connsiteY8" fmla="*/ 607600 h 1048607"/>
                  <a:gd name="connsiteX9" fmla="*/ 755218 w 1030110"/>
                  <a:gd name="connsiteY9" fmla="*/ 351949 h 1048607"/>
                  <a:gd name="connsiteX10" fmla="*/ 1030110 w 1030110"/>
                  <a:gd name="connsiteY10" fmla="*/ 178975 h 1048607"/>
                  <a:gd name="connsiteX11" fmla="*/ 759886 w 1030110"/>
                  <a:gd name="connsiteY11" fmla="*/ 0 h 1048607"/>
                  <a:gd name="connsiteX0" fmla="*/ 759886 w 1030110"/>
                  <a:gd name="connsiteY0" fmla="*/ 0 h 1048607"/>
                  <a:gd name="connsiteX1" fmla="*/ 665207 w 1030110"/>
                  <a:gd name="connsiteY1" fmla="*/ 95917 h 1048607"/>
                  <a:gd name="connsiteX2" fmla="*/ 377743 w 1030110"/>
                  <a:gd name="connsiteY2" fmla="*/ 439769 h 1048607"/>
                  <a:gd name="connsiteX3" fmla="*/ 310687 w 1030110"/>
                  <a:gd name="connsiteY3" fmla="*/ 507683 h 1048607"/>
                  <a:gd name="connsiteX4" fmla="*/ 40272 w 1030110"/>
                  <a:gd name="connsiteY4" fmla="*/ 695611 h 1048607"/>
                  <a:gd name="connsiteX5" fmla="*/ 2362 w 1030110"/>
                  <a:gd name="connsiteY5" fmla="*/ 838962 h 1048607"/>
                  <a:gd name="connsiteX6" fmla="*/ 8129 w 1030110"/>
                  <a:gd name="connsiteY6" fmla="*/ 928933 h 1048607"/>
                  <a:gd name="connsiteX7" fmla="*/ 527380 w 1030110"/>
                  <a:gd name="connsiteY7" fmla="*/ 1048607 h 1048607"/>
                  <a:gd name="connsiteX8" fmla="*/ 552050 w 1030110"/>
                  <a:gd name="connsiteY8" fmla="*/ 607600 h 1048607"/>
                  <a:gd name="connsiteX9" fmla="*/ 755218 w 1030110"/>
                  <a:gd name="connsiteY9" fmla="*/ 351949 h 1048607"/>
                  <a:gd name="connsiteX10" fmla="*/ 1030110 w 1030110"/>
                  <a:gd name="connsiteY10" fmla="*/ 178975 h 1048607"/>
                  <a:gd name="connsiteX11" fmla="*/ 759886 w 1030110"/>
                  <a:gd name="connsiteY11" fmla="*/ 0 h 1048607"/>
                  <a:gd name="connsiteX0" fmla="*/ 759886 w 1030110"/>
                  <a:gd name="connsiteY0" fmla="*/ 0 h 1048607"/>
                  <a:gd name="connsiteX1" fmla="*/ 665207 w 1030110"/>
                  <a:gd name="connsiteY1" fmla="*/ 95917 h 1048607"/>
                  <a:gd name="connsiteX2" fmla="*/ 377743 w 1030110"/>
                  <a:gd name="connsiteY2" fmla="*/ 439769 h 1048607"/>
                  <a:gd name="connsiteX3" fmla="*/ 310687 w 1030110"/>
                  <a:gd name="connsiteY3" fmla="*/ 507683 h 1048607"/>
                  <a:gd name="connsiteX4" fmla="*/ 40272 w 1030110"/>
                  <a:gd name="connsiteY4" fmla="*/ 695611 h 1048607"/>
                  <a:gd name="connsiteX5" fmla="*/ 2362 w 1030110"/>
                  <a:gd name="connsiteY5" fmla="*/ 838962 h 1048607"/>
                  <a:gd name="connsiteX6" fmla="*/ 8129 w 1030110"/>
                  <a:gd name="connsiteY6" fmla="*/ 928933 h 1048607"/>
                  <a:gd name="connsiteX7" fmla="*/ 527380 w 1030110"/>
                  <a:gd name="connsiteY7" fmla="*/ 1048607 h 1048607"/>
                  <a:gd name="connsiteX8" fmla="*/ 552050 w 1030110"/>
                  <a:gd name="connsiteY8" fmla="*/ 607600 h 1048607"/>
                  <a:gd name="connsiteX9" fmla="*/ 755218 w 1030110"/>
                  <a:gd name="connsiteY9" fmla="*/ 351949 h 1048607"/>
                  <a:gd name="connsiteX10" fmla="*/ 1030110 w 1030110"/>
                  <a:gd name="connsiteY10" fmla="*/ 178975 h 1048607"/>
                  <a:gd name="connsiteX11" fmla="*/ 759886 w 1030110"/>
                  <a:gd name="connsiteY11" fmla="*/ 0 h 1048607"/>
                  <a:gd name="connsiteX0" fmla="*/ 759886 w 1030110"/>
                  <a:gd name="connsiteY0" fmla="*/ 0 h 1048607"/>
                  <a:gd name="connsiteX1" fmla="*/ 665207 w 1030110"/>
                  <a:gd name="connsiteY1" fmla="*/ 95917 h 1048607"/>
                  <a:gd name="connsiteX2" fmla="*/ 377743 w 1030110"/>
                  <a:gd name="connsiteY2" fmla="*/ 439769 h 1048607"/>
                  <a:gd name="connsiteX3" fmla="*/ 310687 w 1030110"/>
                  <a:gd name="connsiteY3" fmla="*/ 507683 h 1048607"/>
                  <a:gd name="connsiteX4" fmla="*/ 40272 w 1030110"/>
                  <a:gd name="connsiteY4" fmla="*/ 695611 h 1048607"/>
                  <a:gd name="connsiteX5" fmla="*/ 2362 w 1030110"/>
                  <a:gd name="connsiteY5" fmla="*/ 838962 h 1048607"/>
                  <a:gd name="connsiteX6" fmla="*/ 8609 w 1030110"/>
                  <a:gd name="connsiteY6" fmla="*/ 946153 h 1048607"/>
                  <a:gd name="connsiteX7" fmla="*/ 527380 w 1030110"/>
                  <a:gd name="connsiteY7" fmla="*/ 1048607 h 1048607"/>
                  <a:gd name="connsiteX8" fmla="*/ 552050 w 1030110"/>
                  <a:gd name="connsiteY8" fmla="*/ 607600 h 1048607"/>
                  <a:gd name="connsiteX9" fmla="*/ 755218 w 1030110"/>
                  <a:gd name="connsiteY9" fmla="*/ 351949 h 1048607"/>
                  <a:gd name="connsiteX10" fmla="*/ 1030110 w 1030110"/>
                  <a:gd name="connsiteY10" fmla="*/ 178975 h 1048607"/>
                  <a:gd name="connsiteX11" fmla="*/ 759886 w 1030110"/>
                  <a:gd name="connsiteY11" fmla="*/ 0 h 1048607"/>
                  <a:gd name="connsiteX0" fmla="*/ 759886 w 1030110"/>
                  <a:gd name="connsiteY0" fmla="*/ 0 h 1048607"/>
                  <a:gd name="connsiteX1" fmla="*/ 665207 w 1030110"/>
                  <a:gd name="connsiteY1" fmla="*/ 95917 h 1048607"/>
                  <a:gd name="connsiteX2" fmla="*/ 377743 w 1030110"/>
                  <a:gd name="connsiteY2" fmla="*/ 439769 h 1048607"/>
                  <a:gd name="connsiteX3" fmla="*/ 310687 w 1030110"/>
                  <a:gd name="connsiteY3" fmla="*/ 507683 h 1048607"/>
                  <a:gd name="connsiteX4" fmla="*/ 40272 w 1030110"/>
                  <a:gd name="connsiteY4" fmla="*/ 695611 h 1048607"/>
                  <a:gd name="connsiteX5" fmla="*/ 2362 w 1030110"/>
                  <a:gd name="connsiteY5" fmla="*/ 838962 h 1048607"/>
                  <a:gd name="connsiteX6" fmla="*/ 4695 w 1030110"/>
                  <a:gd name="connsiteY6" fmla="*/ 948083 h 1048607"/>
                  <a:gd name="connsiteX7" fmla="*/ 527380 w 1030110"/>
                  <a:gd name="connsiteY7" fmla="*/ 1048607 h 1048607"/>
                  <a:gd name="connsiteX8" fmla="*/ 552050 w 1030110"/>
                  <a:gd name="connsiteY8" fmla="*/ 607600 h 1048607"/>
                  <a:gd name="connsiteX9" fmla="*/ 755218 w 1030110"/>
                  <a:gd name="connsiteY9" fmla="*/ 351949 h 1048607"/>
                  <a:gd name="connsiteX10" fmla="*/ 1030110 w 1030110"/>
                  <a:gd name="connsiteY10" fmla="*/ 178975 h 1048607"/>
                  <a:gd name="connsiteX11" fmla="*/ 759886 w 1030110"/>
                  <a:gd name="connsiteY11" fmla="*/ 0 h 1048607"/>
                  <a:gd name="connsiteX0" fmla="*/ 759886 w 1030110"/>
                  <a:gd name="connsiteY0" fmla="*/ 0 h 1048607"/>
                  <a:gd name="connsiteX1" fmla="*/ 665207 w 1030110"/>
                  <a:gd name="connsiteY1" fmla="*/ 95917 h 1048607"/>
                  <a:gd name="connsiteX2" fmla="*/ 377743 w 1030110"/>
                  <a:gd name="connsiteY2" fmla="*/ 439769 h 1048607"/>
                  <a:gd name="connsiteX3" fmla="*/ 310687 w 1030110"/>
                  <a:gd name="connsiteY3" fmla="*/ 507683 h 1048607"/>
                  <a:gd name="connsiteX4" fmla="*/ 40272 w 1030110"/>
                  <a:gd name="connsiteY4" fmla="*/ 695611 h 1048607"/>
                  <a:gd name="connsiteX5" fmla="*/ 2362 w 1030110"/>
                  <a:gd name="connsiteY5" fmla="*/ 838962 h 1048607"/>
                  <a:gd name="connsiteX6" fmla="*/ 6401 w 1030110"/>
                  <a:gd name="connsiteY6" fmla="*/ 950962 h 1048607"/>
                  <a:gd name="connsiteX7" fmla="*/ 527380 w 1030110"/>
                  <a:gd name="connsiteY7" fmla="*/ 1048607 h 1048607"/>
                  <a:gd name="connsiteX8" fmla="*/ 552050 w 1030110"/>
                  <a:gd name="connsiteY8" fmla="*/ 607600 h 1048607"/>
                  <a:gd name="connsiteX9" fmla="*/ 755218 w 1030110"/>
                  <a:gd name="connsiteY9" fmla="*/ 351949 h 1048607"/>
                  <a:gd name="connsiteX10" fmla="*/ 1030110 w 1030110"/>
                  <a:gd name="connsiteY10" fmla="*/ 178975 h 1048607"/>
                  <a:gd name="connsiteX11" fmla="*/ 759886 w 1030110"/>
                  <a:gd name="connsiteY11" fmla="*/ 0 h 1048607"/>
                  <a:gd name="connsiteX0" fmla="*/ 759886 w 1030110"/>
                  <a:gd name="connsiteY0" fmla="*/ 0 h 1048607"/>
                  <a:gd name="connsiteX1" fmla="*/ 665207 w 1030110"/>
                  <a:gd name="connsiteY1" fmla="*/ 95917 h 1048607"/>
                  <a:gd name="connsiteX2" fmla="*/ 377743 w 1030110"/>
                  <a:gd name="connsiteY2" fmla="*/ 439769 h 1048607"/>
                  <a:gd name="connsiteX3" fmla="*/ 310687 w 1030110"/>
                  <a:gd name="connsiteY3" fmla="*/ 507683 h 1048607"/>
                  <a:gd name="connsiteX4" fmla="*/ 40272 w 1030110"/>
                  <a:gd name="connsiteY4" fmla="*/ 695611 h 1048607"/>
                  <a:gd name="connsiteX5" fmla="*/ 2362 w 1030110"/>
                  <a:gd name="connsiteY5" fmla="*/ 838962 h 1048607"/>
                  <a:gd name="connsiteX6" fmla="*/ 6401 w 1030110"/>
                  <a:gd name="connsiteY6" fmla="*/ 950962 h 1048607"/>
                  <a:gd name="connsiteX7" fmla="*/ 527380 w 1030110"/>
                  <a:gd name="connsiteY7" fmla="*/ 1048607 h 1048607"/>
                  <a:gd name="connsiteX8" fmla="*/ 552050 w 1030110"/>
                  <a:gd name="connsiteY8" fmla="*/ 607600 h 1048607"/>
                  <a:gd name="connsiteX9" fmla="*/ 755218 w 1030110"/>
                  <a:gd name="connsiteY9" fmla="*/ 351949 h 1048607"/>
                  <a:gd name="connsiteX10" fmla="*/ 1030110 w 1030110"/>
                  <a:gd name="connsiteY10" fmla="*/ 178975 h 1048607"/>
                  <a:gd name="connsiteX11" fmla="*/ 759886 w 1030110"/>
                  <a:gd name="connsiteY11" fmla="*/ 0 h 1048607"/>
                  <a:gd name="connsiteX0" fmla="*/ 764350 w 1034574"/>
                  <a:gd name="connsiteY0" fmla="*/ 0 h 1048607"/>
                  <a:gd name="connsiteX1" fmla="*/ 669671 w 1034574"/>
                  <a:gd name="connsiteY1" fmla="*/ 95917 h 1048607"/>
                  <a:gd name="connsiteX2" fmla="*/ 382207 w 1034574"/>
                  <a:gd name="connsiteY2" fmla="*/ 439769 h 1048607"/>
                  <a:gd name="connsiteX3" fmla="*/ 315151 w 1034574"/>
                  <a:gd name="connsiteY3" fmla="*/ 507683 h 1048607"/>
                  <a:gd name="connsiteX4" fmla="*/ 44736 w 1034574"/>
                  <a:gd name="connsiteY4" fmla="*/ 695611 h 1048607"/>
                  <a:gd name="connsiteX5" fmla="*/ 1655 w 1034574"/>
                  <a:gd name="connsiteY5" fmla="*/ 840082 h 1048607"/>
                  <a:gd name="connsiteX6" fmla="*/ 10865 w 1034574"/>
                  <a:gd name="connsiteY6" fmla="*/ 950962 h 1048607"/>
                  <a:gd name="connsiteX7" fmla="*/ 531844 w 1034574"/>
                  <a:gd name="connsiteY7" fmla="*/ 1048607 h 1048607"/>
                  <a:gd name="connsiteX8" fmla="*/ 556514 w 1034574"/>
                  <a:gd name="connsiteY8" fmla="*/ 607600 h 1048607"/>
                  <a:gd name="connsiteX9" fmla="*/ 759682 w 1034574"/>
                  <a:gd name="connsiteY9" fmla="*/ 351949 h 1048607"/>
                  <a:gd name="connsiteX10" fmla="*/ 1034574 w 1034574"/>
                  <a:gd name="connsiteY10" fmla="*/ 178975 h 1048607"/>
                  <a:gd name="connsiteX11" fmla="*/ 764350 w 1034574"/>
                  <a:gd name="connsiteY11" fmla="*/ 0 h 1048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34574" h="1048607">
                    <a:moveTo>
                      <a:pt x="764350" y="0"/>
                    </a:moveTo>
                    <a:cubicBezTo>
                      <a:pt x="750729" y="11811"/>
                      <a:pt x="695103" y="68104"/>
                      <a:pt x="669671" y="95917"/>
                    </a:cubicBezTo>
                    <a:cubicBezTo>
                      <a:pt x="636238" y="132302"/>
                      <a:pt x="442119" y="360331"/>
                      <a:pt x="382207" y="439769"/>
                    </a:cubicBezTo>
                    <a:cubicBezTo>
                      <a:pt x="371729" y="453676"/>
                      <a:pt x="356680" y="478631"/>
                      <a:pt x="315151" y="507683"/>
                    </a:cubicBezTo>
                    <a:cubicBezTo>
                      <a:pt x="278765" y="533210"/>
                      <a:pt x="129127" y="618744"/>
                      <a:pt x="44736" y="695611"/>
                    </a:cubicBezTo>
                    <a:cubicBezTo>
                      <a:pt x="1016" y="739997"/>
                      <a:pt x="-3393" y="772645"/>
                      <a:pt x="1655" y="840082"/>
                    </a:cubicBezTo>
                    <a:cubicBezTo>
                      <a:pt x="4132" y="872943"/>
                      <a:pt x="7498" y="896179"/>
                      <a:pt x="10865" y="950962"/>
                    </a:cubicBezTo>
                    <a:cubicBezTo>
                      <a:pt x="193079" y="917624"/>
                      <a:pt x="328295" y="947833"/>
                      <a:pt x="531844" y="1048607"/>
                    </a:cubicBezTo>
                    <a:cubicBezTo>
                      <a:pt x="522510" y="903827"/>
                      <a:pt x="502031" y="726853"/>
                      <a:pt x="556514" y="607600"/>
                    </a:cubicBezTo>
                    <a:cubicBezTo>
                      <a:pt x="613474" y="482822"/>
                      <a:pt x="674148" y="412909"/>
                      <a:pt x="759682" y="351949"/>
                    </a:cubicBezTo>
                    <a:cubicBezTo>
                      <a:pt x="837311" y="296609"/>
                      <a:pt x="994664" y="202216"/>
                      <a:pt x="1034574" y="178975"/>
                    </a:cubicBezTo>
                    <a:cubicBezTo>
                      <a:pt x="948849" y="17431"/>
                      <a:pt x="797592" y="0"/>
                      <a:pt x="764350" y="0"/>
                    </a:cubicBezTo>
                    <a:close/>
                  </a:path>
                </a:pathLst>
              </a:custGeom>
              <a:solidFill>
                <a:srgbClr val="E9E8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Graphic 39">
                <a:extLst>
                  <a:ext uri="{FF2B5EF4-FFF2-40B4-BE49-F238E27FC236}">
                    <a16:creationId xmlns:a16="http://schemas.microsoft.com/office/drawing/2014/main" id="{9B3D659A-4A92-4E33-84C1-E93D41F7B3E2}"/>
                  </a:ext>
                </a:extLst>
              </p:cNvPr>
              <p:cNvSpPr/>
              <p:nvPr/>
            </p:nvSpPr>
            <p:spPr>
              <a:xfrm>
                <a:off x="6015330" y="3079622"/>
                <a:ext cx="524629" cy="871061"/>
              </a:xfrm>
              <a:custGeom>
                <a:avLst/>
                <a:gdLst>
                  <a:gd name="connsiteX0" fmla="*/ 515485 w 524629"/>
                  <a:gd name="connsiteY0" fmla="*/ 0 h 871061"/>
                  <a:gd name="connsiteX1" fmla="*/ 333462 w 524629"/>
                  <a:gd name="connsiteY1" fmla="*/ 109728 h 871061"/>
                  <a:gd name="connsiteX2" fmla="*/ 125436 w 524629"/>
                  <a:gd name="connsiteY2" fmla="*/ 278130 h 871061"/>
                  <a:gd name="connsiteX3" fmla="*/ 10660 w 524629"/>
                  <a:gd name="connsiteY3" fmla="*/ 507016 h 871061"/>
                  <a:gd name="connsiteX4" fmla="*/ 12756 w 524629"/>
                  <a:gd name="connsiteY4" fmla="*/ 871061 h 871061"/>
                  <a:gd name="connsiteX5" fmla="*/ 117245 w 524629"/>
                  <a:gd name="connsiteY5" fmla="*/ 789337 h 871061"/>
                  <a:gd name="connsiteX6" fmla="*/ 109339 w 524629"/>
                  <a:gd name="connsiteY6" fmla="*/ 585407 h 871061"/>
                  <a:gd name="connsiteX7" fmla="*/ 157440 w 524629"/>
                  <a:gd name="connsiteY7" fmla="*/ 385953 h 871061"/>
                  <a:gd name="connsiteX8" fmla="*/ 269073 w 524629"/>
                  <a:gd name="connsiteY8" fmla="*/ 260795 h 871061"/>
                  <a:gd name="connsiteX9" fmla="*/ 524629 w 524629"/>
                  <a:gd name="connsiteY9" fmla="*/ 114776 h 871061"/>
                  <a:gd name="connsiteX10" fmla="*/ 515485 w 524629"/>
                  <a:gd name="connsiteY10" fmla="*/ 0 h 87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4629" h="871061">
                    <a:moveTo>
                      <a:pt x="515485" y="0"/>
                    </a:moveTo>
                    <a:cubicBezTo>
                      <a:pt x="476242" y="24670"/>
                      <a:pt x="369848" y="88487"/>
                      <a:pt x="333462" y="109728"/>
                    </a:cubicBezTo>
                    <a:cubicBezTo>
                      <a:pt x="285361" y="137731"/>
                      <a:pt x="161917" y="230505"/>
                      <a:pt x="125436" y="278130"/>
                    </a:cubicBezTo>
                    <a:cubicBezTo>
                      <a:pt x="44855" y="383191"/>
                      <a:pt x="19995" y="465773"/>
                      <a:pt x="10660" y="507016"/>
                    </a:cubicBezTo>
                    <a:cubicBezTo>
                      <a:pt x="-11724" y="624745"/>
                      <a:pt x="7231" y="777621"/>
                      <a:pt x="12756" y="871061"/>
                    </a:cubicBezTo>
                    <a:cubicBezTo>
                      <a:pt x="40569" y="851535"/>
                      <a:pt x="90765" y="809815"/>
                      <a:pt x="117245" y="789337"/>
                    </a:cubicBezTo>
                    <a:cubicBezTo>
                      <a:pt x="114673" y="739235"/>
                      <a:pt x="111149" y="653510"/>
                      <a:pt x="109339" y="585407"/>
                    </a:cubicBezTo>
                    <a:cubicBezTo>
                      <a:pt x="108006" y="564166"/>
                      <a:pt x="113054" y="451199"/>
                      <a:pt x="157440" y="385953"/>
                    </a:cubicBezTo>
                    <a:cubicBezTo>
                      <a:pt x="184968" y="335756"/>
                      <a:pt x="223449" y="294894"/>
                      <a:pt x="269073" y="260795"/>
                    </a:cubicBezTo>
                    <a:cubicBezTo>
                      <a:pt x="313365" y="227648"/>
                      <a:pt x="510151" y="121825"/>
                      <a:pt x="524629" y="114776"/>
                    </a:cubicBezTo>
                    <a:cubicBezTo>
                      <a:pt x="524248" y="84773"/>
                      <a:pt x="518819" y="24955"/>
                      <a:pt x="515485" y="0"/>
                    </a:cubicBezTo>
                    <a:close/>
                  </a:path>
                </a:pathLst>
              </a:custGeom>
              <a:solidFill>
                <a:srgbClr val="C2B59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9845153-7F47-4947-8CB8-CF92FE778107}"/>
              </a:ext>
            </a:extLst>
          </p:cNvPr>
          <p:cNvSpPr/>
          <p:nvPr/>
        </p:nvSpPr>
        <p:spPr>
          <a:xfrm>
            <a:off x="6635622" y="1717895"/>
            <a:ext cx="5556378" cy="12228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9CC8A2-CDCF-4C2D-BD83-23ADC23BCBF0}"/>
              </a:ext>
            </a:extLst>
          </p:cNvPr>
          <p:cNvSpPr/>
          <p:nvPr/>
        </p:nvSpPr>
        <p:spPr>
          <a:xfrm>
            <a:off x="6814915" y="3171950"/>
            <a:ext cx="430886" cy="43088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8E4B89-2FC8-47A5-B912-65BA6984DE56}"/>
              </a:ext>
            </a:extLst>
          </p:cNvPr>
          <p:cNvSpPr txBox="1"/>
          <p:nvPr/>
        </p:nvSpPr>
        <p:spPr>
          <a:xfrm>
            <a:off x="7290070" y="3156564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475D35-B0D0-4E74-89EF-A05EAAF134F0}"/>
              </a:ext>
            </a:extLst>
          </p:cNvPr>
          <p:cNvSpPr txBox="1"/>
          <p:nvPr/>
        </p:nvSpPr>
        <p:spPr>
          <a:xfrm>
            <a:off x="6930484" y="3279670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65CD93-CE4C-44E4-902E-46E2C7AB71FD}"/>
              </a:ext>
            </a:extLst>
          </p:cNvPr>
          <p:cNvSpPr/>
          <p:nvPr/>
        </p:nvSpPr>
        <p:spPr>
          <a:xfrm>
            <a:off x="6814915" y="3949842"/>
            <a:ext cx="430886" cy="430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FED1D4-1394-4FFB-971A-70BB41F8AB0D}"/>
              </a:ext>
            </a:extLst>
          </p:cNvPr>
          <p:cNvSpPr txBox="1"/>
          <p:nvPr/>
        </p:nvSpPr>
        <p:spPr>
          <a:xfrm>
            <a:off x="7290070" y="3934455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AE8E95F-8532-4CB1-B039-5368740F96A0}"/>
              </a:ext>
            </a:extLst>
          </p:cNvPr>
          <p:cNvSpPr txBox="1"/>
          <p:nvPr/>
        </p:nvSpPr>
        <p:spPr>
          <a:xfrm>
            <a:off x="6930484" y="4057562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6E4100-C7E1-4380-A5DE-13B0B170456D}"/>
              </a:ext>
            </a:extLst>
          </p:cNvPr>
          <p:cNvSpPr/>
          <p:nvPr/>
        </p:nvSpPr>
        <p:spPr>
          <a:xfrm>
            <a:off x="6814915" y="4727734"/>
            <a:ext cx="430886" cy="43088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B10B74-B3B4-4ACF-B347-09C30207E502}"/>
              </a:ext>
            </a:extLst>
          </p:cNvPr>
          <p:cNvSpPr txBox="1"/>
          <p:nvPr/>
        </p:nvSpPr>
        <p:spPr>
          <a:xfrm>
            <a:off x="7290070" y="4712348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450321C-C3A1-47D0-A0D6-9638A90AD9C2}"/>
              </a:ext>
            </a:extLst>
          </p:cNvPr>
          <p:cNvSpPr txBox="1"/>
          <p:nvPr/>
        </p:nvSpPr>
        <p:spPr>
          <a:xfrm>
            <a:off x="6930484" y="4835454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E9CA4E-451B-493B-9AA2-13E12A7A788C}"/>
              </a:ext>
            </a:extLst>
          </p:cNvPr>
          <p:cNvSpPr/>
          <p:nvPr/>
        </p:nvSpPr>
        <p:spPr>
          <a:xfrm>
            <a:off x="6814915" y="5505625"/>
            <a:ext cx="430886" cy="43088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18A3A2-3FE4-45B9-9B3C-6E24B24DAF9A}"/>
              </a:ext>
            </a:extLst>
          </p:cNvPr>
          <p:cNvSpPr txBox="1"/>
          <p:nvPr/>
        </p:nvSpPr>
        <p:spPr>
          <a:xfrm>
            <a:off x="7290070" y="5490238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70560D-5893-40B2-B799-8E7ABC9BBFCF}"/>
              </a:ext>
            </a:extLst>
          </p:cNvPr>
          <p:cNvSpPr txBox="1"/>
          <p:nvPr/>
        </p:nvSpPr>
        <p:spPr>
          <a:xfrm>
            <a:off x="6930484" y="5613346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BDE52A-B62F-406D-BADF-4F1ACE49AB88}"/>
              </a:ext>
            </a:extLst>
          </p:cNvPr>
          <p:cNvSpPr txBox="1"/>
          <p:nvPr/>
        </p:nvSpPr>
        <p:spPr>
          <a:xfrm>
            <a:off x="6814915" y="1816339"/>
            <a:ext cx="4978875" cy="10259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QR Code</a:t>
            </a:r>
          </a:p>
          <a:p>
            <a:pPr>
              <a:lnSpc>
                <a:spcPts val="4000"/>
              </a:lnSpc>
            </a:pP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Scanning PowerPoint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474A30-A272-42CB-AA8F-5C780638324D}"/>
              </a:ext>
            </a:extLst>
          </p:cNvPr>
          <p:cNvSpPr txBox="1"/>
          <p:nvPr/>
        </p:nvSpPr>
        <p:spPr>
          <a:xfrm>
            <a:off x="3369680" y="2329180"/>
            <a:ext cx="30558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SCAN TO PAY</a:t>
            </a: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3558</TotalTime>
  <Words>4554</Words>
  <Application>Microsoft Office PowerPoint</Application>
  <PresentationFormat>Widescreen</PresentationFormat>
  <Paragraphs>532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A9060</cp:lastModifiedBy>
  <cp:revision>86</cp:revision>
  <dcterms:created xsi:type="dcterms:W3CDTF">2020-01-20T05:08:25Z</dcterms:created>
  <dcterms:modified xsi:type="dcterms:W3CDTF">2021-11-25T05:18:46Z</dcterms:modified>
</cp:coreProperties>
</file>