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541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6424" y="5775647"/>
            <a:ext cx="4788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816424" y="4623519"/>
            <a:ext cx="47880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8604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936" y="476672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Master text </a:t>
            </a:r>
            <a:r>
              <a:rPr lang="en-US" altLang="ko-KR" b="1" dirty="0" smtClean="0"/>
              <a:t>styles </a:t>
            </a:r>
            <a:r>
              <a:rPr lang="en-US" b="1" dirty="0" smtClean="0"/>
              <a:t>-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 (4:3)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Master text </a:t>
            </a:r>
            <a:r>
              <a:rPr lang="en-US" altLang="ko-KR" b="1" dirty="0" smtClean="0"/>
              <a:t>styles </a:t>
            </a:r>
            <a:r>
              <a:rPr lang="en-US" b="1" dirty="0" smtClean="0"/>
              <a:t>-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Standard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(4:3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358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 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2014-04-01T16:35:38Z</dcterms:created>
  <dcterms:modified xsi:type="dcterms:W3CDTF">2016-01-08T14:26:23Z</dcterms:modified>
</cp:coreProperties>
</file>