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rels" ContentType="application/vnd.openxmlformats-package.relationshi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customXml/item3.xml" ContentType="application/xml"/>
  <Override PartName="/customXml/itemProps31.xml" ContentType="application/vnd.openxmlformats-officedocument.customXmlProperties+xml"/>
  <Override PartName="/ppt/slides/slide21.xml" ContentType="application/vnd.openxmlformats-officedocument.presentationml.slide+xml"/>
  <Override PartName="/ppt/slideLayouts/slideLayout11.xml" ContentType="application/vnd.openxmlformats-officedocument.presentationml.slideLayout+xml"/>
  <Override PartName="/ppt/slideMasters/slideMaster11.xml" ContentType="application/vnd.openxmlformats-officedocument.presentationml.slideMaster+xml"/>
  <Override PartName="/ppt/theme/theme11.xml" ContentType="application/vnd.openxmlformats-officedocument.theme+xml"/>
  <Override PartName="/ppt/presProps.xml" ContentType="application/vnd.openxmlformats-officedocument.presentationml.presProps+xml"/>
  <Override PartName="/customXml/item22.xml" ContentType="application/xml"/>
  <Override PartName="/customXml/itemProps22.xml" ContentType="application/vnd.openxmlformats-officedocument.customXmlProperties+xml"/>
  <Override PartName="/ppt/slides/slide12.xml" ContentType="application/vnd.openxmlformats-officedocument.presentationml.slide+xml"/>
  <Override PartName="/ppt/handoutMasters/handoutMaster11.xml" ContentType="application/vnd.openxmlformats-officedocument.presentationml.handoutMaster+xml"/>
  <Override PartName="/ppt/theme/theme32.xml" ContentType="application/vnd.openxmlformats-officedocument.theme+xml"/>
  <Override PartName="/customXml/item13.xml" ContentType="application/xml"/>
  <Override PartName="/customXml/itemProps13.xml" ContentType="application/vnd.openxmlformats-officedocument.customXmlProperties+xml"/>
  <Override PartName="/ppt/notesMasters/notesMaster11.xml" ContentType="application/vnd.openxmlformats-officedocument.presentationml.notesMaster+xml"/>
  <Override PartName="/ppt/theme/theme23.xml" ContentType="application/vnd.openxmlformats-officedocument.theme+xml"/>
  <Override PartName="/ppt/tableStyles.xml" ContentType="application/vnd.openxmlformats-officedocument.presentationml.tableStyles+xml"/>
  <Override PartName="/ppt/slides/slide33.xml" ContentType="application/vnd.openxmlformats-officedocument.presentationml.slide+xml"/>
  <Override PartName="/docProps/custom.xml" ContentType="application/vnd.openxmlformats-officedocument.custom-propertie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36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  <p15:guide id="4" pos="3589" userDrawn="1">
          <p15:clr>
            <a:srgbClr val="A4A3A4"/>
          </p15:clr>
        </p15:guide>
        <p15:guide id="5" orient="horz" pos="240" userDrawn="1">
          <p15:clr>
            <a:srgbClr val="A4A3A4"/>
          </p15:clr>
        </p15:guide>
        <p15:guide id="6" orient="horz" pos="3384" userDrawn="1">
          <p15:clr>
            <a:srgbClr val="A4A3A4"/>
          </p15:clr>
        </p15:guide>
        <p15:guide id="7" orient="horz" pos="888" userDrawn="1">
          <p15:clr>
            <a:srgbClr val="A4A3A4"/>
          </p15:clr>
        </p15:guide>
        <p15:guide id="8" orient="horz" pos="5499">
          <p15:clr>
            <a:srgbClr val="A4A3A4"/>
          </p15:clr>
        </p15:guide>
        <p15:guide id="9" pos="243">
          <p15:clr>
            <a:srgbClr val="A4A3A4"/>
          </p15:clr>
        </p15:guide>
        <p15:guide id="10" pos="40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B53"/>
    <a:srgbClr val="F2B800"/>
    <a:srgbClr val="0071BC"/>
    <a:srgbClr val="0C6EA5"/>
    <a:srgbClr val="191E28"/>
    <a:srgbClr val="DF3A42"/>
    <a:srgbClr val="E75B2B"/>
    <a:srgbClr val="F47200"/>
    <a:srgbClr val="E28D17"/>
    <a:srgbClr val="D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3" autoAdjust="0"/>
    <p:restoredTop sz="94291" autoAdjust="0"/>
  </p:normalViewPr>
  <p:slideViewPr>
    <p:cSldViewPr snapToGrid="0" showGuides="1">
      <p:cViewPr>
        <p:scale>
          <a:sx n="100" d="100"/>
          <a:sy n="100" d="100"/>
        </p:scale>
        <p:origin x="1454" y="-1272"/>
      </p:cViewPr>
      <p:guideLst>
        <p:guide pos="2136"/>
        <p:guide orient="horz" pos="2880"/>
        <p:guide pos="3589"/>
        <p:guide orient="horz" pos="240"/>
        <p:guide orient="horz" pos="3384"/>
        <p:guide orient="horz" pos="888"/>
        <p:guide orient="horz" pos="5499"/>
        <p:guide pos="243"/>
        <p:guide pos="406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8" /><Relationship Type="http://schemas.openxmlformats.org/officeDocument/2006/relationships/customXml" Target="/customXml/item3.xml" Id="rId13" /><Relationship Type="http://schemas.openxmlformats.org/officeDocument/2006/relationships/slide" Target="/ppt/slides/slide21.xml" Id="rId3" /><Relationship Type="http://schemas.openxmlformats.org/officeDocument/2006/relationships/presProps" Target="/ppt/presProps.xml" Id="rId7" /><Relationship Type="http://schemas.openxmlformats.org/officeDocument/2006/relationships/customXml" Target="/customXml/item22.xml" Id="rId12" /><Relationship Type="http://schemas.openxmlformats.org/officeDocument/2006/relationships/slide" Target="/ppt/slides/slide12.xml" Id="rId2" /><Relationship Type="http://schemas.openxmlformats.org/officeDocument/2006/relationships/slideMaster" Target="/ppt/slideMasters/slideMaster11.xml" Id="rId1" /><Relationship Type="http://schemas.openxmlformats.org/officeDocument/2006/relationships/handoutMaster" Target="/ppt/handoutMasters/handoutMaster11.xml" Id="rId6" /><Relationship Type="http://schemas.openxmlformats.org/officeDocument/2006/relationships/customXml" Target="/customXml/item13.xml" Id="rId11" /><Relationship Type="http://schemas.openxmlformats.org/officeDocument/2006/relationships/notesMaster" Target="/ppt/notesMasters/notesMaster11.xml" Id="rId5" /><Relationship Type="http://schemas.openxmlformats.org/officeDocument/2006/relationships/tableStyles" Target="/ppt/tableStyles.xml" Id="rId10" /><Relationship Type="http://schemas.openxmlformats.org/officeDocument/2006/relationships/slide" Target="/ppt/slides/slide33.xml" Id="rId4" /><Relationship Type="http://schemas.openxmlformats.org/officeDocument/2006/relationships/theme" Target="/ppt/theme/theme11.xml" Id="rId9" /></Relationships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2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3F10A-5BE5-4EE5-83A9-FC7FBAB5AC38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9D12F-E8AC-48C0-8B1F-BD566648D8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5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3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27D22-D115-4CF2-BE84-ED8A12B36F7E}" type="datetimeFigureOut">
              <a:rPr lang="en-US" noProof="0" smtClean="0"/>
              <a:t>2/9/2022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6092-2EDF-47BF-99B1-B87430F95B7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679390-0A1D-45C6-B0A4-B7C424C4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7"/>
            <a:ext cx="5915025" cy="808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" userDrawn="1">
          <p15:clr>
            <a:srgbClr val="FBAE40"/>
          </p15:clr>
        </p15:guide>
        <p15:guide id="2" pos="2184" userDrawn="1">
          <p15:clr>
            <a:srgbClr val="FBAE40"/>
          </p15:clr>
        </p15:guide>
        <p15:guide id="3" pos="164" userDrawn="1">
          <p15:clr>
            <a:srgbClr val="FBAE40"/>
          </p15:clr>
        </p15:guide>
        <p15:guide id="4" pos="4156" userDrawn="1">
          <p15:clr>
            <a:srgbClr val="FBAE40"/>
          </p15:clr>
        </p15:guide>
        <p15:guide id="12" orient="horz" pos="5534" userDrawn="1">
          <p15:clr>
            <a:srgbClr val="FBAE40"/>
          </p15:clr>
        </p15:guide>
        <p15:guide id="13" orient="horz" pos="816" userDrawn="1">
          <p15:clr>
            <a:srgbClr val="FBAE40"/>
          </p15:clr>
        </p15:guide>
        <p15:guide id="14" orient="horz" pos="3833" userDrawn="1">
          <p15:clr>
            <a:srgbClr val="FBAE40"/>
          </p15:clr>
        </p15:guide>
        <p15:guide id="15" pos="1593" userDrawn="1">
          <p15:clr>
            <a:srgbClr val="FBAE40"/>
          </p15:clr>
        </p15:guide>
      </p15:sldGuideLst>
    </p:ext>
  </p:extLst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theme" Target="/ppt/theme/theme11.xml" Id="rId2" /><Relationship Type="http://schemas.openxmlformats.org/officeDocument/2006/relationships/slideLayout" Target="/ppt/slideLayouts/slideLayout11.xml" Id="rId1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.xml" Id="rId1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.xml" Id="rId1" /></Relationships>
</file>

<file path=ppt/slides/_rels/slide3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.xml" Id="rId1" /></Relationships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247">
            <a:extLst>
              <a:ext uri="{FF2B5EF4-FFF2-40B4-BE49-F238E27FC236}">
                <a16:creationId xmlns:a16="http://schemas.microsoft.com/office/drawing/2014/main" id="{3CB51ADF-9F1A-4C0E-802C-6CF10AA60CAE}"/>
              </a:ext>
            </a:extLst>
          </p:cNvPr>
          <p:cNvSpPr txBox="1">
            <a:spLocks/>
          </p:cNvSpPr>
          <p:nvPr/>
        </p:nvSpPr>
        <p:spPr>
          <a:xfrm>
            <a:off x="3651905" y="474481"/>
            <a:ext cx="2822238" cy="71337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INFOGRAPHIC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ELEMENTS: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D906E05F-6501-4FFF-A001-32A7D2857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grpSp>
        <p:nvGrpSpPr>
          <p:cNvPr id="144" name="Group 143" descr="Sequence with circles">
            <a:extLst>
              <a:ext uri="{FF2B5EF4-FFF2-40B4-BE49-F238E27FC236}">
                <a16:creationId xmlns:a16="http://schemas.microsoft.com/office/drawing/2014/main" id="{B0FD67F6-3F72-4EC3-AFFE-1F12AEF5270A}"/>
              </a:ext>
            </a:extLst>
          </p:cNvPr>
          <p:cNvGrpSpPr/>
          <p:nvPr/>
        </p:nvGrpSpPr>
        <p:grpSpPr>
          <a:xfrm>
            <a:off x="528638" y="501775"/>
            <a:ext cx="3230563" cy="1015876"/>
            <a:chOff x="528638" y="501775"/>
            <a:chExt cx="3230563" cy="1015876"/>
          </a:xfrm>
        </p:grpSpPr>
        <p:sp>
          <p:nvSpPr>
            <p:cNvPr id="74" name="Rectangle 104">
              <a:extLst>
                <a:ext uri="{FF2B5EF4-FFF2-40B4-BE49-F238E27FC236}">
                  <a16:creationId xmlns:a16="http://schemas.microsoft.com/office/drawing/2014/main" id="{AD8C8E68-1262-4815-8AB4-9521E46853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2" y="1189038"/>
              <a:ext cx="742950" cy="2841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Rectangle 105">
              <a:extLst>
                <a:ext uri="{FF2B5EF4-FFF2-40B4-BE49-F238E27FC236}">
                  <a16:creationId xmlns:a16="http://schemas.microsoft.com/office/drawing/2014/main" id="{8843545B-7970-4243-AB6A-2ACCDE220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826" y="1189038"/>
              <a:ext cx="885825" cy="2841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Rectangle 106">
              <a:extLst>
                <a:ext uri="{FF2B5EF4-FFF2-40B4-BE49-F238E27FC236}">
                  <a16:creationId xmlns:a16="http://schemas.microsoft.com/office/drawing/2014/main" id="{16D23456-AFE6-48F3-99BC-76547FFA3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151" y="1189038"/>
              <a:ext cx="885825" cy="2841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Rectangle 107">
              <a:extLst>
                <a:ext uri="{FF2B5EF4-FFF2-40B4-BE49-F238E27FC236}">
                  <a16:creationId xmlns:a16="http://schemas.microsoft.com/office/drawing/2014/main" id="{302740A4-89E7-4D7A-BE49-CE98F253B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301" y="1189038"/>
              <a:ext cx="723900" cy="2841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Rectangle 124">
              <a:extLst>
                <a:ext uri="{FF2B5EF4-FFF2-40B4-BE49-F238E27FC236}">
                  <a16:creationId xmlns:a16="http://schemas.microsoft.com/office/drawing/2014/main" id="{E8249939-18B7-4203-81D6-493A16503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3" y="688168"/>
              <a:ext cx="25400" cy="424800"/>
            </a:xfrm>
            <a:prstGeom prst="rect">
              <a:avLst/>
            </a:prstGeom>
            <a:solidFill>
              <a:srgbClr val="F86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125">
              <a:extLst>
                <a:ext uri="{FF2B5EF4-FFF2-40B4-BE49-F238E27FC236}">
                  <a16:creationId xmlns:a16="http://schemas.microsoft.com/office/drawing/2014/main" id="{7AB70110-F5C3-422A-9FF7-263BF62A89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04851" y="682626"/>
              <a:ext cx="25400" cy="428625"/>
            </a:xfrm>
            <a:custGeom>
              <a:avLst/>
              <a:gdLst>
                <a:gd name="T0" fmla="*/ 0 w 16"/>
                <a:gd name="T1" fmla="*/ 0 h 270"/>
                <a:gd name="T2" fmla="*/ 0 w 16"/>
                <a:gd name="T3" fmla="*/ 270 h 270"/>
                <a:gd name="T4" fmla="*/ 16 w 16"/>
                <a:gd name="T5" fmla="*/ 270 h 270"/>
                <a:gd name="T6" fmla="*/ 16 w 16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70">
                  <a:moveTo>
                    <a:pt x="0" y="0"/>
                  </a:moveTo>
                  <a:lnTo>
                    <a:pt x="0" y="270"/>
                  </a:lnTo>
                  <a:lnTo>
                    <a:pt x="16" y="270"/>
                  </a:lnTo>
                  <a:lnTo>
                    <a:pt x="1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Rectangle 126">
              <a:extLst>
                <a:ext uri="{FF2B5EF4-FFF2-40B4-BE49-F238E27FC236}">
                  <a16:creationId xmlns:a16="http://schemas.microsoft.com/office/drawing/2014/main" id="{7FD106DF-5E14-477B-B579-3201AE52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1" y="682626"/>
              <a:ext cx="25400" cy="428625"/>
            </a:xfrm>
            <a:prstGeom prst="rect">
              <a:avLst/>
            </a:prstGeom>
            <a:solidFill>
              <a:srgbClr val="FFC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127">
              <a:extLst>
                <a:ext uri="{FF2B5EF4-FFF2-40B4-BE49-F238E27FC236}">
                  <a16:creationId xmlns:a16="http://schemas.microsoft.com/office/drawing/2014/main" id="{6C975944-DB51-4AD3-BAFC-ABC58A3CB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32" y="688168"/>
              <a:ext cx="25400" cy="424800"/>
            </a:xfrm>
            <a:custGeom>
              <a:avLst/>
              <a:gdLst>
                <a:gd name="T0" fmla="*/ 0 w 16"/>
                <a:gd name="T1" fmla="*/ 0 h 270"/>
                <a:gd name="T2" fmla="*/ 0 w 16"/>
                <a:gd name="T3" fmla="*/ 270 h 270"/>
                <a:gd name="T4" fmla="*/ 16 w 16"/>
                <a:gd name="T5" fmla="*/ 270 h 270"/>
                <a:gd name="T6" fmla="*/ 16 w 16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70">
                  <a:moveTo>
                    <a:pt x="0" y="0"/>
                  </a:moveTo>
                  <a:lnTo>
                    <a:pt x="0" y="270"/>
                  </a:lnTo>
                  <a:lnTo>
                    <a:pt x="16" y="270"/>
                  </a:lnTo>
                  <a:lnTo>
                    <a:pt x="1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Rectangle 128">
              <a:extLst>
                <a:ext uri="{FF2B5EF4-FFF2-40B4-BE49-F238E27FC236}">
                  <a16:creationId xmlns:a16="http://schemas.microsoft.com/office/drawing/2014/main" id="{0B82C863-6073-47D2-8600-EB3690186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751" y="688168"/>
              <a:ext cx="25400" cy="424800"/>
            </a:xfrm>
            <a:prstGeom prst="rect">
              <a:avLst/>
            </a:prstGeom>
            <a:solidFill>
              <a:srgbClr val="91C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129">
              <a:extLst>
                <a:ext uri="{FF2B5EF4-FFF2-40B4-BE49-F238E27FC236}">
                  <a16:creationId xmlns:a16="http://schemas.microsoft.com/office/drawing/2014/main" id="{40D18C8A-24E0-4FD2-BEA0-CF223CC82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682626"/>
              <a:ext cx="25400" cy="428625"/>
            </a:xfrm>
            <a:custGeom>
              <a:avLst/>
              <a:gdLst>
                <a:gd name="T0" fmla="*/ 0 w 16"/>
                <a:gd name="T1" fmla="*/ 0 h 270"/>
                <a:gd name="T2" fmla="*/ 0 w 16"/>
                <a:gd name="T3" fmla="*/ 270 h 270"/>
                <a:gd name="T4" fmla="*/ 16 w 16"/>
                <a:gd name="T5" fmla="*/ 270 h 270"/>
                <a:gd name="T6" fmla="*/ 16 w 16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70">
                  <a:moveTo>
                    <a:pt x="0" y="0"/>
                  </a:moveTo>
                  <a:lnTo>
                    <a:pt x="0" y="270"/>
                  </a:lnTo>
                  <a:lnTo>
                    <a:pt x="16" y="270"/>
                  </a:lnTo>
                  <a:lnTo>
                    <a:pt x="1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Rectangle 130">
              <a:extLst>
                <a:ext uri="{FF2B5EF4-FFF2-40B4-BE49-F238E27FC236}">
                  <a16:creationId xmlns:a16="http://schemas.microsoft.com/office/drawing/2014/main" id="{E238A694-D6FA-42F5-82E2-3D943F13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763" y="688168"/>
              <a:ext cx="23813" cy="424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131">
              <a:extLst>
                <a:ext uri="{FF2B5EF4-FFF2-40B4-BE49-F238E27FC236}">
                  <a16:creationId xmlns:a16="http://schemas.microsoft.com/office/drawing/2014/main" id="{84FF9BC4-B786-4859-8647-545996D34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925763" y="682626"/>
              <a:ext cx="23813" cy="428625"/>
            </a:xfrm>
            <a:custGeom>
              <a:avLst/>
              <a:gdLst>
                <a:gd name="T0" fmla="*/ 0 w 15"/>
                <a:gd name="T1" fmla="*/ 0 h 270"/>
                <a:gd name="T2" fmla="*/ 0 w 15"/>
                <a:gd name="T3" fmla="*/ 270 h 270"/>
                <a:gd name="T4" fmla="*/ 15 w 15"/>
                <a:gd name="T5" fmla="*/ 270 h 270"/>
                <a:gd name="T6" fmla="*/ 15 w 15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270">
                  <a:moveTo>
                    <a:pt x="0" y="0"/>
                  </a:moveTo>
                  <a:lnTo>
                    <a:pt x="0" y="270"/>
                  </a:lnTo>
                  <a:lnTo>
                    <a:pt x="15" y="270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Oval 108">
              <a:extLst>
                <a:ext uri="{FF2B5EF4-FFF2-40B4-BE49-F238E27FC236}">
                  <a16:creationId xmlns:a16="http://schemas.microsoft.com/office/drawing/2014/main" id="{08F018DF-AF66-4525-A665-0840A74BA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1146176"/>
              <a:ext cx="374650" cy="371475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Oval 108">
              <a:extLst>
                <a:ext uri="{FF2B5EF4-FFF2-40B4-BE49-F238E27FC236}">
                  <a16:creationId xmlns:a16="http://schemas.microsoft.com/office/drawing/2014/main" id="{3809FE9B-289A-481D-9FFC-A17B6983C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207" y="1146176"/>
              <a:ext cx="374650" cy="371475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Oval 108">
              <a:extLst>
                <a:ext uri="{FF2B5EF4-FFF2-40B4-BE49-F238E27FC236}">
                  <a16:creationId xmlns:a16="http://schemas.microsoft.com/office/drawing/2014/main" id="{3549229F-4CC6-45EC-9B4A-3805CF877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776" y="1146176"/>
              <a:ext cx="374650" cy="371475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Oval 108">
              <a:extLst>
                <a:ext uri="{FF2B5EF4-FFF2-40B4-BE49-F238E27FC236}">
                  <a16:creationId xmlns:a16="http://schemas.microsoft.com/office/drawing/2014/main" id="{2937C8AA-B93C-4151-89F4-E7865FDC2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0344" y="1146176"/>
              <a:ext cx="374650" cy="371475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Oval 108">
              <a:extLst>
                <a:ext uri="{FF2B5EF4-FFF2-40B4-BE49-F238E27FC236}">
                  <a16:creationId xmlns:a16="http://schemas.microsoft.com/office/drawing/2014/main" id="{3140442A-E2CF-4897-A517-965AF82DE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963" y="501775"/>
              <a:ext cx="198000" cy="1980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Oval 108">
              <a:extLst>
                <a:ext uri="{FF2B5EF4-FFF2-40B4-BE49-F238E27FC236}">
                  <a16:creationId xmlns:a16="http://schemas.microsoft.com/office/drawing/2014/main" id="{03B0DC88-AEB2-4CD9-9425-922486FAD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532" y="501775"/>
              <a:ext cx="198000" cy="1980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Oval 108">
              <a:extLst>
                <a:ext uri="{FF2B5EF4-FFF2-40B4-BE49-F238E27FC236}">
                  <a16:creationId xmlns:a16="http://schemas.microsoft.com/office/drawing/2014/main" id="{62BF0B85-4780-4DF7-9660-EB4A45A08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8101" y="501775"/>
              <a:ext cx="198000" cy="1980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Oval 108">
              <a:extLst>
                <a:ext uri="{FF2B5EF4-FFF2-40B4-BE49-F238E27FC236}">
                  <a16:creationId xmlns:a16="http://schemas.microsoft.com/office/drawing/2014/main" id="{1126D3FC-5738-4BA8-AF89-5897D5926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669" y="501775"/>
              <a:ext cx="198000" cy="1980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9" name="Text Placeholder 253">
            <a:extLst>
              <a:ext uri="{FF2B5EF4-FFF2-40B4-BE49-F238E27FC236}">
                <a16:creationId xmlns:a16="http://schemas.microsoft.com/office/drawing/2014/main" id="{CD65E653-82B2-40C9-801E-8A4F8D85BB92}"/>
              </a:ext>
            </a:extLst>
          </p:cNvPr>
          <p:cNvSpPr txBox="1">
            <a:spLocks/>
          </p:cNvSpPr>
          <p:nvPr/>
        </p:nvSpPr>
        <p:spPr>
          <a:xfrm>
            <a:off x="5202198" y="1208126"/>
            <a:ext cx="1260475" cy="3290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2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 algn="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685800" indent="0" algn="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028700" indent="0" algn="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371600" indent="0" algn="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Sequences</a:t>
            </a:r>
          </a:p>
        </p:txBody>
      </p:sp>
      <p:grpSp>
        <p:nvGrpSpPr>
          <p:cNvPr id="145" name="Group 144" descr="Arros pointing right">
            <a:extLst>
              <a:ext uri="{FF2B5EF4-FFF2-40B4-BE49-F238E27FC236}">
                <a16:creationId xmlns:a16="http://schemas.microsoft.com/office/drawing/2014/main" id="{3EA03329-F6CB-4183-9CAB-5EF66439C1A2}"/>
              </a:ext>
            </a:extLst>
          </p:cNvPr>
          <p:cNvGrpSpPr/>
          <p:nvPr/>
        </p:nvGrpSpPr>
        <p:grpSpPr>
          <a:xfrm>
            <a:off x="525463" y="1917701"/>
            <a:ext cx="5768976" cy="847725"/>
            <a:chOff x="525463" y="1917701"/>
            <a:chExt cx="5768976" cy="847725"/>
          </a:xfrm>
        </p:grpSpPr>
        <p:sp>
          <p:nvSpPr>
            <p:cNvPr id="9" name="Rectangle 42">
              <a:extLst>
                <a:ext uri="{FF2B5EF4-FFF2-40B4-BE49-F238E27FC236}">
                  <a16:creationId xmlns:a16="http://schemas.microsoft.com/office/drawing/2014/main" id="{D2CF12EF-6743-4B1B-94E6-A992A7F362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5176" y="2103438"/>
              <a:ext cx="1347788" cy="4667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Oval 59">
              <a:extLst>
                <a:ext uri="{FF2B5EF4-FFF2-40B4-BE49-F238E27FC236}">
                  <a16:creationId xmlns:a16="http://schemas.microsoft.com/office/drawing/2014/main" id="{2E1C4BB4-984A-4D46-87CC-86D3E9A2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76" y="1993901"/>
              <a:ext cx="685800" cy="6858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Rectangle 44">
              <a:extLst>
                <a:ext uri="{FF2B5EF4-FFF2-40B4-BE49-F238E27FC236}">
                  <a16:creationId xmlns:a16="http://schemas.microsoft.com/office/drawing/2014/main" id="{80C1FA83-0717-4B53-8C64-5AD89FC22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213" y="2103438"/>
              <a:ext cx="1350963" cy="4667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Oval 56">
              <a:extLst>
                <a:ext uri="{FF2B5EF4-FFF2-40B4-BE49-F238E27FC236}">
                  <a16:creationId xmlns:a16="http://schemas.microsoft.com/office/drawing/2014/main" id="{74D268B7-6CAB-47BB-A3DD-CD2E1FD39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588" y="1993901"/>
              <a:ext cx="682625" cy="685800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43">
              <a:extLst>
                <a:ext uri="{FF2B5EF4-FFF2-40B4-BE49-F238E27FC236}">
                  <a16:creationId xmlns:a16="http://schemas.microsoft.com/office/drawing/2014/main" id="{C3215BC6-6682-4031-B355-680A37BC5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876926" y="1939926"/>
              <a:ext cx="417513" cy="825500"/>
            </a:xfrm>
            <a:custGeom>
              <a:avLst/>
              <a:gdLst>
                <a:gd name="T0" fmla="*/ 263 w 263"/>
                <a:gd name="T1" fmla="*/ 260 h 520"/>
                <a:gd name="T2" fmla="*/ 0 w 263"/>
                <a:gd name="T3" fmla="*/ 520 h 520"/>
                <a:gd name="T4" fmla="*/ 0 w 263"/>
                <a:gd name="T5" fmla="*/ 0 h 520"/>
                <a:gd name="T6" fmla="*/ 263 w 263"/>
                <a:gd name="T7" fmla="*/ 26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3" h="520">
                  <a:moveTo>
                    <a:pt x="263" y="260"/>
                  </a:moveTo>
                  <a:lnTo>
                    <a:pt x="0" y="520"/>
                  </a:lnTo>
                  <a:lnTo>
                    <a:pt x="0" y="0"/>
                  </a:lnTo>
                  <a:lnTo>
                    <a:pt x="263" y="26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68F38412-7613-4443-8BF1-9F453F78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76" y="1924051"/>
              <a:ext cx="422275" cy="825500"/>
            </a:xfrm>
            <a:custGeom>
              <a:avLst/>
              <a:gdLst>
                <a:gd name="T0" fmla="*/ 266 w 266"/>
                <a:gd name="T1" fmla="*/ 260 h 520"/>
                <a:gd name="T2" fmla="*/ 0 w 266"/>
                <a:gd name="T3" fmla="*/ 520 h 520"/>
                <a:gd name="T4" fmla="*/ 0 w 266"/>
                <a:gd name="T5" fmla="*/ 0 h 520"/>
                <a:gd name="T6" fmla="*/ 266 w 266"/>
                <a:gd name="T7" fmla="*/ 26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6" h="520">
                  <a:moveTo>
                    <a:pt x="266" y="260"/>
                  </a:moveTo>
                  <a:lnTo>
                    <a:pt x="0" y="520"/>
                  </a:lnTo>
                  <a:lnTo>
                    <a:pt x="0" y="0"/>
                  </a:lnTo>
                  <a:lnTo>
                    <a:pt x="266" y="26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02BE44E2-B3FE-4365-BC92-48F347A62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176588" y="1920876"/>
              <a:ext cx="419100" cy="825500"/>
            </a:xfrm>
            <a:custGeom>
              <a:avLst/>
              <a:gdLst>
                <a:gd name="T0" fmla="*/ 264 w 264"/>
                <a:gd name="T1" fmla="*/ 260 h 520"/>
                <a:gd name="T2" fmla="*/ 0 w 264"/>
                <a:gd name="T3" fmla="*/ 520 h 520"/>
                <a:gd name="T4" fmla="*/ 0 w 264"/>
                <a:gd name="T5" fmla="*/ 0 h 520"/>
                <a:gd name="T6" fmla="*/ 264 w 264"/>
                <a:gd name="T7" fmla="*/ 26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" h="520">
                  <a:moveTo>
                    <a:pt x="264" y="260"/>
                  </a:moveTo>
                  <a:lnTo>
                    <a:pt x="0" y="520"/>
                  </a:lnTo>
                  <a:lnTo>
                    <a:pt x="0" y="0"/>
                  </a:lnTo>
                  <a:lnTo>
                    <a:pt x="264" y="26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Rectangle 46">
              <a:extLst>
                <a:ext uri="{FF2B5EF4-FFF2-40B4-BE49-F238E27FC236}">
                  <a16:creationId xmlns:a16="http://schemas.microsoft.com/office/drawing/2014/main" id="{BC82EBCE-B057-4908-A60C-79A8956F2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426" y="2103438"/>
              <a:ext cx="1347788" cy="4667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49">
              <a:extLst>
                <a:ext uri="{FF2B5EF4-FFF2-40B4-BE49-F238E27FC236}">
                  <a16:creationId xmlns:a16="http://schemas.microsoft.com/office/drawing/2014/main" id="{8D5B40D1-6DAA-41DB-9E1C-7BAD158DF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828801" y="1924051"/>
              <a:ext cx="419100" cy="825500"/>
            </a:xfrm>
            <a:custGeom>
              <a:avLst/>
              <a:gdLst>
                <a:gd name="T0" fmla="*/ 264 w 264"/>
                <a:gd name="T1" fmla="*/ 260 h 520"/>
                <a:gd name="T2" fmla="*/ 0 w 264"/>
                <a:gd name="T3" fmla="*/ 520 h 520"/>
                <a:gd name="T4" fmla="*/ 0 w 264"/>
                <a:gd name="T5" fmla="*/ 0 h 520"/>
                <a:gd name="T6" fmla="*/ 264 w 264"/>
                <a:gd name="T7" fmla="*/ 26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" h="520">
                  <a:moveTo>
                    <a:pt x="264" y="260"/>
                  </a:moveTo>
                  <a:lnTo>
                    <a:pt x="0" y="520"/>
                  </a:lnTo>
                  <a:lnTo>
                    <a:pt x="0" y="0"/>
                  </a:lnTo>
                  <a:lnTo>
                    <a:pt x="264" y="2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Rectangle 48">
              <a:extLst>
                <a:ext uri="{FF2B5EF4-FFF2-40B4-BE49-F238E27FC236}">
                  <a16:creationId xmlns:a16="http://schemas.microsoft.com/office/drawing/2014/main" id="{6D33806A-F0CB-4660-AE84-43BA3A663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63" y="2103438"/>
              <a:ext cx="1350963" cy="466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Oval 50">
              <a:extLst>
                <a:ext uri="{FF2B5EF4-FFF2-40B4-BE49-F238E27FC236}">
                  <a16:creationId xmlns:a16="http://schemas.microsoft.com/office/drawing/2014/main" id="{6621CE80-BA2D-4F57-95F9-323DA3A12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838" y="1993901"/>
              <a:ext cx="687388" cy="6858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Oval 52">
              <a:extLst>
                <a:ext uri="{FF2B5EF4-FFF2-40B4-BE49-F238E27FC236}">
                  <a16:creationId xmlns:a16="http://schemas.microsoft.com/office/drawing/2014/main" id="{A95F5C46-5D85-4BFF-9E96-CF35376EC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026" y="2095501"/>
              <a:ext cx="481013" cy="482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Oval 53">
              <a:extLst>
                <a:ext uri="{FF2B5EF4-FFF2-40B4-BE49-F238E27FC236}">
                  <a16:creationId xmlns:a16="http://schemas.microsoft.com/office/drawing/2014/main" id="{E8947771-146F-40FA-90CF-5258C2139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626" y="1993901"/>
              <a:ext cx="685800" cy="6858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Oval 55">
              <a:extLst>
                <a:ext uri="{FF2B5EF4-FFF2-40B4-BE49-F238E27FC236}">
                  <a16:creationId xmlns:a16="http://schemas.microsoft.com/office/drawing/2014/main" id="{D4169AE2-E436-49B8-AF32-5742417CE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3639" y="2095501"/>
              <a:ext cx="485775" cy="482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Oval 58">
              <a:extLst>
                <a:ext uri="{FF2B5EF4-FFF2-40B4-BE49-F238E27FC236}">
                  <a16:creationId xmlns:a16="http://schemas.microsoft.com/office/drawing/2014/main" id="{0C715EF1-468D-44D4-BE21-3C58D1D98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600" y="2095501"/>
              <a:ext cx="482600" cy="482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C57E68D-A580-4223-8768-E2F88CD45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389" y="2095501"/>
              <a:ext cx="485775" cy="482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62">
              <a:extLst>
                <a:ext uri="{FF2B5EF4-FFF2-40B4-BE49-F238E27FC236}">
                  <a16:creationId xmlns:a16="http://schemas.microsoft.com/office/drawing/2014/main" id="{50EA4340-B65E-4117-A75F-35F168FE4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451" y="1917701"/>
              <a:ext cx="431800" cy="835025"/>
            </a:xfrm>
            <a:custGeom>
              <a:avLst/>
              <a:gdLst>
                <a:gd name="T0" fmla="*/ 0 w 272"/>
                <a:gd name="T1" fmla="*/ 6 h 526"/>
                <a:gd name="T2" fmla="*/ 262 w 272"/>
                <a:gd name="T3" fmla="*/ 264 h 526"/>
                <a:gd name="T4" fmla="*/ 0 w 272"/>
                <a:gd name="T5" fmla="*/ 520 h 526"/>
                <a:gd name="T6" fmla="*/ 6 w 272"/>
                <a:gd name="T7" fmla="*/ 526 h 526"/>
                <a:gd name="T8" fmla="*/ 272 w 272"/>
                <a:gd name="T9" fmla="*/ 264 h 526"/>
                <a:gd name="T10" fmla="*/ 6 w 272"/>
                <a:gd name="T11" fmla="*/ 0 h 526"/>
                <a:gd name="T12" fmla="*/ 0 w 272"/>
                <a:gd name="T13" fmla="*/ 6 h 526"/>
                <a:gd name="T14" fmla="*/ 0 w 272"/>
                <a:gd name="T15" fmla="*/ 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526">
                  <a:moveTo>
                    <a:pt x="0" y="6"/>
                  </a:moveTo>
                  <a:lnTo>
                    <a:pt x="262" y="264"/>
                  </a:lnTo>
                  <a:lnTo>
                    <a:pt x="0" y="520"/>
                  </a:lnTo>
                  <a:lnTo>
                    <a:pt x="6" y="526"/>
                  </a:lnTo>
                  <a:lnTo>
                    <a:pt x="272" y="264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63">
              <a:extLst>
                <a:ext uri="{FF2B5EF4-FFF2-40B4-BE49-F238E27FC236}">
                  <a16:creationId xmlns:a16="http://schemas.microsoft.com/office/drawing/2014/main" id="{80CCC5BF-D065-4946-9B99-AD1CB0822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173413" y="1917701"/>
              <a:ext cx="431800" cy="835025"/>
            </a:xfrm>
            <a:custGeom>
              <a:avLst/>
              <a:gdLst>
                <a:gd name="T0" fmla="*/ 0 w 272"/>
                <a:gd name="T1" fmla="*/ 6 h 526"/>
                <a:gd name="T2" fmla="*/ 260 w 272"/>
                <a:gd name="T3" fmla="*/ 264 h 526"/>
                <a:gd name="T4" fmla="*/ 0 w 272"/>
                <a:gd name="T5" fmla="*/ 520 h 526"/>
                <a:gd name="T6" fmla="*/ 4 w 272"/>
                <a:gd name="T7" fmla="*/ 526 h 526"/>
                <a:gd name="T8" fmla="*/ 272 w 272"/>
                <a:gd name="T9" fmla="*/ 264 h 526"/>
                <a:gd name="T10" fmla="*/ 4 w 272"/>
                <a:gd name="T11" fmla="*/ 0 h 526"/>
                <a:gd name="T12" fmla="*/ 0 w 272"/>
                <a:gd name="T13" fmla="*/ 6 h 526"/>
                <a:gd name="T14" fmla="*/ 0 w 272"/>
                <a:gd name="T15" fmla="*/ 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526">
                  <a:moveTo>
                    <a:pt x="0" y="6"/>
                  </a:moveTo>
                  <a:lnTo>
                    <a:pt x="260" y="264"/>
                  </a:lnTo>
                  <a:lnTo>
                    <a:pt x="0" y="520"/>
                  </a:lnTo>
                  <a:lnTo>
                    <a:pt x="4" y="526"/>
                  </a:lnTo>
                  <a:lnTo>
                    <a:pt x="272" y="264"/>
                  </a:lnTo>
                  <a:lnTo>
                    <a:pt x="4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64">
              <a:extLst>
                <a:ext uri="{FF2B5EF4-FFF2-40B4-BE49-F238E27FC236}">
                  <a16:creationId xmlns:a16="http://schemas.microsoft.com/office/drawing/2014/main" id="{830FFD80-A2E1-4D26-8AE3-78F18C758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201" y="1917701"/>
              <a:ext cx="431800" cy="835025"/>
            </a:xfrm>
            <a:custGeom>
              <a:avLst/>
              <a:gdLst>
                <a:gd name="T0" fmla="*/ 0 w 272"/>
                <a:gd name="T1" fmla="*/ 6 h 526"/>
                <a:gd name="T2" fmla="*/ 262 w 272"/>
                <a:gd name="T3" fmla="*/ 264 h 526"/>
                <a:gd name="T4" fmla="*/ 0 w 272"/>
                <a:gd name="T5" fmla="*/ 520 h 526"/>
                <a:gd name="T6" fmla="*/ 6 w 272"/>
                <a:gd name="T7" fmla="*/ 526 h 526"/>
                <a:gd name="T8" fmla="*/ 272 w 272"/>
                <a:gd name="T9" fmla="*/ 264 h 526"/>
                <a:gd name="T10" fmla="*/ 6 w 272"/>
                <a:gd name="T11" fmla="*/ 0 h 526"/>
                <a:gd name="T12" fmla="*/ 0 w 272"/>
                <a:gd name="T13" fmla="*/ 6 h 526"/>
                <a:gd name="T14" fmla="*/ 0 w 272"/>
                <a:gd name="T15" fmla="*/ 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526">
                  <a:moveTo>
                    <a:pt x="0" y="6"/>
                  </a:moveTo>
                  <a:lnTo>
                    <a:pt x="262" y="264"/>
                  </a:lnTo>
                  <a:lnTo>
                    <a:pt x="0" y="520"/>
                  </a:lnTo>
                  <a:lnTo>
                    <a:pt x="6" y="526"/>
                  </a:lnTo>
                  <a:lnTo>
                    <a:pt x="272" y="264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46" name="Group 145" descr="Puzzle pieces">
            <a:extLst>
              <a:ext uri="{FF2B5EF4-FFF2-40B4-BE49-F238E27FC236}">
                <a16:creationId xmlns:a16="http://schemas.microsoft.com/office/drawing/2014/main" id="{5BCA7258-CE7D-425E-8B9D-EA32A0BD860C}"/>
              </a:ext>
            </a:extLst>
          </p:cNvPr>
          <p:cNvGrpSpPr/>
          <p:nvPr/>
        </p:nvGrpSpPr>
        <p:grpSpPr>
          <a:xfrm>
            <a:off x="528638" y="3070226"/>
            <a:ext cx="3025776" cy="1125537"/>
            <a:chOff x="528638" y="3070226"/>
            <a:chExt cx="3025776" cy="1125537"/>
          </a:xfrm>
        </p:grpSpPr>
        <p:sp>
          <p:nvSpPr>
            <p:cNvPr id="60" name="Freeform 77">
              <a:extLst>
                <a:ext uri="{FF2B5EF4-FFF2-40B4-BE49-F238E27FC236}">
                  <a16:creationId xmlns:a16="http://schemas.microsoft.com/office/drawing/2014/main" id="{5FF041A5-077E-473D-B405-B1601485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8" y="3070226"/>
              <a:ext cx="896938" cy="898525"/>
            </a:xfrm>
            <a:custGeom>
              <a:avLst/>
              <a:gdLst>
                <a:gd name="T0" fmla="*/ 245 w 285"/>
                <a:gd name="T1" fmla="*/ 139 h 285"/>
                <a:gd name="T2" fmla="*/ 213 w 285"/>
                <a:gd name="T3" fmla="*/ 156 h 285"/>
                <a:gd name="T4" fmla="*/ 213 w 285"/>
                <a:gd name="T5" fmla="*/ 133 h 285"/>
                <a:gd name="T6" fmla="*/ 213 w 285"/>
                <a:gd name="T7" fmla="*/ 72 h 285"/>
                <a:gd name="T8" fmla="*/ 213 w 285"/>
                <a:gd name="T9" fmla="*/ 72 h 285"/>
                <a:gd name="T10" fmla="*/ 130 w 285"/>
                <a:gd name="T11" fmla="*/ 72 h 285"/>
                <a:gd name="T12" fmla="*/ 146 w 285"/>
                <a:gd name="T13" fmla="*/ 40 h 285"/>
                <a:gd name="T14" fmla="*/ 106 w 285"/>
                <a:gd name="T15" fmla="*/ 0 h 285"/>
                <a:gd name="T16" fmla="*/ 67 w 285"/>
                <a:gd name="T17" fmla="*/ 40 h 285"/>
                <a:gd name="T18" fmla="*/ 83 w 285"/>
                <a:gd name="T19" fmla="*/ 72 h 285"/>
                <a:gd name="T20" fmla="*/ 0 w 285"/>
                <a:gd name="T21" fmla="*/ 72 h 285"/>
                <a:gd name="T22" fmla="*/ 0 w 285"/>
                <a:gd name="T23" fmla="*/ 133 h 285"/>
                <a:gd name="T24" fmla="*/ 20 w 285"/>
                <a:gd name="T25" fmla="*/ 129 h 285"/>
                <a:gd name="T26" fmla="*/ 70 w 285"/>
                <a:gd name="T27" fmla="*/ 179 h 285"/>
                <a:gd name="T28" fmla="*/ 20 w 285"/>
                <a:gd name="T29" fmla="*/ 229 h 285"/>
                <a:gd name="T30" fmla="*/ 0 w 285"/>
                <a:gd name="T31" fmla="*/ 225 h 285"/>
                <a:gd name="T32" fmla="*/ 0 w 285"/>
                <a:gd name="T33" fmla="*/ 285 h 285"/>
                <a:gd name="T34" fmla="*/ 152 w 285"/>
                <a:gd name="T35" fmla="*/ 285 h 285"/>
                <a:gd name="T36" fmla="*/ 213 w 285"/>
                <a:gd name="T37" fmla="*/ 285 h 285"/>
                <a:gd name="T38" fmla="*/ 213 w 285"/>
                <a:gd name="T39" fmla="*/ 202 h 285"/>
                <a:gd name="T40" fmla="*/ 245 w 285"/>
                <a:gd name="T41" fmla="*/ 219 h 285"/>
                <a:gd name="T42" fmla="*/ 285 w 285"/>
                <a:gd name="T43" fmla="*/ 179 h 285"/>
                <a:gd name="T44" fmla="*/ 245 w 285"/>
                <a:gd name="T45" fmla="*/ 139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5" h="285">
                  <a:moveTo>
                    <a:pt x="245" y="139"/>
                  </a:moveTo>
                  <a:cubicBezTo>
                    <a:pt x="232" y="139"/>
                    <a:pt x="220" y="146"/>
                    <a:pt x="213" y="156"/>
                  </a:cubicBezTo>
                  <a:cubicBezTo>
                    <a:pt x="213" y="133"/>
                    <a:pt x="213" y="133"/>
                    <a:pt x="213" y="133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40" y="65"/>
                    <a:pt x="146" y="53"/>
                    <a:pt x="146" y="40"/>
                  </a:cubicBezTo>
                  <a:cubicBezTo>
                    <a:pt x="146" y="18"/>
                    <a:pt x="128" y="0"/>
                    <a:pt x="106" y="0"/>
                  </a:cubicBezTo>
                  <a:cubicBezTo>
                    <a:pt x="84" y="0"/>
                    <a:pt x="67" y="18"/>
                    <a:pt x="67" y="40"/>
                  </a:cubicBezTo>
                  <a:cubicBezTo>
                    <a:pt x="67" y="53"/>
                    <a:pt x="73" y="65"/>
                    <a:pt x="83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6" y="130"/>
                    <a:pt x="13" y="129"/>
                    <a:pt x="20" y="129"/>
                  </a:cubicBezTo>
                  <a:cubicBezTo>
                    <a:pt x="48" y="129"/>
                    <a:pt x="70" y="151"/>
                    <a:pt x="70" y="179"/>
                  </a:cubicBezTo>
                  <a:cubicBezTo>
                    <a:pt x="70" y="206"/>
                    <a:pt x="48" y="229"/>
                    <a:pt x="20" y="229"/>
                  </a:cubicBezTo>
                  <a:cubicBezTo>
                    <a:pt x="13" y="229"/>
                    <a:pt x="6" y="227"/>
                    <a:pt x="0" y="225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152" y="285"/>
                    <a:pt x="152" y="285"/>
                    <a:pt x="152" y="285"/>
                  </a:cubicBezTo>
                  <a:cubicBezTo>
                    <a:pt x="213" y="285"/>
                    <a:pt x="213" y="285"/>
                    <a:pt x="213" y="285"/>
                  </a:cubicBezTo>
                  <a:cubicBezTo>
                    <a:pt x="213" y="202"/>
                    <a:pt x="213" y="202"/>
                    <a:pt x="213" y="202"/>
                  </a:cubicBezTo>
                  <a:cubicBezTo>
                    <a:pt x="220" y="212"/>
                    <a:pt x="232" y="219"/>
                    <a:pt x="245" y="219"/>
                  </a:cubicBezTo>
                  <a:cubicBezTo>
                    <a:pt x="267" y="219"/>
                    <a:pt x="285" y="201"/>
                    <a:pt x="285" y="179"/>
                  </a:cubicBezTo>
                  <a:cubicBezTo>
                    <a:pt x="285" y="157"/>
                    <a:pt x="267" y="139"/>
                    <a:pt x="245" y="1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78">
              <a:extLst>
                <a:ext uri="{FF2B5EF4-FFF2-40B4-BE49-F238E27FC236}">
                  <a16:creationId xmlns:a16="http://schemas.microsoft.com/office/drawing/2014/main" id="{DE850678-3706-4B41-A134-88239EFD7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6276" y="3070226"/>
              <a:ext cx="900113" cy="898525"/>
            </a:xfrm>
            <a:custGeom>
              <a:avLst/>
              <a:gdLst>
                <a:gd name="T0" fmla="*/ 246 w 286"/>
                <a:gd name="T1" fmla="*/ 139 h 285"/>
                <a:gd name="T2" fmla="*/ 213 w 286"/>
                <a:gd name="T3" fmla="*/ 156 h 285"/>
                <a:gd name="T4" fmla="*/ 213 w 286"/>
                <a:gd name="T5" fmla="*/ 133 h 285"/>
                <a:gd name="T6" fmla="*/ 213 w 286"/>
                <a:gd name="T7" fmla="*/ 72 h 285"/>
                <a:gd name="T8" fmla="*/ 213 w 286"/>
                <a:gd name="T9" fmla="*/ 72 h 285"/>
                <a:gd name="T10" fmla="*/ 130 w 286"/>
                <a:gd name="T11" fmla="*/ 72 h 285"/>
                <a:gd name="T12" fmla="*/ 147 w 286"/>
                <a:gd name="T13" fmla="*/ 40 h 285"/>
                <a:gd name="T14" fmla="*/ 107 w 286"/>
                <a:gd name="T15" fmla="*/ 0 h 285"/>
                <a:gd name="T16" fmla="*/ 67 w 286"/>
                <a:gd name="T17" fmla="*/ 40 h 285"/>
                <a:gd name="T18" fmla="*/ 84 w 286"/>
                <a:gd name="T19" fmla="*/ 72 h 285"/>
                <a:gd name="T20" fmla="*/ 0 w 286"/>
                <a:gd name="T21" fmla="*/ 72 h 285"/>
                <a:gd name="T22" fmla="*/ 0 w 286"/>
                <a:gd name="T23" fmla="*/ 133 h 285"/>
                <a:gd name="T24" fmla="*/ 20 w 286"/>
                <a:gd name="T25" fmla="*/ 129 h 285"/>
                <a:gd name="T26" fmla="*/ 71 w 286"/>
                <a:gd name="T27" fmla="*/ 179 h 285"/>
                <a:gd name="T28" fmla="*/ 20 w 286"/>
                <a:gd name="T29" fmla="*/ 229 h 285"/>
                <a:gd name="T30" fmla="*/ 0 w 286"/>
                <a:gd name="T31" fmla="*/ 225 h 285"/>
                <a:gd name="T32" fmla="*/ 0 w 286"/>
                <a:gd name="T33" fmla="*/ 285 h 285"/>
                <a:gd name="T34" fmla="*/ 153 w 286"/>
                <a:gd name="T35" fmla="*/ 285 h 285"/>
                <a:gd name="T36" fmla="*/ 213 w 286"/>
                <a:gd name="T37" fmla="*/ 285 h 285"/>
                <a:gd name="T38" fmla="*/ 213 w 286"/>
                <a:gd name="T39" fmla="*/ 202 h 285"/>
                <a:gd name="T40" fmla="*/ 246 w 286"/>
                <a:gd name="T41" fmla="*/ 219 h 285"/>
                <a:gd name="T42" fmla="*/ 286 w 286"/>
                <a:gd name="T43" fmla="*/ 179 h 285"/>
                <a:gd name="T44" fmla="*/ 246 w 286"/>
                <a:gd name="T45" fmla="*/ 139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6" h="285">
                  <a:moveTo>
                    <a:pt x="246" y="139"/>
                  </a:moveTo>
                  <a:cubicBezTo>
                    <a:pt x="233" y="139"/>
                    <a:pt x="221" y="146"/>
                    <a:pt x="213" y="156"/>
                  </a:cubicBezTo>
                  <a:cubicBezTo>
                    <a:pt x="213" y="133"/>
                    <a:pt x="213" y="133"/>
                    <a:pt x="213" y="133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40" y="65"/>
                    <a:pt x="147" y="53"/>
                    <a:pt x="147" y="40"/>
                  </a:cubicBezTo>
                  <a:cubicBezTo>
                    <a:pt x="147" y="18"/>
                    <a:pt x="129" y="0"/>
                    <a:pt x="107" y="0"/>
                  </a:cubicBezTo>
                  <a:cubicBezTo>
                    <a:pt x="85" y="0"/>
                    <a:pt x="67" y="18"/>
                    <a:pt x="67" y="40"/>
                  </a:cubicBezTo>
                  <a:cubicBezTo>
                    <a:pt x="67" y="53"/>
                    <a:pt x="74" y="65"/>
                    <a:pt x="84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6" y="130"/>
                    <a:pt x="13" y="129"/>
                    <a:pt x="20" y="129"/>
                  </a:cubicBezTo>
                  <a:cubicBezTo>
                    <a:pt x="48" y="129"/>
                    <a:pt x="71" y="151"/>
                    <a:pt x="71" y="179"/>
                  </a:cubicBezTo>
                  <a:cubicBezTo>
                    <a:pt x="71" y="206"/>
                    <a:pt x="48" y="229"/>
                    <a:pt x="20" y="229"/>
                  </a:cubicBezTo>
                  <a:cubicBezTo>
                    <a:pt x="13" y="229"/>
                    <a:pt x="6" y="227"/>
                    <a:pt x="0" y="225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153" y="285"/>
                    <a:pt x="153" y="285"/>
                    <a:pt x="153" y="285"/>
                  </a:cubicBezTo>
                  <a:cubicBezTo>
                    <a:pt x="213" y="285"/>
                    <a:pt x="213" y="285"/>
                    <a:pt x="213" y="285"/>
                  </a:cubicBezTo>
                  <a:cubicBezTo>
                    <a:pt x="213" y="202"/>
                    <a:pt x="213" y="202"/>
                    <a:pt x="213" y="202"/>
                  </a:cubicBezTo>
                  <a:cubicBezTo>
                    <a:pt x="221" y="212"/>
                    <a:pt x="233" y="219"/>
                    <a:pt x="246" y="219"/>
                  </a:cubicBezTo>
                  <a:cubicBezTo>
                    <a:pt x="268" y="219"/>
                    <a:pt x="286" y="201"/>
                    <a:pt x="286" y="179"/>
                  </a:cubicBezTo>
                  <a:cubicBezTo>
                    <a:pt x="286" y="157"/>
                    <a:pt x="268" y="139"/>
                    <a:pt x="246" y="1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79">
              <a:extLst>
                <a:ext uri="{FF2B5EF4-FFF2-40B4-BE49-F238E27FC236}">
                  <a16:creationId xmlns:a16="http://schemas.microsoft.com/office/drawing/2014/main" id="{79E45D3E-A7CE-4AE3-8953-4E847F1D0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3297238"/>
              <a:ext cx="898525" cy="898525"/>
            </a:xfrm>
            <a:custGeom>
              <a:avLst/>
              <a:gdLst>
                <a:gd name="T0" fmla="*/ 246 w 285"/>
                <a:gd name="T1" fmla="*/ 147 h 285"/>
                <a:gd name="T2" fmla="*/ 213 w 285"/>
                <a:gd name="T3" fmla="*/ 130 h 285"/>
                <a:gd name="T4" fmla="*/ 213 w 285"/>
                <a:gd name="T5" fmla="*/ 153 h 285"/>
                <a:gd name="T6" fmla="*/ 213 w 285"/>
                <a:gd name="T7" fmla="*/ 213 h 285"/>
                <a:gd name="T8" fmla="*/ 213 w 285"/>
                <a:gd name="T9" fmla="*/ 213 h 285"/>
                <a:gd name="T10" fmla="*/ 213 w 285"/>
                <a:gd name="T11" fmla="*/ 213 h 285"/>
                <a:gd name="T12" fmla="*/ 130 w 285"/>
                <a:gd name="T13" fmla="*/ 213 h 285"/>
                <a:gd name="T14" fmla="*/ 146 w 285"/>
                <a:gd name="T15" fmla="*/ 246 h 285"/>
                <a:gd name="T16" fmla="*/ 107 w 285"/>
                <a:gd name="T17" fmla="*/ 285 h 285"/>
                <a:gd name="T18" fmla="*/ 67 w 285"/>
                <a:gd name="T19" fmla="*/ 246 h 285"/>
                <a:gd name="T20" fmla="*/ 83 w 285"/>
                <a:gd name="T21" fmla="*/ 213 h 285"/>
                <a:gd name="T22" fmla="*/ 0 w 285"/>
                <a:gd name="T23" fmla="*/ 213 h 285"/>
                <a:gd name="T24" fmla="*/ 0 w 285"/>
                <a:gd name="T25" fmla="*/ 153 h 285"/>
                <a:gd name="T26" fmla="*/ 20 w 285"/>
                <a:gd name="T27" fmla="*/ 157 h 285"/>
                <a:gd name="T28" fmla="*/ 70 w 285"/>
                <a:gd name="T29" fmla="*/ 107 h 285"/>
                <a:gd name="T30" fmla="*/ 20 w 285"/>
                <a:gd name="T31" fmla="*/ 57 h 285"/>
                <a:gd name="T32" fmla="*/ 0 w 285"/>
                <a:gd name="T33" fmla="*/ 61 h 285"/>
                <a:gd name="T34" fmla="*/ 0 w 285"/>
                <a:gd name="T35" fmla="*/ 0 h 285"/>
                <a:gd name="T36" fmla="*/ 153 w 285"/>
                <a:gd name="T37" fmla="*/ 0 h 285"/>
                <a:gd name="T38" fmla="*/ 213 w 285"/>
                <a:gd name="T39" fmla="*/ 0 h 285"/>
                <a:gd name="T40" fmla="*/ 213 w 285"/>
                <a:gd name="T41" fmla="*/ 0 h 285"/>
                <a:gd name="T42" fmla="*/ 213 w 285"/>
                <a:gd name="T43" fmla="*/ 84 h 285"/>
                <a:gd name="T44" fmla="*/ 246 w 285"/>
                <a:gd name="T45" fmla="*/ 67 h 285"/>
                <a:gd name="T46" fmla="*/ 285 w 285"/>
                <a:gd name="T47" fmla="*/ 107 h 285"/>
                <a:gd name="T48" fmla="*/ 246 w 285"/>
                <a:gd name="T49" fmla="*/ 147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5" h="285">
                  <a:moveTo>
                    <a:pt x="246" y="147"/>
                  </a:moveTo>
                  <a:cubicBezTo>
                    <a:pt x="232" y="147"/>
                    <a:pt x="220" y="140"/>
                    <a:pt x="213" y="130"/>
                  </a:cubicBezTo>
                  <a:cubicBezTo>
                    <a:pt x="213" y="153"/>
                    <a:pt x="213" y="153"/>
                    <a:pt x="213" y="153"/>
                  </a:cubicBezTo>
                  <a:cubicBezTo>
                    <a:pt x="213" y="213"/>
                    <a:pt x="213" y="213"/>
                    <a:pt x="213" y="213"/>
                  </a:cubicBezTo>
                  <a:cubicBezTo>
                    <a:pt x="213" y="213"/>
                    <a:pt x="213" y="213"/>
                    <a:pt x="213" y="213"/>
                  </a:cubicBezTo>
                  <a:cubicBezTo>
                    <a:pt x="213" y="213"/>
                    <a:pt x="213" y="213"/>
                    <a:pt x="213" y="213"/>
                  </a:cubicBezTo>
                  <a:cubicBezTo>
                    <a:pt x="130" y="213"/>
                    <a:pt x="130" y="213"/>
                    <a:pt x="130" y="213"/>
                  </a:cubicBezTo>
                  <a:cubicBezTo>
                    <a:pt x="140" y="221"/>
                    <a:pt x="146" y="232"/>
                    <a:pt x="146" y="246"/>
                  </a:cubicBezTo>
                  <a:cubicBezTo>
                    <a:pt x="146" y="268"/>
                    <a:pt x="129" y="285"/>
                    <a:pt x="107" y="285"/>
                  </a:cubicBezTo>
                  <a:cubicBezTo>
                    <a:pt x="85" y="285"/>
                    <a:pt x="67" y="268"/>
                    <a:pt x="67" y="246"/>
                  </a:cubicBezTo>
                  <a:cubicBezTo>
                    <a:pt x="67" y="232"/>
                    <a:pt x="73" y="221"/>
                    <a:pt x="83" y="213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6" y="155"/>
                    <a:pt x="13" y="157"/>
                    <a:pt x="20" y="157"/>
                  </a:cubicBezTo>
                  <a:cubicBezTo>
                    <a:pt x="48" y="157"/>
                    <a:pt x="70" y="134"/>
                    <a:pt x="70" y="107"/>
                  </a:cubicBezTo>
                  <a:cubicBezTo>
                    <a:pt x="70" y="79"/>
                    <a:pt x="48" y="57"/>
                    <a:pt x="20" y="57"/>
                  </a:cubicBezTo>
                  <a:cubicBezTo>
                    <a:pt x="13" y="57"/>
                    <a:pt x="6" y="58"/>
                    <a:pt x="0" y="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3" y="84"/>
                    <a:pt x="213" y="84"/>
                    <a:pt x="213" y="84"/>
                  </a:cubicBezTo>
                  <a:cubicBezTo>
                    <a:pt x="220" y="74"/>
                    <a:pt x="232" y="67"/>
                    <a:pt x="246" y="67"/>
                  </a:cubicBezTo>
                  <a:cubicBezTo>
                    <a:pt x="268" y="67"/>
                    <a:pt x="285" y="85"/>
                    <a:pt x="285" y="107"/>
                  </a:cubicBezTo>
                  <a:cubicBezTo>
                    <a:pt x="285" y="129"/>
                    <a:pt x="268" y="147"/>
                    <a:pt x="246" y="1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80">
              <a:extLst>
                <a:ext uri="{FF2B5EF4-FFF2-40B4-BE49-F238E27FC236}">
                  <a16:creationId xmlns:a16="http://schemas.microsoft.com/office/drawing/2014/main" id="{043FDAFA-2698-43F5-838B-F9D1D7218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476" y="3297238"/>
              <a:ext cx="896938" cy="898525"/>
            </a:xfrm>
            <a:custGeom>
              <a:avLst/>
              <a:gdLst>
                <a:gd name="T0" fmla="*/ 245 w 285"/>
                <a:gd name="T1" fmla="*/ 147 h 285"/>
                <a:gd name="T2" fmla="*/ 213 w 285"/>
                <a:gd name="T3" fmla="*/ 130 h 285"/>
                <a:gd name="T4" fmla="*/ 213 w 285"/>
                <a:gd name="T5" fmla="*/ 153 h 285"/>
                <a:gd name="T6" fmla="*/ 213 w 285"/>
                <a:gd name="T7" fmla="*/ 213 h 285"/>
                <a:gd name="T8" fmla="*/ 213 w 285"/>
                <a:gd name="T9" fmla="*/ 213 h 285"/>
                <a:gd name="T10" fmla="*/ 213 w 285"/>
                <a:gd name="T11" fmla="*/ 213 h 285"/>
                <a:gd name="T12" fmla="*/ 130 w 285"/>
                <a:gd name="T13" fmla="*/ 213 h 285"/>
                <a:gd name="T14" fmla="*/ 146 w 285"/>
                <a:gd name="T15" fmla="*/ 246 h 285"/>
                <a:gd name="T16" fmla="*/ 106 w 285"/>
                <a:gd name="T17" fmla="*/ 285 h 285"/>
                <a:gd name="T18" fmla="*/ 66 w 285"/>
                <a:gd name="T19" fmla="*/ 246 h 285"/>
                <a:gd name="T20" fmla="*/ 83 w 285"/>
                <a:gd name="T21" fmla="*/ 213 h 285"/>
                <a:gd name="T22" fmla="*/ 0 w 285"/>
                <a:gd name="T23" fmla="*/ 213 h 285"/>
                <a:gd name="T24" fmla="*/ 0 w 285"/>
                <a:gd name="T25" fmla="*/ 153 h 285"/>
                <a:gd name="T26" fmla="*/ 20 w 285"/>
                <a:gd name="T27" fmla="*/ 157 h 285"/>
                <a:gd name="T28" fmla="*/ 70 w 285"/>
                <a:gd name="T29" fmla="*/ 107 h 285"/>
                <a:gd name="T30" fmla="*/ 20 w 285"/>
                <a:gd name="T31" fmla="*/ 57 h 285"/>
                <a:gd name="T32" fmla="*/ 0 w 285"/>
                <a:gd name="T33" fmla="*/ 61 h 285"/>
                <a:gd name="T34" fmla="*/ 0 w 285"/>
                <a:gd name="T35" fmla="*/ 0 h 285"/>
                <a:gd name="T36" fmla="*/ 152 w 285"/>
                <a:gd name="T37" fmla="*/ 0 h 285"/>
                <a:gd name="T38" fmla="*/ 213 w 285"/>
                <a:gd name="T39" fmla="*/ 0 h 285"/>
                <a:gd name="T40" fmla="*/ 213 w 285"/>
                <a:gd name="T41" fmla="*/ 84 h 285"/>
                <a:gd name="T42" fmla="*/ 245 w 285"/>
                <a:gd name="T43" fmla="*/ 67 h 285"/>
                <a:gd name="T44" fmla="*/ 285 w 285"/>
                <a:gd name="T45" fmla="*/ 107 h 285"/>
                <a:gd name="T46" fmla="*/ 245 w 285"/>
                <a:gd name="T47" fmla="*/ 147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5" h="285">
                  <a:moveTo>
                    <a:pt x="245" y="147"/>
                  </a:moveTo>
                  <a:cubicBezTo>
                    <a:pt x="232" y="147"/>
                    <a:pt x="220" y="140"/>
                    <a:pt x="213" y="130"/>
                  </a:cubicBezTo>
                  <a:cubicBezTo>
                    <a:pt x="213" y="153"/>
                    <a:pt x="213" y="153"/>
                    <a:pt x="213" y="153"/>
                  </a:cubicBezTo>
                  <a:cubicBezTo>
                    <a:pt x="213" y="213"/>
                    <a:pt x="213" y="213"/>
                    <a:pt x="213" y="213"/>
                  </a:cubicBezTo>
                  <a:cubicBezTo>
                    <a:pt x="213" y="213"/>
                    <a:pt x="213" y="213"/>
                    <a:pt x="213" y="213"/>
                  </a:cubicBezTo>
                  <a:cubicBezTo>
                    <a:pt x="213" y="213"/>
                    <a:pt x="213" y="213"/>
                    <a:pt x="213" y="213"/>
                  </a:cubicBezTo>
                  <a:cubicBezTo>
                    <a:pt x="130" y="213"/>
                    <a:pt x="130" y="213"/>
                    <a:pt x="130" y="213"/>
                  </a:cubicBezTo>
                  <a:cubicBezTo>
                    <a:pt x="139" y="221"/>
                    <a:pt x="146" y="232"/>
                    <a:pt x="146" y="246"/>
                  </a:cubicBezTo>
                  <a:cubicBezTo>
                    <a:pt x="146" y="268"/>
                    <a:pt x="128" y="285"/>
                    <a:pt x="106" y="285"/>
                  </a:cubicBezTo>
                  <a:cubicBezTo>
                    <a:pt x="84" y="285"/>
                    <a:pt x="66" y="268"/>
                    <a:pt x="66" y="246"/>
                  </a:cubicBezTo>
                  <a:cubicBezTo>
                    <a:pt x="66" y="232"/>
                    <a:pt x="73" y="221"/>
                    <a:pt x="83" y="213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6" y="155"/>
                    <a:pt x="13" y="157"/>
                    <a:pt x="20" y="157"/>
                  </a:cubicBezTo>
                  <a:cubicBezTo>
                    <a:pt x="47" y="157"/>
                    <a:pt x="70" y="134"/>
                    <a:pt x="70" y="107"/>
                  </a:cubicBezTo>
                  <a:cubicBezTo>
                    <a:pt x="70" y="79"/>
                    <a:pt x="47" y="57"/>
                    <a:pt x="20" y="57"/>
                  </a:cubicBezTo>
                  <a:cubicBezTo>
                    <a:pt x="13" y="57"/>
                    <a:pt x="6" y="58"/>
                    <a:pt x="0" y="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3" y="84"/>
                    <a:pt x="213" y="84"/>
                    <a:pt x="213" y="84"/>
                  </a:cubicBezTo>
                  <a:cubicBezTo>
                    <a:pt x="220" y="74"/>
                    <a:pt x="232" y="67"/>
                    <a:pt x="245" y="67"/>
                  </a:cubicBezTo>
                  <a:cubicBezTo>
                    <a:pt x="267" y="67"/>
                    <a:pt x="285" y="85"/>
                    <a:pt x="285" y="107"/>
                  </a:cubicBezTo>
                  <a:cubicBezTo>
                    <a:pt x="285" y="129"/>
                    <a:pt x="267" y="147"/>
                    <a:pt x="245" y="1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47" name="Group 146" descr="Sequence of circles">
            <a:extLst>
              <a:ext uri="{FF2B5EF4-FFF2-40B4-BE49-F238E27FC236}">
                <a16:creationId xmlns:a16="http://schemas.microsoft.com/office/drawing/2014/main" id="{58EC6CBE-C3EA-4E0D-8BA0-B2FA0B64C26F}"/>
              </a:ext>
            </a:extLst>
          </p:cNvPr>
          <p:cNvGrpSpPr/>
          <p:nvPr/>
        </p:nvGrpSpPr>
        <p:grpSpPr>
          <a:xfrm>
            <a:off x="3825876" y="3162301"/>
            <a:ext cx="2459038" cy="893763"/>
            <a:chOff x="3825876" y="3162301"/>
            <a:chExt cx="2459038" cy="893763"/>
          </a:xfrm>
        </p:grpSpPr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EBD09B33-89BB-4F14-90F0-8349A881F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5876" y="3162301"/>
              <a:ext cx="893763" cy="89376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B59B9A02-CA6B-4EFE-B233-5D5A5EB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203701" y="3206751"/>
              <a:ext cx="323850" cy="806450"/>
            </a:xfrm>
            <a:custGeom>
              <a:avLst/>
              <a:gdLst>
                <a:gd name="T0" fmla="*/ 80 w 103"/>
                <a:gd name="T1" fmla="*/ 0 h 256"/>
                <a:gd name="T2" fmla="*/ 0 w 103"/>
                <a:gd name="T3" fmla="*/ 128 h 256"/>
                <a:gd name="T4" fmla="*/ 80 w 103"/>
                <a:gd name="T5" fmla="*/ 256 h 256"/>
                <a:gd name="T6" fmla="*/ 103 w 103"/>
                <a:gd name="T7" fmla="*/ 243 h 256"/>
                <a:gd name="T8" fmla="*/ 46 w 103"/>
                <a:gd name="T9" fmla="*/ 128 h 256"/>
                <a:gd name="T10" fmla="*/ 103 w 103"/>
                <a:gd name="T11" fmla="*/ 14 h 256"/>
                <a:gd name="T12" fmla="*/ 80 w 103"/>
                <a:gd name="T1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256">
                  <a:moveTo>
                    <a:pt x="80" y="0"/>
                  </a:moveTo>
                  <a:cubicBezTo>
                    <a:pt x="32" y="23"/>
                    <a:pt x="0" y="72"/>
                    <a:pt x="0" y="128"/>
                  </a:cubicBezTo>
                  <a:cubicBezTo>
                    <a:pt x="0" y="184"/>
                    <a:pt x="32" y="233"/>
                    <a:pt x="80" y="256"/>
                  </a:cubicBezTo>
                  <a:cubicBezTo>
                    <a:pt x="88" y="252"/>
                    <a:pt x="96" y="248"/>
                    <a:pt x="103" y="243"/>
                  </a:cubicBezTo>
                  <a:cubicBezTo>
                    <a:pt x="68" y="216"/>
                    <a:pt x="46" y="175"/>
                    <a:pt x="46" y="128"/>
                  </a:cubicBezTo>
                  <a:cubicBezTo>
                    <a:pt x="46" y="82"/>
                    <a:pt x="68" y="40"/>
                    <a:pt x="103" y="14"/>
                  </a:cubicBezTo>
                  <a:cubicBezTo>
                    <a:pt x="96" y="9"/>
                    <a:pt x="88" y="4"/>
                    <a:pt x="80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1130CCE-784C-420D-BF0B-B0FDDAA09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6113" y="3203576"/>
              <a:ext cx="74613" cy="812800"/>
            </a:xfrm>
            <a:custGeom>
              <a:avLst/>
              <a:gdLst>
                <a:gd name="T0" fmla="*/ 23 w 24"/>
                <a:gd name="T1" fmla="*/ 244 h 258"/>
                <a:gd name="T2" fmla="*/ 0 w 24"/>
                <a:gd name="T3" fmla="*/ 257 h 258"/>
                <a:gd name="T4" fmla="*/ 2 w 24"/>
                <a:gd name="T5" fmla="*/ 258 h 258"/>
                <a:gd name="T6" fmla="*/ 24 w 24"/>
                <a:gd name="T7" fmla="*/ 245 h 258"/>
                <a:gd name="T8" fmla="*/ 23 w 24"/>
                <a:gd name="T9" fmla="*/ 244 h 258"/>
                <a:gd name="T10" fmla="*/ 2 w 24"/>
                <a:gd name="T11" fmla="*/ 0 h 258"/>
                <a:gd name="T12" fmla="*/ 0 w 24"/>
                <a:gd name="T13" fmla="*/ 1 h 258"/>
                <a:gd name="T14" fmla="*/ 23 w 24"/>
                <a:gd name="T15" fmla="*/ 15 h 258"/>
                <a:gd name="T16" fmla="*/ 24 w 24"/>
                <a:gd name="T17" fmla="*/ 13 h 258"/>
                <a:gd name="T18" fmla="*/ 2 w 24"/>
                <a:gd name="T19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58">
                  <a:moveTo>
                    <a:pt x="23" y="244"/>
                  </a:moveTo>
                  <a:cubicBezTo>
                    <a:pt x="16" y="249"/>
                    <a:pt x="8" y="253"/>
                    <a:pt x="0" y="257"/>
                  </a:cubicBezTo>
                  <a:cubicBezTo>
                    <a:pt x="0" y="257"/>
                    <a:pt x="1" y="258"/>
                    <a:pt x="2" y="258"/>
                  </a:cubicBezTo>
                  <a:cubicBezTo>
                    <a:pt x="10" y="254"/>
                    <a:pt x="17" y="250"/>
                    <a:pt x="24" y="245"/>
                  </a:cubicBezTo>
                  <a:cubicBezTo>
                    <a:pt x="24" y="245"/>
                    <a:pt x="23" y="244"/>
                    <a:pt x="23" y="244"/>
                  </a:cubicBezTo>
                  <a:moveTo>
                    <a:pt x="2" y="0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8" y="5"/>
                    <a:pt x="16" y="10"/>
                    <a:pt x="23" y="15"/>
                  </a:cubicBezTo>
                  <a:cubicBezTo>
                    <a:pt x="23" y="14"/>
                    <a:pt x="24" y="14"/>
                    <a:pt x="24" y="13"/>
                  </a:cubicBezTo>
                  <a:cubicBezTo>
                    <a:pt x="17" y="8"/>
                    <a:pt x="10" y="4"/>
                    <a:pt x="2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6A3742E-E0A0-4C3F-A8DE-4F8DB8A3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513" y="3162301"/>
              <a:ext cx="898525" cy="893763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644C9905-853E-4C82-9297-EBCC33A09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32338" y="3206751"/>
              <a:ext cx="319088" cy="806450"/>
            </a:xfrm>
            <a:custGeom>
              <a:avLst/>
              <a:gdLst>
                <a:gd name="T0" fmla="*/ 80 w 101"/>
                <a:gd name="T1" fmla="*/ 0 h 256"/>
                <a:gd name="T2" fmla="*/ 0 w 101"/>
                <a:gd name="T3" fmla="*/ 128 h 256"/>
                <a:gd name="T4" fmla="*/ 80 w 101"/>
                <a:gd name="T5" fmla="*/ 256 h 256"/>
                <a:gd name="T6" fmla="*/ 101 w 101"/>
                <a:gd name="T7" fmla="*/ 244 h 256"/>
                <a:gd name="T8" fmla="*/ 42 w 101"/>
                <a:gd name="T9" fmla="*/ 128 h 256"/>
                <a:gd name="T10" fmla="*/ 101 w 101"/>
                <a:gd name="T11" fmla="*/ 12 h 256"/>
                <a:gd name="T12" fmla="*/ 80 w 101"/>
                <a:gd name="T1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256">
                  <a:moveTo>
                    <a:pt x="80" y="0"/>
                  </a:moveTo>
                  <a:cubicBezTo>
                    <a:pt x="33" y="23"/>
                    <a:pt x="0" y="72"/>
                    <a:pt x="0" y="128"/>
                  </a:cubicBezTo>
                  <a:cubicBezTo>
                    <a:pt x="0" y="184"/>
                    <a:pt x="33" y="233"/>
                    <a:pt x="80" y="256"/>
                  </a:cubicBezTo>
                  <a:cubicBezTo>
                    <a:pt x="87" y="253"/>
                    <a:pt x="94" y="249"/>
                    <a:pt x="101" y="244"/>
                  </a:cubicBezTo>
                  <a:cubicBezTo>
                    <a:pt x="65" y="218"/>
                    <a:pt x="42" y="176"/>
                    <a:pt x="42" y="128"/>
                  </a:cubicBezTo>
                  <a:cubicBezTo>
                    <a:pt x="42" y="80"/>
                    <a:pt x="65" y="38"/>
                    <a:pt x="101" y="12"/>
                  </a:cubicBezTo>
                  <a:cubicBezTo>
                    <a:pt x="94" y="8"/>
                    <a:pt x="87" y="4"/>
                    <a:pt x="80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7470B2C4-82D2-4CC2-B2A0-AC2ED0504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4751" y="3203576"/>
              <a:ext cx="73025" cy="812800"/>
            </a:xfrm>
            <a:custGeom>
              <a:avLst/>
              <a:gdLst>
                <a:gd name="T0" fmla="*/ 21 w 23"/>
                <a:gd name="T1" fmla="*/ 245 h 258"/>
                <a:gd name="T2" fmla="*/ 0 w 23"/>
                <a:gd name="T3" fmla="*/ 257 h 258"/>
                <a:gd name="T4" fmla="*/ 2 w 23"/>
                <a:gd name="T5" fmla="*/ 258 h 258"/>
                <a:gd name="T6" fmla="*/ 23 w 23"/>
                <a:gd name="T7" fmla="*/ 247 h 258"/>
                <a:gd name="T8" fmla="*/ 21 w 23"/>
                <a:gd name="T9" fmla="*/ 245 h 258"/>
                <a:gd name="T10" fmla="*/ 2 w 23"/>
                <a:gd name="T11" fmla="*/ 0 h 258"/>
                <a:gd name="T12" fmla="*/ 0 w 23"/>
                <a:gd name="T13" fmla="*/ 1 h 258"/>
                <a:gd name="T14" fmla="*/ 21 w 23"/>
                <a:gd name="T15" fmla="*/ 13 h 258"/>
                <a:gd name="T16" fmla="*/ 23 w 23"/>
                <a:gd name="T17" fmla="*/ 12 h 258"/>
                <a:gd name="T18" fmla="*/ 2 w 23"/>
                <a:gd name="T19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58">
                  <a:moveTo>
                    <a:pt x="21" y="245"/>
                  </a:moveTo>
                  <a:cubicBezTo>
                    <a:pt x="14" y="250"/>
                    <a:pt x="7" y="254"/>
                    <a:pt x="0" y="257"/>
                  </a:cubicBezTo>
                  <a:cubicBezTo>
                    <a:pt x="1" y="257"/>
                    <a:pt x="2" y="258"/>
                    <a:pt x="2" y="258"/>
                  </a:cubicBezTo>
                  <a:cubicBezTo>
                    <a:pt x="9" y="255"/>
                    <a:pt x="16" y="251"/>
                    <a:pt x="23" y="247"/>
                  </a:cubicBezTo>
                  <a:cubicBezTo>
                    <a:pt x="22" y="246"/>
                    <a:pt x="21" y="246"/>
                    <a:pt x="21" y="245"/>
                  </a:cubicBezTo>
                  <a:moveTo>
                    <a:pt x="2" y="0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7" y="5"/>
                    <a:pt x="14" y="9"/>
                    <a:pt x="21" y="13"/>
                  </a:cubicBezTo>
                  <a:cubicBezTo>
                    <a:pt x="21" y="13"/>
                    <a:pt x="22" y="12"/>
                    <a:pt x="23" y="12"/>
                  </a:cubicBezTo>
                  <a:cubicBezTo>
                    <a:pt x="16" y="7"/>
                    <a:pt x="9" y="4"/>
                    <a:pt x="2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Oval 38">
              <a:extLst>
                <a:ext uri="{FF2B5EF4-FFF2-40B4-BE49-F238E27FC236}">
                  <a16:creationId xmlns:a16="http://schemas.microsoft.com/office/drawing/2014/main" id="{1ED7CD90-70E5-4F65-A2BC-B46F3FF8A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2038" y="3162301"/>
              <a:ext cx="893763" cy="89376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40">
              <a:extLst>
                <a:ext uri="{FF2B5EF4-FFF2-40B4-BE49-F238E27FC236}">
                  <a16:creationId xmlns:a16="http://schemas.microsoft.com/office/drawing/2014/main" id="{B2697ED5-93D6-4A65-96F9-1CD10E4FE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49863" y="3206751"/>
              <a:ext cx="515938" cy="806450"/>
            </a:xfrm>
            <a:custGeom>
              <a:avLst/>
              <a:gdLst>
                <a:gd name="T0" fmla="*/ 80 w 164"/>
                <a:gd name="T1" fmla="*/ 0 h 256"/>
                <a:gd name="T2" fmla="*/ 0 w 164"/>
                <a:gd name="T3" fmla="*/ 128 h 256"/>
                <a:gd name="T4" fmla="*/ 80 w 164"/>
                <a:gd name="T5" fmla="*/ 256 h 256"/>
                <a:gd name="T6" fmla="*/ 121 w 164"/>
                <a:gd name="T7" fmla="*/ 227 h 256"/>
                <a:gd name="T8" fmla="*/ 162 w 164"/>
                <a:gd name="T9" fmla="*/ 128 h 256"/>
                <a:gd name="T10" fmla="*/ 164 w 164"/>
                <a:gd name="T11" fmla="*/ 128 h 256"/>
                <a:gd name="T12" fmla="*/ 164 w 164"/>
                <a:gd name="T13" fmla="*/ 128 h 256"/>
                <a:gd name="T14" fmla="*/ 162 w 164"/>
                <a:gd name="T15" fmla="*/ 128 h 256"/>
                <a:gd name="T16" fmla="*/ 121 w 164"/>
                <a:gd name="T17" fmla="*/ 29 h 256"/>
                <a:gd name="T18" fmla="*/ 80 w 164"/>
                <a:gd name="T19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256">
                  <a:moveTo>
                    <a:pt x="80" y="0"/>
                  </a:moveTo>
                  <a:cubicBezTo>
                    <a:pt x="33" y="23"/>
                    <a:pt x="0" y="72"/>
                    <a:pt x="0" y="128"/>
                  </a:cubicBezTo>
                  <a:cubicBezTo>
                    <a:pt x="0" y="184"/>
                    <a:pt x="33" y="233"/>
                    <a:pt x="80" y="256"/>
                  </a:cubicBezTo>
                  <a:cubicBezTo>
                    <a:pt x="95" y="249"/>
                    <a:pt x="109" y="239"/>
                    <a:pt x="121" y="227"/>
                  </a:cubicBezTo>
                  <a:cubicBezTo>
                    <a:pt x="147" y="202"/>
                    <a:pt x="162" y="167"/>
                    <a:pt x="162" y="128"/>
                  </a:cubicBezTo>
                  <a:cubicBezTo>
                    <a:pt x="164" y="128"/>
                    <a:pt x="164" y="128"/>
                    <a:pt x="164" y="128"/>
                  </a:cubicBezTo>
                  <a:cubicBezTo>
                    <a:pt x="164" y="128"/>
                    <a:pt x="164" y="128"/>
                    <a:pt x="164" y="128"/>
                  </a:cubicBezTo>
                  <a:cubicBezTo>
                    <a:pt x="162" y="128"/>
                    <a:pt x="162" y="128"/>
                    <a:pt x="162" y="128"/>
                  </a:cubicBezTo>
                  <a:cubicBezTo>
                    <a:pt x="162" y="89"/>
                    <a:pt x="147" y="54"/>
                    <a:pt x="121" y="29"/>
                  </a:cubicBezTo>
                  <a:cubicBezTo>
                    <a:pt x="109" y="17"/>
                    <a:pt x="95" y="7"/>
                    <a:pt x="80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41">
              <a:extLst>
                <a:ext uri="{FF2B5EF4-FFF2-40B4-BE49-F238E27FC236}">
                  <a16:creationId xmlns:a16="http://schemas.microsoft.com/office/drawing/2014/main" id="{1D8D3B3A-DCF4-4784-9296-33BA97820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0688" y="3203576"/>
              <a:ext cx="265113" cy="812800"/>
            </a:xfrm>
            <a:custGeom>
              <a:avLst/>
              <a:gdLst>
                <a:gd name="T0" fmla="*/ 84 w 84"/>
                <a:gd name="T1" fmla="*/ 129 h 258"/>
                <a:gd name="T2" fmla="*/ 82 w 84"/>
                <a:gd name="T3" fmla="*/ 129 h 258"/>
                <a:gd name="T4" fmla="*/ 41 w 84"/>
                <a:gd name="T5" fmla="*/ 228 h 258"/>
                <a:gd name="T6" fmla="*/ 0 w 84"/>
                <a:gd name="T7" fmla="*/ 257 h 258"/>
                <a:gd name="T8" fmla="*/ 2 w 84"/>
                <a:gd name="T9" fmla="*/ 258 h 258"/>
                <a:gd name="T10" fmla="*/ 84 w 84"/>
                <a:gd name="T11" fmla="*/ 129 h 258"/>
                <a:gd name="T12" fmla="*/ 2 w 84"/>
                <a:gd name="T13" fmla="*/ 0 h 258"/>
                <a:gd name="T14" fmla="*/ 0 w 84"/>
                <a:gd name="T15" fmla="*/ 1 h 258"/>
                <a:gd name="T16" fmla="*/ 41 w 84"/>
                <a:gd name="T17" fmla="*/ 30 h 258"/>
                <a:gd name="T18" fmla="*/ 82 w 84"/>
                <a:gd name="T19" fmla="*/ 129 h 258"/>
                <a:gd name="T20" fmla="*/ 84 w 84"/>
                <a:gd name="T21" fmla="*/ 129 h 258"/>
                <a:gd name="T22" fmla="*/ 84 w 84"/>
                <a:gd name="T23" fmla="*/ 129 h 258"/>
                <a:gd name="T24" fmla="*/ 2 w 84"/>
                <a:gd name="T25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258">
                  <a:moveTo>
                    <a:pt x="84" y="129"/>
                  </a:moveTo>
                  <a:cubicBezTo>
                    <a:pt x="82" y="129"/>
                    <a:pt x="82" y="129"/>
                    <a:pt x="82" y="129"/>
                  </a:cubicBezTo>
                  <a:cubicBezTo>
                    <a:pt x="82" y="168"/>
                    <a:pt x="67" y="203"/>
                    <a:pt x="41" y="228"/>
                  </a:cubicBezTo>
                  <a:cubicBezTo>
                    <a:pt x="29" y="240"/>
                    <a:pt x="15" y="250"/>
                    <a:pt x="0" y="257"/>
                  </a:cubicBezTo>
                  <a:cubicBezTo>
                    <a:pt x="1" y="257"/>
                    <a:pt x="1" y="258"/>
                    <a:pt x="2" y="258"/>
                  </a:cubicBezTo>
                  <a:cubicBezTo>
                    <a:pt x="51" y="235"/>
                    <a:pt x="84" y="186"/>
                    <a:pt x="84" y="129"/>
                  </a:cubicBezTo>
                  <a:moveTo>
                    <a:pt x="2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15" y="8"/>
                    <a:pt x="29" y="18"/>
                    <a:pt x="41" y="30"/>
                  </a:cubicBezTo>
                  <a:cubicBezTo>
                    <a:pt x="67" y="55"/>
                    <a:pt x="82" y="90"/>
                    <a:pt x="82" y="129"/>
                  </a:cubicBezTo>
                  <a:cubicBezTo>
                    <a:pt x="84" y="129"/>
                    <a:pt x="84" y="129"/>
                    <a:pt x="84" y="129"/>
                  </a:cubicBezTo>
                  <a:cubicBezTo>
                    <a:pt x="84" y="129"/>
                    <a:pt x="84" y="129"/>
                    <a:pt x="84" y="129"/>
                  </a:cubicBezTo>
                  <a:cubicBezTo>
                    <a:pt x="84" y="72"/>
                    <a:pt x="51" y="23"/>
                    <a:pt x="2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Oval 65">
              <a:extLst>
                <a:ext uri="{FF2B5EF4-FFF2-40B4-BE49-F238E27FC236}">
                  <a16:creationId xmlns:a16="http://schemas.microsoft.com/office/drawing/2014/main" id="{4F9EEE6A-74E8-4ACE-9B1B-145B4F18E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1151" y="3162301"/>
              <a:ext cx="893763" cy="89376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48" name="Group 147" descr="Timeline shape with circles">
            <a:extLst>
              <a:ext uri="{FF2B5EF4-FFF2-40B4-BE49-F238E27FC236}">
                <a16:creationId xmlns:a16="http://schemas.microsoft.com/office/drawing/2014/main" id="{445AC44E-1E9A-4ECD-A070-2F1C1B6C9B16}"/>
              </a:ext>
            </a:extLst>
          </p:cNvPr>
          <p:cNvGrpSpPr/>
          <p:nvPr/>
        </p:nvGrpSpPr>
        <p:grpSpPr>
          <a:xfrm>
            <a:off x="512763" y="4384676"/>
            <a:ext cx="2381251" cy="2047875"/>
            <a:chOff x="512763" y="4384676"/>
            <a:chExt cx="2381251" cy="2047875"/>
          </a:xfrm>
        </p:grpSpPr>
        <p:sp>
          <p:nvSpPr>
            <p:cNvPr id="100" name="Freeform 146">
              <a:extLst>
                <a:ext uri="{FF2B5EF4-FFF2-40B4-BE49-F238E27FC236}">
                  <a16:creationId xmlns:a16="http://schemas.microsoft.com/office/drawing/2014/main" id="{56907E61-3CD4-49D1-A2EA-8BE39EFF1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12763" y="5329238"/>
              <a:ext cx="157163" cy="157163"/>
            </a:xfrm>
            <a:custGeom>
              <a:avLst/>
              <a:gdLst>
                <a:gd name="T0" fmla="*/ 48 w 50"/>
                <a:gd name="T1" fmla="*/ 25 h 50"/>
                <a:gd name="T2" fmla="*/ 46 w 50"/>
                <a:gd name="T3" fmla="*/ 25 h 50"/>
                <a:gd name="T4" fmla="*/ 39 w 50"/>
                <a:gd name="T5" fmla="*/ 40 h 50"/>
                <a:gd name="T6" fmla="*/ 25 w 50"/>
                <a:gd name="T7" fmla="*/ 46 h 50"/>
                <a:gd name="T8" fmla="*/ 10 w 50"/>
                <a:gd name="T9" fmla="*/ 40 h 50"/>
                <a:gd name="T10" fmla="*/ 4 w 50"/>
                <a:gd name="T11" fmla="*/ 25 h 50"/>
                <a:gd name="T12" fmla="*/ 10 w 50"/>
                <a:gd name="T13" fmla="*/ 10 h 50"/>
                <a:gd name="T14" fmla="*/ 25 w 50"/>
                <a:gd name="T15" fmla="*/ 4 h 50"/>
                <a:gd name="T16" fmla="*/ 39 w 50"/>
                <a:gd name="T17" fmla="*/ 10 h 50"/>
                <a:gd name="T18" fmla="*/ 46 w 50"/>
                <a:gd name="T19" fmla="*/ 25 h 50"/>
                <a:gd name="T20" fmla="*/ 48 w 50"/>
                <a:gd name="T21" fmla="*/ 25 h 50"/>
                <a:gd name="T22" fmla="*/ 50 w 50"/>
                <a:gd name="T23" fmla="*/ 25 h 50"/>
                <a:gd name="T24" fmla="*/ 25 w 50"/>
                <a:gd name="T25" fmla="*/ 0 h 50"/>
                <a:gd name="T26" fmla="*/ 0 w 50"/>
                <a:gd name="T27" fmla="*/ 25 h 50"/>
                <a:gd name="T28" fmla="*/ 25 w 50"/>
                <a:gd name="T29" fmla="*/ 50 h 50"/>
                <a:gd name="T30" fmla="*/ 50 w 50"/>
                <a:gd name="T31" fmla="*/ 25 h 50"/>
                <a:gd name="T32" fmla="*/ 48 w 50"/>
                <a:gd name="T33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8" y="25"/>
                  </a:moveTo>
                  <a:cubicBezTo>
                    <a:pt x="46" y="25"/>
                    <a:pt x="46" y="25"/>
                    <a:pt x="46" y="25"/>
                  </a:cubicBezTo>
                  <a:cubicBezTo>
                    <a:pt x="46" y="31"/>
                    <a:pt x="43" y="36"/>
                    <a:pt x="39" y="40"/>
                  </a:cubicBezTo>
                  <a:cubicBezTo>
                    <a:pt x="36" y="44"/>
                    <a:pt x="30" y="46"/>
                    <a:pt x="25" y="46"/>
                  </a:cubicBezTo>
                  <a:cubicBezTo>
                    <a:pt x="19" y="46"/>
                    <a:pt x="14" y="44"/>
                    <a:pt x="10" y="40"/>
                  </a:cubicBezTo>
                  <a:cubicBezTo>
                    <a:pt x="6" y="36"/>
                    <a:pt x="4" y="31"/>
                    <a:pt x="4" y="25"/>
                  </a:cubicBezTo>
                  <a:cubicBezTo>
                    <a:pt x="4" y="19"/>
                    <a:pt x="6" y="14"/>
                    <a:pt x="10" y="10"/>
                  </a:cubicBezTo>
                  <a:cubicBezTo>
                    <a:pt x="14" y="6"/>
                    <a:pt x="19" y="4"/>
                    <a:pt x="25" y="4"/>
                  </a:cubicBezTo>
                  <a:cubicBezTo>
                    <a:pt x="30" y="4"/>
                    <a:pt x="36" y="6"/>
                    <a:pt x="39" y="10"/>
                  </a:cubicBezTo>
                  <a:cubicBezTo>
                    <a:pt x="43" y="14"/>
                    <a:pt x="46" y="19"/>
                    <a:pt x="46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11"/>
                    <a:pt x="38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38" y="50"/>
                    <a:pt x="50" y="39"/>
                    <a:pt x="50" y="25"/>
                  </a:cubicBezTo>
                  <a:lnTo>
                    <a:pt x="48" y="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147">
              <a:extLst>
                <a:ext uri="{FF2B5EF4-FFF2-40B4-BE49-F238E27FC236}">
                  <a16:creationId xmlns:a16="http://schemas.microsoft.com/office/drawing/2014/main" id="{0103CD4C-EDDE-4D83-A553-6307C2C1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851" y="5329238"/>
              <a:ext cx="157163" cy="157163"/>
            </a:xfrm>
            <a:custGeom>
              <a:avLst/>
              <a:gdLst>
                <a:gd name="T0" fmla="*/ 48 w 50"/>
                <a:gd name="T1" fmla="*/ 25 h 50"/>
                <a:gd name="T2" fmla="*/ 46 w 50"/>
                <a:gd name="T3" fmla="*/ 25 h 50"/>
                <a:gd name="T4" fmla="*/ 40 w 50"/>
                <a:gd name="T5" fmla="*/ 40 h 50"/>
                <a:gd name="T6" fmla="*/ 25 w 50"/>
                <a:gd name="T7" fmla="*/ 46 h 50"/>
                <a:gd name="T8" fmla="*/ 10 w 50"/>
                <a:gd name="T9" fmla="*/ 40 h 50"/>
                <a:gd name="T10" fmla="*/ 4 w 50"/>
                <a:gd name="T11" fmla="*/ 25 h 50"/>
                <a:gd name="T12" fmla="*/ 10 w 50"/>
                <a:gd name="T13" fmla="*/ 10 h 50"/>
                <a:gd name="T14" fmla="*/ 25 w 50"/>
                <a:gd name="T15" fmla="*/ 4 h 50"/>
                <a:gd name="T16" fmla="*/ 40 w 50"/>
                <a:gd name="T17" fmla="*/ 10 h 50"/>
                <a:gd name="T18" fmla="*/ 46 w 50"/>
                <a:gd name="T19" fmla="*/ 25 h 50"/>
                <a:gd name="T20" fmla="*/ 48 w 50"/>
                <a:gd name="T21" fmla="*/ 25 h 50"/>
                <a:gd name="T22" fmla="*/ 50 w 50"/>
                <a:gd name="T23" fmla="*/ 25 h 50"/>
                <a:gd name="T24" fmla="*/ 25 w 50"/>
                <a:gd name="T25" fmla="*/ 0 h 50"/>
                <a:gd name="T26" fmla="*/ 0 w 50"/>
                <a:gd name="T27" fmla="*/ 25 h 50"/>
                <a:gd name="T28" fmla="*/ 25 w 50"/>
                <a:gd name="T29" fmla="*/ 50 h 50"/>
                <a:gd name="T30" fmla="*/ 50 w 50"/>
                <a:gd name="T31" fmla="*/ 25 h 50"/>
                <a:gd name="T32" fmla="*/ 48 w 50"/>
                <a:gd name="T33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8" y="25"/>
                  </a:moveTo>
                  <a:cubicBezTo>
                    <a:pt x="46" y="25"/>
                    <a:pt x="46" y="25"/>
                    <a:pt x="46" y="25"/>
                  </a:cubicBezTo>
                  <a:cubicBezTo>
                    <a:pt x="46" y="31"/>
                    <a:pt x="44" y="36"/>
                    <a:pt x="40" y="40"/>
                  </a:cubicBezTo>
                  <a:cubicBezTo>
                    <a:pt x="36" y="44"/>
                    <a:pt x="31" y="46"/>
                    <a:pt x="25" y="46"/>
                  </a:cubicBezTo>
                  <a:cubicBezTo>
                    <a:pt x="19" y="46"/>
                    <a:pt x="14" y="44"/>
                    <a:pt x="10" y="40"/>
                  </a:cubicBezTo>
                  <a:cubicBezTo>
                    <a:pt x="6" y="36"/>
                    <a:pt x="4" y="31"/>
                    <a:pt x="4" y="25"/>
                  </a:cubicBezTo>
                  <a:cubicBezTo>
                    <a:pt x="4" y="19"/>
                    <a:pt x="6" y="14"/>
                    <a:pt x="10" y="10"/>
                  </a:cubicBezTo>
                  <a:cubicBezTo>
                    <a:pt x="14" y="6"/>
                    <a:pt x="19" y="4"/>
                    <a:pt x="25" y="4"/>
                  </a:cubicBezTo>
                  <a:cubicBezTo>
                    <a:pt x="31" y="4"/>
                    <a:pt x="36" y="6"/>
                    <a:pt x="40" y="10"/>
                  </a:cubicBezTo>
                  <a:cubicBezTo>
                    <a:pt x="44" y="14"/>
                    <a:pt x="46" y="19"/>
                    <a:pt x="46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39" y="50"/>
                    <a:pt x="50" y="39"/>
                    <a:pt x="50" y="25"/>
                  </a:cubicBezTo>
                  <a:lnTo>
                    <a:pt x="48" y="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Rectangle 148">
              <a:extLst>
                <a:ext uri="{FF2B5EF4-FFF2-40B4-BE49-F238E27FC236}">
                  <a16:creationId xmlns:a16="http://schemas.microsoft.com/office/drawing/2014/main" id="{1F76FC4E-8C96-4955-A44C-80AB978CC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751" y="5402263"/>
              <a:ext cx="2073275" cy="12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Rectangle 151">
              <a:extLst>
                <a:ext uri="{FF2B5EF4-FFF2-40B4-BE49-F238E27FC236}">
                  <a16:creationId xmlns:a16="http://schemas.microsoft.com/office/drawing/2014/main" id="{D9C1E98D-9F03-4F18-B531-229BD601E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301" y="5159376"/>
              <a:ext cx="12700" cy="249238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152">
              <a:extLst>
                <a:ext uri="{FF2B5EF4-FFF2-40B4-BE49-F238E27FC236}">
                  <a16:creationId xmlns:a16="http://schemas.microsoft.com/office/drawing/2014/main" id="{59A61D8A-5704-4169-B1F6-65AE40E9E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301" y="5159376"/>
              <a:ext cx="12700" cy="249238"/>
            </a:xfrm>
            <a:custGeom>
              <a:avLst/>
              <a:gdLst>
                <a:gd name="T0" fmla="*/ 0 w 8"/>
                <a:gd name="T1" fmla="*/ 0 h 157"/>
                <a:gd name="T2" fmla="*/ 0 w 8"/>
                <a:gd name="T3" fmla="*/ 157 h 157"/>
                <a:gd name="T4" fmla="*/ 8 w 8"/>
                <a:gd name="T5" fmla="*/ 157 h 157"/>
                <a:gd name="T6" fmla="*/ 8 w 8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57">
                  <a:moveTo>
                    <a:pt x="0" y="0"/>
                  </a:moveTo>
                  <a:lnTo>
                    <a:pt x="0" y="157"/>
                  </a:lnTo>
                  <a:lnTo>
                    <a:pt x="8" y="157"/>
                  </a:lnTo>
                  <a:lnTo>
                    <a:pt x="8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Rectangle 155">
              <a:extLst>
                <a:ext uri="{FF2B5EF4-FFF2-40B4-BE49-F238E27FC236}">
                  <a16:creationId xmlns:a16="http://schemas.microsoft.com/office/drawing/2014/main" id="{277F8799-A39F-48F7-BCB1-EDCF3599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326" y="5408613"/>
              <a:ext cx="12700" cy="249238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156">
              <a:extLst>
                <a:ext uri="{FF2B5EF4-FFF2-40B4-BE49-F238E27FC236}">
                  <a16:creationId xmlns:a16="http://schemas.microsoft.com/office/drawing/2014/main" id="{A7D5934E-5838-4792-BAB2-4FA1ECD7D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457326" y="5408613"/>
              <a:ext cx="12700" cy="249238"/>
            </a:xfrm>
            <a:custGeom>
              <a:avLst/>
              <a:gdLst>
                <a:gd name="T0" fmla="*/ 8 w 8"/>
                <a:gd name="T1" fmla="*/ 157 h 157"/>
                <a:gd name="T2" fmla="*/ 8 w 8"/>
                <a:gd name="T3" fmla="*/ 0 h 157"/>
                <a:gd name="T4" fmla="*/ 0 w 8"/>
                <a:gd name="T5" fmla="*/ 0 h 157"/>
                <a:gd name="T6" fmla="*/ 0 w 8"/>
                <a:gd name="T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57">
                  <a:moveTo>
                    <a:pt x="8" y="157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157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Rectangle 159">
              <a:extLst>
                <a:ext uri="{FF2B5EF4-FFF2-40B4-BE49-F238E27FC236}">
                  <a16:creationId xmlns:a16="http://schemas.microsoft.com/office/drawing/2014/main" id="{34DE5693-ED81-4BB3-842C-EDA846041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351" y="5159376"/>
              <a:ext cx="12700" cy="2492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160">
              <a:extLst>
                <a:ext uri="{FF2B5EF4-FFF2-40B4-BE49-F238E27FC236}">
                  <a16:creationId xmlns:a16="http://schemas.microsoft.com/office/drawing/2014/main" id="{72FFA2D2-E8E9-4E1F-96CD-79400DB6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11351" y="5159376"/>
              <a:ext cx="12700" cy="249238"/>
            </a:xfrm>
            <a:custGeom>
              <a:avLst/>
              <a:gdLst>
                <a:gd name="T0" fmla="*/ 0 w 8"/>
                <a:gd name="T1" fmla="*/ 0 h 157"/>
                <a:gd name="T2" fmla="*/ 0 w 8"/>
                <a:gd name="T3" fmla="*/ 157 h 157"/>
                <a:gd name="T4" fmla="*/ 8 w 8"/>
                <a:gd name="T5" fmla="*/ 157 h 157"/>
                <a:gd name="T6" fmla="*/ 8 w 8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57">
                  <a:moveTo>
                    <a:pt x="0" y="0"/>
                  </a:moveTo>
                  <a:lnTo>
                    <a:pt x="0" y="157"/>
                  </a:lnTo>
                  <a:lnTo>
                    <a:pt x="8" y="157"/>
                  </a:lnTo>
                  <a:lnTo>
                    <a:pt x="8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Rectangle 163">
              <a:extLst>
                <a:ext uri="{FF2B5EF4-FFF2-40B4-BE49-F238E27FC236}">
                  <a16:creationId xmlns:a16="http://schemas.microsoft.com/office/drawing/2014/main" id="{56C18A6F-AE66-41CB-8B73-74F9FFBD4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3788" y="5408613"/>
              <a:ext cx="12700" cy="249238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164">
              <a:extLst>
                <a:ext uri="{FF2B5EF4-FFF2-40B4-BE49-F238E27FC236}">
                  <a16:creationId xmlns:a16="http://schemas.microsoft.com/office/drawing/2014/main" id="{62528F4A-4E2C-4153-84BA-BA7F8EC48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363788" y="5408613"/>
              <a:ext cx="12700" cy="249238"/>
            </a:xfrm>
            <a:custGeom>
              <a:avLst/>
              <a:gdLst>
                <a:gd name="T0" fmla="*/ 8 w 8"/>
                <a:gd name="T1" fmla="*/ 157 h 157"/>
                <a:gd name="T2" fmla="*/ 8 w 8"/>
                <a:gd name="T3" fmla="*/ 0 h 157"/>
                <a:gd name="T4" fmla="*/ 0 w 8"/>
                <a:gd name="T5" fmla="*/ 0 h 157"/>
                <a:gd name="T6" fmla="*/ 0 w 8"/>
                <a:gd name="T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57">
                  <a:moveTo>
                    <a:pt x="8" y="157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157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Oval 150">
              <a:extLst>
                <a:ext uri="{FF2B5EF4-FFF2-40B4-BE49-F238E27FC236}">
                  <a16:creationId xmlns:a16="http://schemas.microsoft.com/office/drawing/2014/main" id="{C2A0B642-1AFA-4571-BD05-D08F8256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251" y="4384676"/>
              <a:ext cx="812800" cy="812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Oval 158">
              <a:extLst>
                <a:ext uri="{FF2B5EF4-FFF2-40B4-BE49-F238E27FC236}">
                  <a16:creationId xmlns:a16="http://schemas.microsoft.com/office/drawing/2014/main" id="{6C302E0D-C68E-4DEF-8FDB-87F123952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301" y="4384676"/>
              <a:ext cx="812800" cy="812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Oval 154">
              <a:extLst>
                <a:ext uri="{FF2B5EF4-FFF2-40B4-BE49-F238E27FC236}">
                  <a16:creationId xmlns:a16="http://schemas.microsoft.com/office/drawing/2014/main" id="{DFAF6DF2-6D50-4701-B0E4-EB484EFAC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276" y="5619751"/>
              <a:ext cx="812800" cy="81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Oval 162">
              <a:extLst>
                <a:ext uri="{FF2B5EF4-FFF2-40B4-BE49-F238E27FC236}">
                  <a16:creationId xmlns:a16="http://schemas.microsoft.com/office/drawing/2014/main" id="{0E98280F-8D3D-4AC0-903E-120C4BA55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738" y="5619751"/>
              <a:ext cx="812800" cy="81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Oval 153">
              <a:extLst>
                <a:ext uri="{FF2B5EF4-FFF2-40B4-BE49-F238E27FC236}">
                  <a16:creationId xmlns:a16="http://schemas.microsoft.com/office/drawing/2014/main" id="{01715FF7-C88F-4787-A33E-853ABCC08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651" y="5335588"/>
              <a:ext cx="146050" cy="1444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Oval 157">
              <a:extLst>
                <a:ext uri="{FF2B5EF4-FFF2-40B4-BE49-F238E27FC236}">
                  <a16:creationId xmlns:a16="http://schemas.microsoft.com/office/drawing/2014/main" id="{4ED13683-F118-41AD-B21B-8FCE5076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676" y="5335588"/>
              <a:ext cx="144463" cy="1444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Oval 161">
              <a:extLst>
                <a:ext uri="{FF2B5EF4-FFF2-40B4-BE49-F238E27FC236}">
                  <a16:creationId xmlns:a16="http://schemas.microsoft.com/office/drawing/2014/main" id="{67152FCF-215C-46DB-8496-4A18A6A1E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701" y="5335588"/>
              <a:ext cx="144463" cy="1444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Oval 165">
              <a:extLst>
                <a:ext uri="{FF2B5EF4-FFF2-40B4-BE49-F238E27FC236}">
                  <a16:creationId xmlns:a16="http://schemas.microsoft.com/office/drawing/2014/main" id="{562E8EC6-62A1-4D6A-A4CA-804A1F4E3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213" y="5335588"/>
              <a:ext cx="144463" cy="1444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49" name="Group 148" descr="Timeline with speech bubbles">
            <a:extLst>
              <a:ext uri="{FF2B5EF4-FFF2-40B4-BE49-F238E27FC236}">
                <a16:creationId xmlns:a16="http://schemas.microsoft.com/office/drawing/2014/main" id="{1484957A-0C1C-4418-964A-16E632989E12}"/>
              </a:ext>
            </a:extLst>
          </p:cNvPr>
          <p:cNvGrpSpPr/>
          <p:nvPr/>
        </p:nvGrpSpPr>
        <p:grpSpPr>
          <a:xfrm>
            <a:off x="3275013" y="4451351"/>
            <a:ext cx="3032126" cy="1920766"/>
            <a:chOff x="3275013" y="4451351"/>
            <a:chExt cx="3032126" cy="1920766"/>
          </a:xfrm>
        </p:grpSpPr>
        <p:sp>
          <p:nvSpPr>
            <p:cNvPr id="115" name="Freeform 167">
              <a:extLst>
                <a:ext uri="{FF2B5EF4-FFF2-40B4-BE49-F238E27FC236}">
                  <a16:creationId xmlns:a16="http://schemas.microsoft.com/office/drawing/2014/main" id="{3D242BA3-E2CA-4D40-8F7D-C5C4CEAD3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301" y="5399088"/>
              <a:ext cx="2752725" cy="12700"/>
            </a:xfrm>
            <a:custGeom>
              <a:avLst/>
              <a:gdLst>
                <a:gd name="T0" fmla="*/ 0 w 1734"/>
                <a:gd name="T1" fmla="*/ 8 h 8"/>
                <a:gd name="T2" fmla="*/ 1734 w 1734"/>
                <a:gd name="T3" fmla="*/ 8 h 8"/>
                <a:gd name="T4" fmla="*/ 1734 w 1734"/>
                <a:gd name="T5" fmla="*/ 0 h 8"/>
                <a:gd name="T6" fmla="*/ 0 w 173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4" h="8">
                  <a:moveTo>
                    <a:pt x="0" y="8"/>
                  </a:moveTo>
                  <a:lnTo>
                    <a:pt x="1734" y="8"/>
                  </a:lnTo>
                  <a:lnTo>
                    <a:pt x="1734" y="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Rectangle 168">
              <a:extLst>
                <a:ext uri="{FF2B5EF4-FFF2-40B4-BE49-F238E27FC236}">
                  <a16:creationId xmlns:a16="http://schemas.microsoft.com/office/drawing/2014/main" id="{C38C6B06-61A4-483C-834D-48D3D4CF6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1363" y="4451351"/>
              <a:ext cx="1104900" cy="6318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69">
              <a:extLst>
                <a:ext uri="{FF2B5EF4-FFF2-40B4-BE49-F238E27FC236}">
                  <a16:creationId xmlns:a16="http://schemas.microsoft.com/office/drawing/2014/main" id="{848BE0B7-DB8E-45CD-8897-7A6AE31E6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636963" y="5059363"/>
              <a:ext cx="390525" cy="276225"/>
            </a:xfrm>
            <a:custGeom>
              <a:avLst/>
              <a:gdLst>
                <a:gd name="T0" fmla="*/ 123 w 246"/>
                <a:gd name="T1" fmla="*/ 174 h 174"/>
                <a:gd name="T2" fmla="*/ 0 w 246"/>
                <a:gd name="T3" fmla="*/ 0 h 174"/>
                <a:gd name="T4" fmla="*/ 246 w 246"/>
                <a:gd name="T5" fmla="*/ 0 h 174"/>
                <a:gd name="T6" fmla="*/ 123 w 2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6" h="174">
                  <a:moveTo>
                    <a:pt x="123" y="174"/>
                  </a:moveTo>
                  <a:lnTo>
                    <a:pt x="0" y="0"/>
                  </a:lnTo>
                  <a:lnTo>
                    <a:pt x="246" y="0"/>
                  </a:lnTo>
                  <a:lnTo>
                    <a:pt x="123" y="1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Rectangle 170">
              <a:extLst>
                <a:ext uri="{FF2B5EF4-FFF2-40B4-BE49-F238E27FC236}">
                  <a16:creationId xmlns:a16="http://schemas.microsoft.com/office/drawing/2014/main" id="{07187267-298E-4A74-A10F-A5502CA33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6" y="4451351"/>
              <a:ext cx="1106488" cy="6318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71">
              <a:extLst>
                <a:ext uri="{FF2B5EF4-FFF2-40B4-BE49-F238E27FC236}">
                  <a16:creationId xmlns:a16="http://schemas.microsoft.com/office/drawing/2014/main" id="{B83D7013-00C9-49CE-BAEC-A52F0961C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914901" y="5059363"/>
              <a:ext cx="387350" cy="276225"/>
            </a:xfrm>
            <a:custGeom>
              <a:avLst/>
              <a:gdLst>
                <a:gd name="T0" fmla="*/ 123 w 244"/>
                <a:gd name="T1" fmla="*/ 174 h 174"/>
                <a:gd name="T2" fmla="*/ 0 w 244"/>
                <a:gd name="T3" fmla="*/ 0 h 174"/>
                <a:gd name="T4" fmla="*/ 244 w 244"/>
                <a:gd name="T5" fmla="*/ 0 h 174"/>
                <a:gd name="T6" fmla="*/ 123 w 244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4" h="174">
                  <a:moveTo>
                    <a:pt x="123" y="174"/>
                  </a:moveTo>
                  <a:lnTo>
                    <a:pt x="0" y="0"/>
                  </a:lnTo>
                  <a:lnTo>
                    <a:pt x="244" y="0"/>
                  </a:lnTo>
                  <a:lnTo>
                    <a:pt x="123" y="1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Rectangle 172">
              <a:extLst>
                <a:ext uri="{FF2B5EF4-FFF2-40B4-BE49-F238E27FC236}">
                  <a16:creationId xmlns:a16="http://schemas.microsoft.com/office/drawing/2014/main" id="{07C7A3F4-6704-4038-8F0B-CE22B27E14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1126" y="5722938"/>
              <a:ext cx="1101725" cy="6334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73">
              <a:extLst>
                <a:ext uri="{FF2B5EF4-FFF2-40B4-BE49-F238E27FC236}">
                  <a16:creationId xmlns:a16="http://schemas.microsoft.com/office/drawing/2014/main" id="{51EBD44C-AEC1-421B-BF41-EF9200C24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726" y="5472113"/>
              <a:ext cx="390525" cy="276225"/>
            </a:xfrm>
            <a:custGeom>
              <a:avLst/>
              <a:gdLst>
                <a:gd name="T0" fmla="*/ 123 w 246"/>
                <a:gd name="T1" fmla="*/ 0 h 174"/>
                <a:gd name="T2" fmla="*/ 0 w 246"/>
                <a:gd name="T3" fmla="*/ 174 h 174"/>
                <a:gd name="T4" fmla="*/ 246 w 246"/>
                <a:gd name="T5" fmla="*/ 174 h 174"/>
                <a:gd name="T6" fmla="*/ 123 w 246"/>
                <a:gd name="T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6" h="174">
                  <a:moveTo>
                    <a:pt x="123" y="0"/>
                  </a:moveTo>
                  <a:lnTo>
                    <a:pt x="0" y="174"/>
                  </a:lnTo>
                  <a:lnTo>
                    <a:pt x="246" y="174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Rectangle 174">
              <a:extLst>
                <a:ext uri="{FF2B5EF4-FFF2-40B4-BE49-F238E27FC236}">
                  <a16:creationId xmlns:a16="http://schemas.microsoft.com/office/drawing/2014/main" id="{9C7BC7F3-FAEF-439C-B30E-954DDDC45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5888" y="5738704"/>
              <a:ext cx="1104900" cy="63341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176">
              <a:extLst>
                <a:ext uri="{FF2B5EF4-FFF2-40B4-BE49-F238E27FC236}">
                  <a16:creationId xmlns:a16="http://schemas.microsoft.com/office/drawing/2014/main" id="{F8FAD7CE-D6BE-4286-95F5-F107FFA2A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275013" y="5332413"/>
              <a:ext cx="144463" cy="146050"/>
            </a:xfrm>
            <a:custGeom>
              <a:avLst/>
              <a:gdLst>
                <a:gd name="T0" fmla="*/ 87 w 91"/>
                <a:gd name="T1" fmla="*/ 88 h 92"/>
                <a:gd name="T2" fmla="*/ 87 w 91"/>
                <a:gd name="T3" fmla="*/ 84 h 92"/>
                <a:gd name="T4" fmla="*/ 8 w 91"/>
                <a:gd name="T5" fmla="*/ 84 h 92"/>
                <a:gd name="T6" fmla="*/ 8 w 91"/>
                <a:gd name="T7" fmla="*/ 8 h 92"/>
                <a:gd name="T8" fmla="*/ 83 w 91"/>
                <a:gd name="T9" fmla="*/ 8 h 92"/>
                <a:gd name="T10" fmla="*/ 83 w 91"/>
                <a:gd name="T11" fmla="*/ 88 h 92"/>
                <a:gd name="T12" fmla="*/ 87 w 91"/>
                <a:gd name="T13" fmla="*/ 88 h 92"/>
                <a:gd name="T14" fmla="*/ 87 w 91"/>
                <a:gd name="T15" fmla="*/ 84 h 92"/>
                <a:gd name="T16" fmla="*/ 87 w 91"/>
                <a:gd name="T17" fmla="*/ 88 h 92"/>
                <a:gd name="T18" fmla="*/ 91 w 91"/>
                <a:gd name="T19" fmla="*/ 88 h 92"/>
                <a:gd name="T20" fmla="*/ 91 w 91"/>
                <a:gd name="T21" fmla="*/ 0 h 92"/>
                <a:gd name="T22" fmla="*/ 0 w 91"/>
                <a:gd name="T23" fmla="*/ 0 h 92"/>
                <a:gd name="T24" fmla="*/ 0 w 91"/>
                <a:gd name="T25" fmla="*/ 92 h 92"/>
                <a:gd name="T26" fmla="*/ 91 w 91"/>
                <a:gd name="T27" fmla="*/ 92 h 92"/>
                <a:gd name="T28" fmla="*/ 91 w 91"/>
                <a:gd name="T29" fmla="*/ 88 h 92"/>
                <a:gd name="T30" fmla="*/ 87 w 91"/>
                <a:gd name="T31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92">
                  <a:moveTo>
                    <a:pt x="87" y="88"/>
                  </a:moveTo>
                  <a:lnTo>
                    <a:pt x="87" y="84"/>
                  </a:lnTo>
                  <a:lnTo>
                    <a:pt x="8" y="84"/>
                  </a:lnTo>
                  <a:lnTo>
                    <a:pt x="8" y="8"/>
                  </a:lnTo>
                  <a:lnTo>
                    <a:pt x="83" y="8"/>
                  </a:lnTo>
                  <a:lnTo>
                    <a:pt x="83" y="88"/>
                  </a:lnTo>
                  <a:lnTo>
                    <a:pt x="87" y="88"/>
                  </a:lnTo>
                  <a:lnTo>
                    <a:pt x="87" y="84"/>
                  </a:lnTo>
                  <a:lnTo>
                    <a:pt x="87" y="88"/>
                  </a:lnTo>
                  <a:lnTo>
                    <a:pt x="91" y="88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92"/>
                  </a:lnTo>
                  <a:lnTo>
                    <a:pt x="91" y="92"/>
                  </a:lnTo>
                  <a:lnTo>
                    <a:pt x="91" y="88"/>
                  </a:lnTo>
                  <a:lnTo>
                    <a:pt x="87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175">
              <a:extLst>
                <a:ext uri="{FF2B5EF4-FFF2-40B4-BE49-F238E27FC236}">
                  <a16:creationId xmlns:a16="http://schemas.microsoft.com/office/drawing/2014/main" id="{4E4A5745-926F-4970-B146-4A916E1D2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3" y="5472113"/>
              <a:ext cx="387350" cy="276225"/>
            </a:xfrm>
            <a:custGeom>
              <a:avLst/>
              <a:gdLst>
                <a:gd name="T0" fmla="*/ 123 w 244"/>
                <a:gd name="T1" fmla="*/ 0 h 174"/>
                <a:gd name="T2" fmla="*/ 0 w 244"/>
                <a:gd name="T3" fmla="*/ 174 h 174"/>
                <a:gd name="T4" fmla="*/ 244 w 244"/>
                <a:gd name="T5" fmla="*/ 174 h 174"/>
                <a:gd name="T6" fmla="*/ 123 w 244"/>
                <a:gd name="T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4" h="174">
                  <a:moveTo>
                    <a:pt x="123" y="0"/>
                  </a:moveTo>
                  <a:lnTo>
                    <a:pt x="0" y="174"/>
                  </a:lnTo>
                  <a:lnTo>
                    <a:pt x="244" y="174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Rectangle 177">
              <a:extLst>
                <a:ext uri="{FF2B5EF4-FFF2-40B4-BE49-F238E27FC236}">
                  <a16:creationId xmlns:a16="http://schemas.microsoft.com/office/drawing/2014/main" id="{570063C6-CBD4-4995-A1D4-C1468A4F2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9201" y="5338763"/>
              <a:ext cx="133350" cy="133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Rectangle 178">
              <a:extLst>
                <a:ext uri="{FF2B5EF4-FFF2-40B4-BE49-F238E27FC236}">
                  <a16:creationId xmlns:a16="http://schemas.microsoft.com/office/drawing/2014/main" id="{D0C20FD6-E9B1-417A-A19B-CC6F7C79F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5313" y="5338763"/>
              <a:ext cx="131763" cy="133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Rectangle 179">
              <a:extLst>
                <a:ext uri="{FF2B5EF4-FFF2-40B4-BE49-F238E27FC236}">
                  <a16:creationId xmlns:a16="http://schemas.microsoft.com/office/drawing/2014/main" id="{65AD9BB4-91F5-474F-B2EB-02598BE42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5076" y="5338763"/>
              <a:ext cx="131763" cy="133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Rectangle 180">
              <a:extLst>
                <a:ext uri="{FF2B5EF4-FFF2-40B4-BE49-F238E27FC236}">
                  <a16:creationId xmlns:a16="http://schemas.microsoft.com/office/drawing/2014/main" id="{C1894D1C-D86F-477C-8A4B-C48F73050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2138" y="5338763"/>
              <a:ext cx="131763" cy="133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181">
              <a:extLst>
                <a:ext uri="{FF2B5EF4-FFF2-40B4-BE49-F238E27FC236}">
                  <a16:creationId xmlns:a16="http://schemas.microsoft.com/office/drawing/2014/main" id="{A1C2B78A-1E88-4D7F-BA94-C12C4CC11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162676" y="5332413"/>
              <a:ext cx="144463" cy="146050"/>
            </a:xfrm>
            <a:custGeom>
              <a:avLst/>
              <a:gdLst>
                <a:gd name="T0" fmla="*/ 87 w 91"/>
                <a:gd name="T1" fmla="*/ 88 h 92"/>
                <a:gd name="T2" fmla="*/ 87 w 91"/>
                <a:gd name="T3" fmla="*/ 84 h 92"/>
                <a:gd name="T4" fmla="*/ 8 w 91"/>
                <a:gd name="T5" fmla="*/ 84 h 92"/>
                <a:gd name="T6" fmla="*/ 8 w 91"/>
                <a:gd name="T7" fmla="*/ 8 h 92"/>
                <a:gd name="T8" fmla="*/ 83 w 91"/>
                <a:gd name="T9" fmla="*/ 8 h 92"/>
                <a:gd name="T10" fmla="*/ 83 w 91"/>
                <a:gd name="T11" fmla="*/ 88 h 92"/>
                <a:gd name="T12" fmla="*/ 87 w 91"/>
                <a:gd name="T13" fmla="*/ 88 h 92"/>
                <a:gd name="T14" fmla="*/ 87 w 91"/>
                <a:gd name="T15" fmla="*/ 84 h 92"/>
                <a:gd name="T16" fmla="*/ 87 w 91"/>
                <a:gd name="T17" fmla="*/ 88 h 92"/>
                <a:gd name="T18" fmla="*/ 91 w 91"/>
                <a:gd name="T19" fmla="*/ 88 h 92"/>
                <a:gd name="T20" fmla="*/ 91 w 91"/>
                <a:gd name="T21" fmla="*/ 0 h 92"/>
                <a:gd name="T22" fmla="*/ 0 w 91"/>
                <a:gd name="T23" fmla="*/ 0 h 92"/>
                <a:gd name="T24" fmla="*/ 0 w 91"/>
                <a:gd name="T25" fmla="*/ 92 h 92"/>
                <a:gd name="T26" fmla="*/ 91 w 91"/>
                <a:gd name="T27" fmla="*/ 92 h 92"/>
                <a:gd name="T28" fmla="*/ 91 w 91"/>
                <a:gd name="T29" fmla="*/ 88 h 92"/>
                <a:gd name="T30" fmla="*/ 87 w 91"/>
                <a:gd name="T31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92">
                  <a:moveTo>
                    <a:pt x="87" y="88"/>
                  </a:moveTo>
                  <a:lnTo>
                    <a:pt x="87" y="84"/>
                  </a:lnTo>
                  <a:lnTo>
                    <a:pt x="8" y="84"/>
                  </a:lnTo>
                  <a:lnTo>
                    <a:pt x="8" y="8"/>
                  </a:lnTo>
                  <a:lnTo>
                    <a:pt x="83" y="8"/>
                  </a:lnTo>
                  <a:lnTo>
                    <a:pt x="83" y="88"/>
                  </a:lnTo>
                  <a:lnTo>
                    <a:pt x="87" y="88"/>
                  </a:lnTo>
                  <a:lnTo>
                    <a:pt x="87" y="84"/>
                  </a:lnTo>
                  <a:lnTo>
                    <a:pt x="87" y="88"/>
                  </a:lnTo>
                  <a:lnTo>
                    <a:pt x="91" y="88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92"/>
                  </a:lnTo>
                  <a:lnTo>
                    <a:pt x="91" y="92"/>
                  </a:lnTo>
                  <a:lnTo>
                    <a:pt x="91" y="88"/>
                  </a:lnTo>
                  <a:lnTo>
                    <a:pt x="87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" name="Group 1" descr="arrows sequence to the right">
            <a:extLst>
              <a:ext uri="{FF2B5EF4-FFF2-40B4-BE49-F238E27FC236}">
                <a16:creationId xmlns:a16="http://schemas.microsoft.com/office/drawing/2014/main" id="{C39BE33C-6697-4C77-B848-BCA7A8736EE8}"/>
              </a:ext>
            </a:extLst>
          </p:cNvPr>
          <p:cNvGrpSpPr/>
          <p:nvPr/>
        </p:nvGrpSpPr>
        <p:grpSpPr>
          <a:xfrm>
            <a:off x="528638" y="6762751"/>
            <a:ext cx="2833687" cy="771524"/>
            <a:chOff x="528638" y="6762751"/>
            <a:chExt cx="2833687" cy="771524"/>
          </a:xfrm>
        </p:grpSpPr>
        <p:sp>
          <p:nvSpPr>
            <p:cNvPr id="4" name="Freeform 12">
              <a:extLst>
                <a:ext uri="{FF2B5EF4-FFF2-40B4-BE49-F238E27FC236}">
                  <a16:creationId xmlns:a16="http://schemas.microsoft.com/office/drawing/2014/main" id="{B5A671E2-4864-4C47-9351-1698E6EC8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663" y="6762751"/>
              <a:ext cx="839788" cy="768350"/>
            </a:xfrm>
            <a:custGeom>
              <a:avLst/>
              <a:gdLst>
                <a:gd name="T0" fmla="*/ 414 w 529"/>
                <a:gd name="T1" fmla="*/ 484 h 484"/>
                <a:gd name="T2" fmla="*/ 0 w 529"/>
                <a:gd name="T3" fmla="*/ 484 h 484"/>
                <a:gd name="T4" fmla="*/ 0 w 529"/>
                <a:gd name="T5" fmla="*/ 0 h 484"/>
                <a:gd name="T6" fmla="*/ 414 w 529"/>
                <a:gd name="T7" fmla="*/ 0 h 484"/>
                <a:gd name="T8" fmla="*/ 529 w 529"/>
                <a:gd name="T9" fmla="*/ 242 h 484"/>
                <a:gd name="T10" fmla="*/ 414 w 529"/>
                <a:gd name="T11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484">
                  <a:moveTo>
                    <a:pt x="414" y="484"/>
                  </a:moveTo>
                  <a:lnTo>
                    <a:pt x="0" y="484"/>
                  </a:lnTo>
                  <a:lnTo>
                    <a:pt x="0" y="0"/>
                  </a:lnTo>
                  <a:lnTo>
                    <a:pt x="414" y="0"/>
                  </a:lnTo>
                  <a:lnTo>
                    <a:pt x="529" y="242"/>
                  </a:lnTo>
                  <a:lnTo>
                    <a:pt x="414" y="484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18">
              <a:extLst>
                <a:ext uri="{FF2B5EF4-FFF2-40B4-BE49-F238E27FC236}">
                  <a16:creationId xmlns:a16="http://schemas.microsoft.com/office/drawing/2014/main" id="{976BC8A2-405A-4869-8B24-4A8637DC7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851" y="6762751"/>
              <a:ext cx="838200" cy="768350"/>
            </a:xfrm>
            <a:custGeom>
              <a:avLst/>
              <a:gdLst>
                <a:gd name="T0" fmla="*/ 415 w 528"/>
                <a:gd name="T1" fmla="*/ 484 h 484"/>
                <a:gd name="T2" fmla="*/ 0 w 528"/>
                <a:gd name="T3" fmla="*/ 484 h 484"/>
                <a:gd name="T4" fmla="*/ 0 w 528"/>
                <a:gd name="T5" fmla="*/ 0 h 484"/>
                <a:gd name="T6" fmla="*/ 415 w 528"/>
                <a:gd name="T7" fmla="*/ 0 h 484"/>
                <a:gd name="T8" fmla="*/ 528 w 528"/>
                <a:gd name="T9" fmla="*/ 242 h 484"/>
                <a:gd name="T10" fmla="*/ 415 w 528"/>
                <a:gd name="T11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8" h="484">
                  <a:moveTo>
                    <a:pt x="415" y="484"/>
                  </a:moveTo>
                  <a:lnTo>
                    <a:pt x="0" y="484"/>
                  </a:lnTo>
                  <a:lnTo>
                    <a:pt x="0" y="0"/>
                  </a:lnTo>
                  <a:lnTo>
                    <a:pt x="415" y="0"/>
                  </a:lnTo>
                  <a:lnTo>
                    <a:pt x="528" y="242"/>
                  </a:lnTo>
                  <a:lnTo>
                    <a:pt x="415" y="484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24">
              <a:extLst>
                <a:ext uri="{FF2B5EF4-FFF2-40B4-BE49-F238E27FC236}">
                  <a16:creationId xmlns:a16="http://schemas.microsoft.com/office/drawing/2014/main" id="{3F357315-A257-4625-847E-CE4E8D3E2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863" y="6762751"/>
              <a:ext cx="841375" cy="768350"/>
            </a:xfrm>
            <a:custGeom>
              <a:avLst/>
              <a:gdLst>
                <a:gd name="T0" fmla="*/ 417 w 530"/>
                <a:gd name="T1" fmla="*/ 484 h 484"/>
                <a:gd name="T2" fmla="*/ 0 w 530"/>
                <a:gd name="T3" fmla="*/ 484 h 484"/>
                <a:gd name="T4" fmla="*/ 0 w 530"/>
                <a:gd name="T5" fmla="*/ 0 h 484"/>
                <a:gd name="T6" fmla="*/ 417 w 530"/>
                <a:gd name="T7" fmla="*/ 0 h 484"/>
                <a:gd name="T8" fmla="*/ 530 w 530"/>
                <a:gd name="T9" fmla="*/ 242 h 484"/>
                <a:gd name="T10" fmla="*/ 417 w 530"/>
                <a:gd name="T11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0" h="484">
                  <a:moveTo>
                    <a:pt x="417" y="484"/>
                  </a:moveTo>
                  <a:lnTo>
                    <a:pt x="0" y="484"/>
                  </a:lnTo>
                  <a:lnTo>
                    <a:pt x="0" y="0"/>
                  </a:lnTo>
                  <a:lnTo>
                    <a:pt x="417" y="0"/>
                  </a:lnTo>
                  <a:lnTo>
                    <a:pt x="530" y="242"/>
                  </a:lnTo>
                  <a:lnTo>
                    <a:pt x="417" y="484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81">
              <a:extLst>
                <a:ext uri="{FF2B5EF4-FFF2-40B4-BE49-F238E27FC236}">
                  <a16:creationId xmlns:a16="http://schemas.microsoft.com/office/drawing/2014/main" id="{1FD9D92D-F966-412B-82DB-52561C20F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8" y="6762751"/>
              <a:ext cx="836613" cy="768350"/>
            </a:xfrm>
            <a:custGeom>
              <a:avLst/>
              <a:gdLst>
                <a:gd name="T0" fmla="*/ 414 w 527"/>
                <a:gd name="T1" fmla="*/ 484 h 484"/>
                <a:gd name="T2" fmla="*/ 0 w 527"/>
                <a:gd name="T3" fmla="*/ 484 h 484"/>
                <a:gd name="T4" fmla="*/ 0 w 527"/>
                <a:gd name="T5" fmla="*/ 0 h 484"/>
                <a:gd name="T6" fmla="*/ 414 w 527"/>
                <a:gd name="T7" fmla="*/ 0 h 484"/>
                <a:gd name="T8" fmla="*/ 527 w 527"/>
                <a:gd name="T9" fmla="*/ 242 h 484"/>
                <a:gd name="T10" fmla="*/ 414 w 527"/>
                <a:gd name="T11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7" h="484">
                  <a:moveTo>
                    <a:pt x="414" y="484"/>
                  </a:moveTo>
                  <a:lnTo>
                    <a:pt x="0" y="484"/>
                  </a:lnTo>
                  <a:lnTo>
                    <a:pt x="0" y="0"/>
                  </a:lnTo>
                  <a:lnTo>
                    <a:pt x="414" y="0"/>
                  </a:lnTo>
                  <a:lnTo>
                    <a:pt x="527" y="242"/>
                  </a:lnTo>
                  <a:lnTo>
                    <a:pt x="414" y="484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6">
              <a:extLst>
                <a:ext uri="{FF2B5EF4-FFF2-40B4-BE49-F238E27FC236}">
                  <a16:creationId xmlns:a16="http://schemas.microsoft.com/office/drawing/2014/main" id="{12EF5922-1FE7-415B-BFBC-EBED20CD1B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7742" y="7143426"/>
              <a:ext cx="2799184" cy="382587"/>
            </a:xfrm>
            <a:custGeom>
              <a:avLst/>
              <a:gdLst>
                <a:gd name="T0" fmla="*/ 1784 w 1784"/>
                <a:gd name="T1" fmla="*/ 0 h 241"/>
                <a:gd name="T2" fmla="*/ 0 w 1784"/>
                <a:gd name="T3" fmla="*/ 0 h 241"/>
                <a:gd name="T4" fmla="*/ 0 w 1784"/>
                <a:gd name="T5" fmla="*/ 241 h 241"/>
                <a:gd name="T6" fmla="*/ 1672 w 1784"/>
                <a:gd name="T7" fmla="*/ 241 h 241"/>
                <a:gd name="T8" fmla="*/ 1784 w 1784"/>
                <a:gd name="T9" fmla="*/ 0 h 241"/>
                <a:gd name="T10" fmla="*/ 1784 w 1784"/>
                <a:gd name="T11" fmla="*/ 0 h 241"/>
                <a:gd name="T12" fmla="*/ 1784 w 1784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4" h="241">
                  <a:moveTo>
                    <a:pt x="1784" y="0"/>
                  </a:moveTo>
                  <a:lnTo>
                    <a:pt x="0" y="0"/>
                  </a:lnTo>
                  <a:lnTo>
                    <a:pt x="0" y="241"/>
                  </a:lnTo>
                  <a:lnTo>
                    <a:pt x="1672" y="241"/>
                  </a:lnTo>
                  <a:lnTo>
                    <a:pt x="1784" y="0"/>
                  </a:lnTo>
                  <a:close/>
                  <a:moveTo>
                    <a:pt x="1784" y="0"/>
                  </a:moveTo>
                  <a:lnTo>
                    <a:pt x="178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A578EF93-8F05-4968-96DD-D8DF2B10A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663" y="6762751"/>
              <a:ext cx="839788" cy="768350"/>
            </a:xfrm>
            <a:custGeom>
              <a:avLst/>
              <a:gdLst>
                <a:gd name="T0" fmla="*/ 414 w 529"/>
                <a:gd name="T1" fmla="*/ 484 h 484"/>
                <a:gd name="T2" fmla="*/ 0 w 529"/>
                <a:gd name="T3" fmla="*/ 484 h 484"/>
                <a:gd name="T4" fmla="*/ 0 w 529"/>
                <a:gd name="T5" fmla="*/ 0 h 484"/>
                <a:gd name="T6" fmla="*/ 414 w 529"/>
                <a:gd name="T7" fmla="*/ 0 h 484"/>
                <a:gd name="T8" fmla="*/ 529 w 529"/>
                <a:gd name="T9" fmla="*/ 242 h 484"/>
                <a:gd name="T10" fmla="*/ 414 w 529"/>
                <a:gd name="T11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484">
                  <a:moveTo>
                    <a:pt x="414" y="484"/>
                  </a:moveTo>
                  <a:lnTo>
                    <a:pt x="0" y="484"/>
                  </a:lnTo>
                  <a:lnTo>
                    <a:pt x="0" y="0"/>
                  </a:lnTo>
                  <a:lnTo>
                    <a:pt x="414" y="0"/>
                  </a:lnTo>
                  <a:lnTo>
                    <a:pt x="529" y="242"/>
                  </a:lnTo>
                  <a:lnTo>
                    <a:pt x="414" y="4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F5CD316-7B52-4513-BB65-D410E6F26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16188" y="6772276"/>
              <a:ext cx="250825" cy="752475"/>
            </a:xfrm>
            <a:custGeom>
              <a:avLst/>
              <a:gdLst>
                <a:gd name="T0" fmla="*/ 43 w 158"/>
                <a:gd name="T1" fmla="*/ 474 h 474"/>
                <a:gd name="T2" fmla="*/ 0 w 158"/>
                <a:gd name="T3" fmla="*/ 474 h 474"/>
                <a:gd name="T4" fmla="*/ 0 w 158"/>
                <a:gd name="T5" fmla="*/ 474 h 474"/>
                <a:gd name="T6" fmla="*/ 43 w 158"/>
                <a:gd name="T7" fmla="*/ 474 h 474"/>
                <a:gd name="T8" fmla="*/ 43 w 158"/>
                <a:gd name="T9" fmla="*/ 474 h 474"/>
                <a:gd name="T10" fmla="*/ 43 w 158"/>
                <a:gd name="T11" fmla="*/ 0 h 474"/>
                <a:gd name="T12" fmla="*/ 0 w 158"/>
                <a:gd name="T13" fmla="*/ 0 h 474"/>
                <a:gd name="T14" fmla="*/ 111 w 158"/>
                <a:gd name="T15" fmla="*/ 236 h 474"/>
                <a:gd name="T16" fmla="*/ 158 w 158"/>
                <a:gd name="T17" fmla="*/ 236 h 474"/>
                <a:gd name="T18" fmla="*/ 43 w 158"/>
                <a:gd name="T1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474">
                  <a:moveTo>
                    <a:pt x="43" y="474"/>
                  </a:moveTo>
                  <a:lnTo>
                    <a:pt x="0" y="474"/>
                  </a:lnTo>
                  <a:lnTo>
                    <a:pt x="0" y="474"/>
                  </a:lnTo>
                  <a:lnTo>
                    <a:pt x="43" y="474"/>
                  </a:lnTo>
                  <a:lnTo>
                    <a:pt x="43" y="474"/>
                  </a:lnTo>
                  <a:close/>
                  <a:moveTo>
                    <a:pt x="43" y="0"/>
                  </a:moveTo>
                  <a:lnTo>
                    <a:pt x="0" y="0"/>
                  </a:lnTo>
                  <a:lnTo>
                    <a:pt x="111" y="236"/>
                  </a:lnTo>
                  <a:lnTo>
                    <a:pt x="158" y="236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DF5B20A-845F-4A2E-814B-56DC8BCF4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16188" y="6772276"/>
              <a:ext cx="250825" cy="752475"/>
            </a:xfrm>
            <a:custGeom>
              <a:avLst/>
              <a:gdLst>
                <a:gd name="T0" fmla="*/ 43 w 158"/>
                <a:gd name="T1" fmla="*/ 474 h 474"/>
                <a:gd name="T2" fmla="*/ 0 w 158"/>
                <a:gd name="T3" fmla="*/ 474 h 474"/>
                <a:gd name="T4" fmla="*/ 0 w 158"/>
                <a:gd name="T5" fmla="*/ 474 h 474"/>
                <a:gd name="T6" fmla="*/ 43 w 158"/>
                <a:gd name="T7" fmla="*/ 474 h 474"/>
                <a:gd name="T8" fmla="*/ 43 w 158"/>
                <a:gd name="T9" fmla="*/ 474 h 474"/>
                <a:gd name="T10" fmla="*/ 43 w 158"/>
                <a:gd name="T11" fmla="*/ 0 h 474"/>
                <a:gd name="T12" fmla="*/ 0 w 158"/>
                <a:gd name="T13" fmla="*/ 0 h 474"/>
                <a:gd name="T14" fmla="*/ 111 w 158"/>
                <a:gd name="T15" fmla="*/ 236 h 474"/>
                <a:gd name="T16" fmla="*/ 158 w 158"/>
                <a:gd name="T17" fmla="*/ 236 h 474"/>
                <a:gd name="T18" fmla="*/ 43 w 158"/>
                <a:gd name="T1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474">
                  <a:moveTo>
                    <a:pt x="43" y="474"/>
                  </a:moveTo>
                  <a:lnTo>
                    <a:pt x="0" y="474"/>
                  </a:lnTo>
                  <a:lnTo>
                    <a:pt x="0" y="474"/>
                  </a:lnTo>
                  <a:lnTo>
                    <a:pt x="43" y="474"/>
                  </a:lnTo>
                  <a:lnTo>
                    <a:pt x="43" y="474"/>
                  </a:lnTo>
                  <a:moveTo>
                    <a:pt x="43" y="0"/>
                  </a:moveTo>
                  <a:lnTo>
                    <a:pt x="0" y="0"/>
                  </a:lnTo>
                  <a:lnTo>
                    <a:pt x="111" y="236"/>
                  </a:lnTo>
                  <a:lnTo>
                    <a:pt x="158" y="236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86D3ECE5-9003-4F65-9E3E-77DE60423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851" y="6762751"/>
              <a:ext cx="838200" cy="768350"/>
            </a:xfrm>
            <a:custGeom>
              <a:avLst/>
              <a:gdLst>
                <a:gd name="T0" fmla="*/ 415 w 528"/>
                <a:gd name="T1" fmla="*/ 484 h 484"/>
                <a:gd name="T2" fmla="*/ 0 w 528"/>
                <a:gd name="T3" fmla="*/ 484 h 484"/>
                <a:gd name="T4" fmla="*/ 0 w 528"/>
                <a:gd name="T5" fmla="*/ 0 h 484"/>
                <a:gd name="T6" fmla="*/ 415 w 528"/>
                <a:gd name="T7" fmla="*/ 0 h 484"/>
                <a:gd name="T8" fmla="*/ 528 w 528"/>
                <a:gd name="T9" fmla="*/ 242 h 484"/>
                <a:gd name="T10" fmla="*/ 415 w 528"/>
                <a:gd name="T11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8" h="484">
                  <a:moveTo>
                    <a:pt x="415" y="484"/>
                  </a:moveTo>
                  <a:lnTo>
                    <a:pt x="0" y="484"/>
                  </a:lnTo>
                  <a:lnTo>
                    <a:pt x="0" y="0"/>
                  </a:lnTo>
                  <a:lnTo>
                    <a:pt x="415" y="0"/>
                  </a:lnTo>
                  <a:lnTo>
                    <a:pt x="528" y="242"/>
                  </a:lnTo>
                  <a:lnTo>
                    <a:pt x="415" y="4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44B7AAC0-A0F8-468F-90B4-D12E479D6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7376" y="6772276"/>
              <a:ext cx="246063" cy="752475"/>
            </a:xfrm>
            <a:custGeom>
              <a:avLst/>
              <a:gdLst>
                <a:gd name="T0" fmla="*/ 42 w 155"/>
                <a:gd name="T1" fmla="*/ 474 h 474"/>
                <a:gd name="T2" fmla="*/ 0 w 155"/>
                <a:gd name="T3" fmla="*/ 474 h 474"/>
                <a:gd name="T4" fmla="*/ 0 w 155"/>
                <a:gd name="T5" fmla="*/ 474 h 474"/>
                <a:gd name="T6" fmla="*/ 42 w 155"/>
                <a:gd name="T7" fmla="*/ 474 h 474"/>
                <a:gd name="T8" fmla="*/ 42 w 155"/>
                <a:gd name="T9" fmla="*/ 474 h 474"/>
                <a:gd name="T10" fmla="*/ 42 w 155"/>
                <a:gd name="T11" fmla="*/ 0 h 474"/>
                <a:gd name="T12" fmla="*/ 0 w 155"/>
                <a:gd name="T13" fmla="*/ 0 h 474"/>
                <a:gd name="T14" fmla="*/ 111 w 155"/>
                <a:gd name="T15" fmla="*/ 236 h 474"/>
                <a:gd name="T16" fmla="*/ 155 w 155"/>
                <a:gd name="T17" fmla="*/ 236 h 474"/>
                <a:gd name="T18" fmla="*/ 42 w 155"/>
                <a:gd name="T1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474">
                  <a:moveTo>
                    <a:pt x="42" y="474"/>
                  </a:moveTo>
                  <a:lnTo>
                    <a:pt x="0" y="474"/>
                  </a:lnTo>
                  <a:lnTo>
                    <a:pt x="0" y="474"/>
                  </a:lnTo>
                  <a:lnTo>
                    <a:pt x="42" y="474"/>
                  </a:lnTo>
                  <a:lnTo>
                    <a:pt x="42" y="474"/>
                  </a:lnTo>
                  <a:close/>
                  <a:moveTo>
                    <a:pt x="42" y="0"/>
                  </a:moveTo>
                  <a:lnTo>
                    <a:pt x="0" y="0"/>
                  </a:lnTo>
                  <a:lnTo>
                    <a:pt x="111" y="236"/>
                  </a:lnTo>
                  <a:lnTo>
                    <a:pt x="155" y="236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8E6B9408-C2AB-40CF-8C16-54506E110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7376" y="6772276"/>
              <a:ext cx="246063" cy="752475"/>
            </a:xfrm>
            <a:custGeom>
              <a:avLst/>
              <a:gdLst>
                <a:gd name="T0" fmla="*/ 42 w 155"/>
                <a:gd name="T1" fmla="*/ 474 h 474"/>
                <a:gd name="T2" fmla="*/ 0 w 155"/>
                <a:gd name="T3" fmla="*/ 474 h 474"/>
                <a:gd name="T4" fmla="*/ 0 w 155"/>
                <a:gd name="T5" fmla="*/ 474 h 474"/>
                <a:gd name="T6" fmla="*/ 42 w 155"/>
                <a:gd name="T7" fmla="*/ 474 h 474"/>
                <a:gd name="T8" fmla="*/ 42 w 155"/>
                <a:gd name="T9" fmla="*/ 474 h 474"/>
                <a:gd name="T10" fmla="*/ 42 w 155"/>
                <a:gd name="T11" fmla="*/ 0 h 474"/>
                <a:gd name="T12" fmla="*/ 0 w 155"/>
                <a:gd name="T13" fmla="*/ 0 h 474"/>
                <a:gd name="T14" fmla="*/ 111 w 155"/>
                <a:gd name="T15" fmla="*/ 236 h 474"/>
                <a:gd name="T16" fmla="*/ 155 w 155"/>
                <a:gd name="T17" fmla="*/ 236 h 474"/>
                <a:gd name="T18" fmla="*/ 42 w 155"/>
                <a:gd name="T1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474">
                  <a:moveTo>
                    <a:pt x="42" y="474"/>
                  </a:moveTo>
                  <a:lnTo>
                    <a:pt x="0" y="474"/>
                  </a:lnTo>
                  <a:lnTo>
                    <a:pt x="0" y="474"/>
                  </a:lnTo>
                  <a:lnTo>
                    <a:pt x="42" y="474"/>
                  </a:lnTo>
                  <a:lnTo>
                    <a:pt x="42" y="474"/>
                  </a:lnTo>
                  <a:moveTo>
                    <a:pt x="42" y="0"/>
                  </a:moveTo>
                  <a:lnTo>
                    <a:pt x="0" y="0"/>
                  </a:lnTo>
                  <a:lnTo>
                    <a:pt x="111" y="236"/>
                  </a:lnTo>
                  <a:lnTo>
                    <a:pt x="155" y="236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E8E7B0D9-3656-4AF5-92A6-5241C1D6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863" y="6762751"/>
              <a:ext cx="841375" cy="768350"/>
            </a:xfrm>
            <a:custGeom>
              <a:avLst/>
              <a:gdLst>
                <a:gd name="T0" fmla="*/ 417 w 530"/>
                <a:gd name="T1" fmla="*/ 484 h 484"/>
                <a:gd name="T2" fmla="*/ 0 w 530"/>
                <a:gd name="T3" fmla="*/ 484 h 484"/>
                <a:gd name="T4" fmla="*/ 0 w 530"/>
                <a:gd name="T5" fmla="*/ 0 h 484"/>
                <a:gd name="T6" fmla="*/ 417 w 530"/>
                <a:gd name="T7" fmla="*/ 0 h 484"/>
                <a:gd name="T8" fmla="*/ 530 w 530"/>
                <a:gd name="T9" fmla="*/ 242 h 484"/>
                <a:gd name="T10" fmla="*/ 417 w 530"/>
                <a:gd name="T11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0" h="484">
                  <a:moveTo>
                    <a:pt x="417" y="484"/>
                  </a:moveTo>
                  <a:lnTo>
                    <a:pt x="0" y="484"/>
                  </a:lnTo>
                  <a:lnTo>
                    <a:pt x="0" y="0"/>
                  </a:lnTo>
                  <a:lnTo>
                    <a:pt x="417" y="0"/>
                  </a:lnTo>
                  <a:lnTo>
                    <a:pt x="530" y="242"/>
                  </a:lnTo>
                  <a:lnTo>
                    <a:pt x="417" y="4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A2546173-6ADB-41A0-ACD7-E8296E4FD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5388" y="6772276"/>
              <a:ext cx="255588" cy="752475"/>
            </a:xfrm>
            <a:custGeom>
              <a:avLst/>
              <a:gdLst>
                <a:gd name="T0" fmla="*/ 46 w 161"/>
                <a:gd name="T1" fmla="*/ 474 h 474"/>
                <a:gd name="T2" fmla="*/ 0 w 161"/>
                <a:gd name="T3" fmla="*/ 474 h 474"/>
                <a:gd name="T4" fmla="*/ 0 w 161"/>
                <a:gd name="T5" fmla="*/ 474 h 474"/>
                <a:gd name="T6" fmla="*/ 46 w 161"/>
                <a:gd name="T7" fmla="*/ 474 h 474"/>
                <a:gd name="T8" fmla="*/ 46 w 161"/>
                <a:gd name="T9" fmla="*/ 474 h 474"/>
                <a:gd name="T10" fmla="*/ 46 w 161"/>
                <a:gd name="T11" fmla="*/ 0 h 474"/>
                <a:gd name="T12" fmla="*/ 0 w 161"/>
                <a:gd name="T13" fmla="*/ 0 h 474"/>
                <a:gd name="T14" fmla="*/ 113 w 161"/>
                <a:gd name="T15" fmla="*/ 236 h 474"/>
                <a:gd name="T16" fmla="*/ 161 w 161"/>
                <a:gd name="T17" fmla="*/ 236 h 474"/>
                <a:gd name="T18" fmla="*/ 46 w 161"/>
                <a:gd name="T1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474">
                  <a:moveTo>
                    <a:pt x="46" y="474"/>
                  </a:moveTo>
                  <a:lnTo>
                    <a:pt x="0" y="474"/>
                  </a:lnTo>
                  <a:lnTo>
                    <a:pt x="0" y="474"/>
                  </a:lnTo>
                  <a:lnTo>
                    <a:pt x="46" y="474"/>
                  </a:lnTo>
                  <a:lnTo>
                    <a:pt x="46" y="474"/>
                  </a:lnTo>
                  <a:close/>
                  <a:moveTo>
                    <a:pt x="46" y="0"/>
                  </a:moveTo>
                  <a:lnTo>
                    <a:pt x="0" y="0"/>
                  </a:lnTo>
                  <a:lnTo>
                    <a:pt x="113" y="236"/>
                  </a:lnTo>
                  <a:lnTo>
                    <a:pt x="161" y="236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C191D67B-9E9C-450E-9176-5BD8C9890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5388" y="6772276"/>
              <a:ext cx="255588" cy="752475"/>
            </a:xfrm>
            <a:custGeom>
              <a:avLst/>
              <a:gdLst>
                <a:gd name="T0" fmla="*/ 46 w 161"/>
                <a:gd name="T1" fmla="*/ 474 h 474"/>
                <a:gd name="T2" fmla="*/ 0 w 161"/>
                <a:gd name="T3" fmla="*/ 474 h 474"/>
                <a:gd name="T4" fmla="*/ 0 w 161"/>
                <a:gd name="T5" fmla="*/ 474 h 474"/>
                <a:gd name="T6" fmla="*/ 46 w 161"/>
                <a:gd name="T7" fmla="*/ 474 h 474"/>
                <a:gd name="T8" fmla="*/ 46 w 161"/>
                <a:gd name="T9" fmla="*/ 474 h 474"/>
                <a:gd name="T10" fmla="*/ 46 w 161"/>
                <a:gd name="T11" fmla="*/ 0 h 474"/>
                <a:gd name="T12" fmla="*/ 0 w 161"/>
                <a:gd name="T13" fmla="*/ 0 h 474"/>
                <a:gd name="T14" fmla="*/ 113 w 161"/>
                <a:gd name="T15" fmla="*/ 236 h 474"/>
                <a:gd name="T16" fmla="*/ 161 w 161"/>
                <a:gd name="T17" fmla="*/ 236 h 474"/>
                <a:gd name="T18" fmla="*/ 46 w 161"/>
                <a:gd name="T1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474">
                  <a:moveTo>
                    <a:pt x="46" y="474"/>
                  </a:moveTo>
                  <a:lnTo>
                    <a:pt x="0" y="474"/>
                  </a:lnTo>
                  <a:lnTo>
                    <a:pt x="0" y="474"/>
                  </a:lnTo>
                  <a:lnTo>
                    <a:pt x="46" y="474"/>
                  </a:lnTo>
                  <a:lnTo>
                    <a:pt x="46" y="474"/>
                  </a:lnTo>
                  <a:moveTo>
                    <a:pt x="46" y="0"/>
                  </a:moveTo>
                  <a:lnTo>
                    <a:pt x="0" y="0"/>
                  </a:lnTo>
                  <a:lnTo>
                    <a:pt x="113" y="236"/>
                  </a:lnTo>
                  <a:lnTo>
                    <a:pt x="161" y="236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82">
              <a:extLst>
                <a:ext uri="{FF2B5EF4-FFF2-40B4-BE49-F238E27FC236}">
                  <a16:creationId xmlns:a16="http://schemas.microsoft.com/office/drawing/2014/main" id="{1DF7206D-BAD6-4B43-8874-DE6517A71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8" y="6762751"/>
              <a:ext cx="836613" cy="768350"/>
            </a:xfrm>
            <a:custGeom>
              <a:avLst/>
              <a:gdLst>
                <a:gd name="T0" fmla="*/ 414 w 527"/>
                <a:gd name="T1" fmla="*/ 484 h 484"/>
                <a:gd name="T2" fmla="*/ 0 w 527"/>
                <a:gd name="T3" fmla="*/ 484 h 484"/>
                <a:gd name="T4" fmla="*/ 0 w 527"/>
                <a:gd name="T5" fmla="*/ 0 h 484"/>
                <a:gd name="T6" fmla="*/ 414 w 527"/>
                <a:gd name="T7" fmla="*/ 0 h 484"/>
                <a:gd name="T8" fmla="*/ 527 w 527"/>
                <a:gd name="T9" fmla="*/ 242 h 484"/>
                <a:gd name="T10" fmla="*/ 414 w 527"/>
                <a:gd name="T11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7" h="484">
                  <a:moveTo>
                    <a:pt x="414" y="484"/>
                  </a:moveTo>
                  <a:lnTo>
                    <a:pt x="0" y="484"/>
                  </a:lnTo>
                  <a:lnTo>
                    <a:pt x="0" y="0"/>
                  </a:lnTo>
                  <a:lnTo>
                    <a:pt x="414" y="0"/>
                  </a:lnTo>
                  <a:lnTo>
                    <a:pt x="527" y="242"/>
                  </a:lnTo>
                  <a:lnTo>
                    <a:pt x="414" y="4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86">
              <a:extLst>
                <a:ext uri="{FF2B5EF4-FFF2-40B4-BE49-F238E27FC236}">
                  <a16:creationId xmlns:a16="http://schemas.microsoft.com/office/drawing/2014/main" id="{8DB6FAAB-3AD6-4E5A-8460-71F3FF7C0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16188" y="7146926"/>
              <a:ext cx="250825" cy="377825"/>
            </a:xfrm>
            <a:custGeom>
              <a:avLst/>
              <a:gdLst>
                <a:gd name="T0" fmla="*/ 158 w 158"/>
                <a:gd name="T1" fmla="*/ 0 h 238"/>
                <a:gd name="T2" fmla="*/ 111 w 158"/>
                <a:gd name="T3" fmla="*/ 0 h 238"/>
                <a:gd name="T4" fmla="*/ 0 w 158"/>
                <a:gd name="T5" fmla="*/ 238 h 238"/>
                <a:gd name="T6" fmla="*/ 43 w 158"/>
                <a:gd name="T7" fmla="*/ 238 h 238"/>
                <a:gd name="T8" fmla="*/ 158 w 158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38">
                  <a:moveTo>
                    <a:pt x="158" y="0"/>
                  </a:moveTo>
                  <a:lnTo>
                    <a:pt x="111" y="0"/>
                  </a:lnTo>
                  <a:lnTo>
                    <a:pt x="0" y="238"/>
                  </a:lnTo>
                  <a:lnTo>
                    <a:pt x="43" y="238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87">
              <a:extLst>
                <a:ext uri="{FF2B5EF4-FFF2-40B4-BE49-F238E27FC236}">
                  <a16:creationId xmlns:a16="http://schemas.microsoft.com/office/drawing/2014/main" id="{EB14B384-A5B9-4E33-B7EE-4674C8ED9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16188" y="7146926"/>
              <a:ext cx="250825" cy="377825"/>
            </a:xfrm>
            <a:custGeom>
              <a:avLst/>
              <a:gdLst>
                <a:gd name="T0" fmla="*/ 158 w 158"/>
                <a:gd name="T1" fmla="*/ 0 h 238"/>
                <a:gd name="T2" fmla="*/ 111 w 158"/>
                <a:gd name="T3" fmla="*/ 0 h 238"/>
                <a:gd name="T4" fmla="*/ 0 w 158"/>
                <a:gd name="T5" fmla="*/ 238 h 238"/>
                <a:gd name="T6" fmla="*/ 43 w 158"/>
                <a:gd name="T7" fmla="*/ 238 h 238"/>
                <a:gd name="T8" fmla="*/ 158 w 158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38">
                  <a:moveTo>
                    <a:pt x="158" y="0"/>
                  </a:moveTo>
                  <a:lnTo>
                    <a:pt x="111" y="0"/>
                  </a:lnTo>
                  <a:lnTo>
                    <a:pt x="0" y="238"/>
                  </a:lnTo>
                  <a:lnTo>
                    <a:pt x="43" y="238"/>
                  </a:lnTo>
                  <a:lnTo>
                    <a:pt x="1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89">
              <a:extLst>
                <a:ext uri="{FF2B5EF4-FFF2-40B4-BE49-F238E27FC236}">
                  <a16:creationId xmlns:a16="http://schemas.microsoft.com/office/drawing/2014/main" id="{4710A450-F4CF-4CE6-A093-CB507BA35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051" y="7146926"/>
              <a:ext cx="755650" cy="377825"/>
            </a:xfrm>
            <a:custGeom>
              <a:avLst/>
              <a:gdLst>
                <a:gd name="T0" fmla="*/ 476 w 476"/>
                <a:gd name="T1" fmla="*/ 0 h 238"/>
                <a:gd name="T2" fmla="*/ 113 w 476"/>
                <a:gd name="T3" fmla="*/ 0 h 238"/>
                <a:gd name="T4" fmla="*/ 0 w 476"/>
                <a:gd name="T5" fmla="*/ 238 h 238"/>
                <a:gd name="T6" fmla="*/ 365 w 476"/>
                <a:gd name="T7" fmla="*/ 238 h 238"/>
                <a:gd name="T8" fmla="*/ 476 w 476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" h="238">
                  <a:moveTo>
                    <a:pt x="476" y="0"/>
                  </a:moveTo>
                  <a:lnTo>
                    <a:pt x="113" y="0"/>
                  </a:lnTo>
                  <a:lnTo>
                    <a:pt x="0" y="238"/>
                  </a:lnTo>
                  <a:lnTo>
                    <a:pt x="365" y="238"/>
                  </a:lnTo>
                  <a:lnTo>
                    <a:pt x="4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92">
              <a:extLst>
                <a:ext uri="{FF2B5EF4-FFF2-40B4-BE49-F238E27FC236}">
                  <a16:creationId xmlns:a16="http://schemas.microsoft.com/office/drawing/2014/main" id="{DC6E0014-68DF-4139-A8D8-57A94BA25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857376" y="7146926"/>
              <a:ext cx="246063" cy="377825"/>
            </a:xfrm>
            <a:custGeom>
              <a:avLst/>
              <a:gdLst>
                <a:gd name="T0" fmla="*/ 155 w 155"/>
                <a:gd name="T1" fmla="*/ 0 h 238"/>
                <a:gd name="T2" fmla="*/ 111 w 155"/>
                <a:gd name="T3" fmla="*/ 0 h 238"/>
                <a:gd name="T4" fmla="*/ 0 w 155"/>
                <a:gd name="T5" fmla="*/ 238 h 238"/>
                <a:gd name="T6" fmla="*/ 42 w 155"/>
                <a:gd name="T7" fmla="*/ 238 h 238"/>
                <a:gd name="T8" fmla="*/ 155 w 155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238">
                  <a:moveTo>
                    <a:pt x="155" y="0"/>
                  </a:moveTo>
                  <a:lnTo>
                    <a:pt x="111" y="0"/>
                  </a:lnTo>
                  <a:lnTo>
                    <a:pt x="0" y="238"/>
                  </a:lnTo>
                  <a:lnTo>
                    <a:pt x="42" y="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93">
              <a:extLst>
                <a:ext uri="{FF2B5EF4-FFF2-40B4-BE49-F238E27FC236}">
                  <a16:creationId xmlns:a16="http://schemas.microsoft.com/office/drawing/2014/main" id="{FE43CC2B-78E5-4964-B644-D1D36C54A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857376" y="7146926"/>
              <a:ext cx="246063" cy="377825"/>
            </a:xfrm>
            <a:custGeom>
              <a:avLst/>
              <a:gdLst>
                <a:gd name="T0" fmla="*/ 155 w 155"/>
                <a:gd name="T1" fmla="*/ 0 h 238"/>
                <a:gd name="T2" fmla="*/ 111 w 155"/>
                <a:gd name="T3" fmla="*/ 0 h 238"/>
                <a:gd name="T4" fmla="*/ 0 w 155"/>
                <a:gd name="T5" fmla="*/ 238 h 238"/>
                <a:gd name="T6" fmla="*/ 42 w 155"/>
                <a:gd name="T7" fmla="*/ 238 h 238"/>
                <a:gd name="T8" fmla="*/ 155 w 155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238">
                  <a:moveTo>
                    <a:pt x="155" y="0"/>
                  </a:moveTo>
                  <a:lnTo>
                    <a:pt x="111" y="0"/>
                  </a:lnTo>
                  <a:lnTo>
                    <a:pt x="0" y="238"/>
                  </a:lnTo>
                  <a:lnTo>
                    <a:pt x="42" y="238"/>
                  </a:lnTo>
                  <a:lnTo>
                    <a:pt x="1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95">
              <a:extLst>
                <a:ext uri="{FF2B5EF4-FFF2-40B4-BE49-F238E27FC236}">
                  <a16:creationId xmlns:a16="http://schemas.microsoft.com/office/drawing/2014/main" id="{918767A9-2493-4BAC-A901-1AAEF2831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413" y="7146926"/>
              <a:ext cx="752475" cy="377825"/>
            </a:xfrm>
            <a:custGeom>
              <a:avLst/>
              <a:gdLst>
                <a:gd name="T0" fmla="*/ 474 w 474"/>
                <a:gd name="T1" fmla="*/ 0 h 238"/>
                <a:gd name="T2" fmla="*/ 115 w 474"/>
                <a:gd name="T3" fmla="*/ 0 h 238"/>
                <a:gd name="T4" fmla="*/ 0 w 474"/>
                <a:gd name="T5" fmla="*/ 238 h 238"/>
                <a:gd name="T6" fmla="*/ 361 w 474"/>
                <a:gd name="T7" fmla="*/ 238 h 238"/>
                <a:gd name="T8" fmla="*/ 474 w 474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238">
                  <a:moveTo>
                    <a:pt x="474" y="0"/>
                  </a:moveTo>
                  <a:lnTo>
                    <a:pt x="115" y="0"/>
                  </a:lnTo>
                  <a:lnTo>
                    <a:pt x="0" y="238"/>
                  </a:lnTo>
                  <a:lnTo>
                    <a:pt x="361" y="238"/>
                  </a:lnTo>
                  <a:lnTo>
                    <a:pt x="47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98">
              <a:extLst>
                <a:ext uri="{FF2B5EF4-FFF2-40B4-BE49-F238E27FC236}">
                  <a16:creationId xmlns:a16="http://schemas.microsoft.com/office/drawing/2014/main" id="{D11AD4AA-16C4-4FCF-A739-4AEDCA517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388" y="7146926"/>
              <a:ext cx="255588" cy="377825"/>
            </a:xfrm>
            <a:custGeom>
              <a:avLst/>
              <a:gdLst>
                <a:gd name="T0" fmla="*/ 161 w 161"/>
                <a:gd name="T1" fmla="*/ 0 h 238"/>
                <a:gd name="T2" fmla="*/ 113 w 161"/>
                <a:gd name="T3" fmla="*/ 0 h 238"/>
                <a:gd name="T4" fmla="*/ 0 w 161"/>
                <a:gd name="T5" fmla="*/ 238 h 238"/>
                <a:gd name="T6" fmla="*/ 46 w 161"/>
                <a:gd name="T7" fmla="*/ 238 h 238"/>
                <a:gd name="T8" fmla="*/ 161 w 161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38">
                  <a:moveTo>
                    <a:pt x="161" y="0"/>
                  </a:moveTo>
                  <a:lnTo>
                    <a:pt x="113" y="0"/>
                  </a:lnTo>
                  <a:lnTo>
                    <a:pt x="0" y="238"/>
                  </a:lnTo>
                  <a:lnTo>
                    <a:pt x="46" y="238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99">
              <a:extLst>
                <a:ext uri="{FF2B5EF4-FFF2-40B4-BE49-F238E27FC236}">
                  <a16:creationId xmlns:a16="http://schemas.microsoft.com/office/drawing/2014/main" id="{3DE70AC5-AE54-40A6-B906-61BF2D63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388" y="7146926"/>
              <a:ext cx="255588" cy="377825"/>
            </a:xfrm>
            <a:custGeom>
              <a:avLst/>
              <a:gdLst>
                <a:gd name="T0" fmla="*/ 161 w 161"/>
                <a:gd name="T1" fmla="*/ 0 h 238"/>
                <a:gd name="T2" fmla="*/ 113 w 161"/>
                <a:gd name="T3" fmla="*/ 0 h 238"/>
                <a:gd name="T4" fmla="*/ 0 w 161"/>
                <a:gd name="T5" fmla="*/ 238 h 238"/>
                <a:gd name="T6" fmla="*/ 46 w 161"/>
                <a:gd name="T7" fmla="*/ 238 h 238"/>
                <a:gd name="T8" fmla="*/ 161 w 161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38">
                  <a:moveTo>
                    <a:pt x="161" y="0"/>
                  </a:moveTo>
                  <a:lnTo>
                    <a:pt x="113" y="0"/>
                  </a:lnTo>
                  <a:lnTo>
                    <a:pt x="0" y="238"/>
                  </a:lnTo>
                  <a:lnTo>
                    <a:pt x="46" y="238"/>
                  </a:lnTo>
                  <a:lnTo>
                    <a:pt x="1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101">
              <a:extLst>
                <a:ext uri="{FF2B5EF4-FFF2-40B4-BE49-F238E27FC236}">
                  <a16:creationId xmlns:a16="http://schemas.microsoft.com/office/drawing/2014/main" id="{218B5520-D6BB-44E6-8AC2-57ED55CD3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4988" y="7146926"/>
              <a:ext cx="825500" cy="377825"/>
            </a:xfrm>
            <a:custGeom>
              <a:avLst/>
              <a:gdLst>
                <a:gd name="T0" fmla="*/ 520 w 520"/>
                <a:gd name="T1" fmla="*/ 0 h 238"/>
                <a:gd name="T2" fmla="*/ 0 w 520"/>
                <a:gd name="T3" fmla="*/ 0 h 238"/>
                <a:gd name="T4" fmla="*/ 0 w 520"/>
                <a:gd name="T5" fmla="*/ 238 h 238"/>
                <a:gd name="T6" fmla="*/ 408 w 520"/>
                <a:gd name="T7" fmla="*/ 238 h 238"/>
                <a:gd name="T8" fmla="*/ 520 w 520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0" h="238">
                  <a:moveTo>
                    <a:pt x="520" y="0"/>
                  </a:moveTo>
                  <a:lnTo>
                    <a:pt x="0" y="0"/>
                  </a:lnTo>
                  <a:lnTo>
                    <a:pt x="0" y="238"/>
                  </a:lnTo>
                  <a:lnTo>
                    <a:pt x="408" y="238"/>
                  </a:lnTo>
                  <a:lnTo>
                    <a:pt x="5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Freeform 187">
              <a:extLst>
                <a:ext uri="{FF2B5EF4-FFF2-40B4-BE49-F238E27FC236}">
                  <a16:creationId xmlns:a16="http://schemas.microsoft.com/office/drawing/2014/main" id="{7C3A0A2B-92FA-424E-90CC-5DDA53C4E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" y="7151688"/>
              <a:ext cx="2832100" cy="382587"/>
            </a:xfrm>
            <a:custGeom>
              <a:avLst/>
              <a:gdLst>
                <a:gd name="T0" fmla="*/ 1784 w 1784"/>
                <a:gd name="T1" fmla="*/ 0 h 241"/>
                <a:gd name="T2" fmla="*/ 0 w 1784"/>
                <a:gd name="T3" fmla="*/ 0 h 241"/>
                <a:gd name="T4" fmla="*/ 0 w 1784"/>
                <a:gd name="T5" fmla="*/ 241 h 241"/>
                <a:gd name="T6" fmla="*/ 1672 w 1784"/>
                <a:gd name="T7" fmla="*/ 241 h 241"/>
                <a:gd name="T8" fmla="*/ 1784 w 1784"/>
                <a:gd name="T9" fmla="*/ 0 h 241"/>
                <a:gd name="T10" fmla="*/ 1784 w 1784"/>
                <a:gd name="T11" fmla="*/ 0 h 241"/>
                <a:gd name="T12" fmla="*/ 1784 w 1784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4" h="241">
                  <a:moveTo>
                    <a:pt x="1784" y="0"/>
                  </a:moveTo>
                  <a:lnTo>
                    <a:pt x="0" y="0"/>
                  </a:lnTo>
                  <a:lnTo>
                    <a:pt x="0" y="241"/>
                  </a:lnTo>
                  <a:lnTo>
                    <a:pt x="1672" y="241"/>
                  </a:lnTo>
                  <a:lnTo>
                    <a:pt x="1784" y="0"/>
                  </a:lnTo>
                  <a:moveTo>
                    <a:pt x="1784" y="0"/>
                  </a:moveTo>
                  <a:lnTo>
                    <a:pt x="17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50" name="Group 149" descr="Sequence of solid shapes pointing right">
            <a:extLst>
              <a:ext uri="{FF2B5EF4-FFF2-40B4-BE49-F238E27FC236}">
                <a16:creationId xmlns:a16="http://schemas.microsoft.com/office/drawing/2014/main" id="{534CB9D1-3B3F-445A-80DA-EBDCA051EAD8}"/>
              </a:ext>
            </a:extLst>
          </p:cNvPr>
          <p:cNvGrpSpPr/>
          <p:nvPr/>
        </p:nvGrpSpPr>
        <p:grpSpPr>
          <a:xfrm>
            <a:off x="3684588" y="6681788"/>
            <a:ext cx="2682875" cy="835025"/>
            <a:chOff x="3684588" y="6681788"/>
            <a:chExt cx="2682875" cy="835025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B8743AB7-2FA4-4269-AC09-D6DFE40C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38788" y="6681788"/>
              <a:ext cx="828675" cy="835025"/>
            </a:xfrm>
            <a:custGeom>
              <a:avLst/>
              <a:gdLst>
                <a:gd name="T0" fmla="*/ 522 w 522"/>
                <a:gd name="T1" fmla="*/ 264 h 526"/>
                <a:gd name="T2" fmla="*/ 389 w 522"/>
                <a:gd name="T3" fmla="*/ 176 h 526"/>
                <a:gd name="T4" fmla="*/ 389 w 522"/>
                <a:gd name="T5" fmla="*/ 0 h 526"/>
                <a:gd name="T6" fmla="*/ 0 w 522"/>
                <a:gd name="T7" fmla="*/ 0 h 526"/>
                <a:gd name="T8" fmla="*/ 0 w 522"/>
                <a:gd name="T9" fmla="*/ 526 h 526"/>
                <a:gd name="T10" fmla="*/ 389 w 522"/>
                <a:gd name="T11" fmla="*/ 526 h 526"/>
                <a:gd name="T12" fmla="*/ 389 w 522"/>
                <a:gd name="T13" fmla="*/ 351 h 526"/>
                <a:gd name="T14" fmla="*/ 522 w 522"/>
                <a:gd name="T15" fmla="*/ 264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2" h="526">
                  <a:moveTo>
                    <a:pt x="522" y="264"/>
                  </a:moveTo>
                  <a:lnTo>
                    <a:pt x="389" y="176"/>
                  </a:lnTo>
                  <a:lnTo>
                    <a:pt x="389" y="0"/>
                  </a:lnTo>
                  <a:lnTo>
                    <a:pt x="0" y="0"/>
                  </a:lnTo>
                  <a:lnTo>
                    <a:pt x="0" y="526"/>
                  </a:lnTo>
                  <a:lnTo>
                    <a:pt x="389" y="526"/>
                  </a:lnTo>
                  <a:lnTo>
                    <a:pt x="389" y="351"/>
                  </a:lnTo>
                  <a:lnTo>
                    <a:pt x="522" y="264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9DC3C31B-9E2D-4FE6-B50A-BE20393D2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918076" y="6681788"/>
              <a:ext cx="831850" cy="835025"/>
            </a:xfrm>
            <a:custGeom>
              <a:avLst/>
              <a:gdLst>
                <a:gd name="T0" fmla="*/ 524 w 524"/>
                <a:gd name="T1" fmla="*/ 264 h 526"/>
                <a:gd name="T2" fmla="*/ 391 w 524"/>
                <a:gd name="T3" fmla="*/ 176 h 526"/>
                <a:gd name="T4" fmla="*/ 391 w 524"/>
                <a:gd name="T5" fmla="*/ 0 h 526"/>
                <a:gd name="T6" fmla="*/ 0 w 524"/>
                <a:gd name="T7" fmla="*/ 0 h 526"/>
                <a:gd name="T8" fmla="*/ 0 w 524"/>
                <a:gd name="T9" fmla="*/ 526 h 526"/>
                <a:gd name="T10" fmla="*/ 391 w 524"/>
                <a:gd name="T11" fmla="*/ 526 h 526"/>
                <a:gd name="T12" fmla="*/ 391 w 524"/>
                <a:gd name="T13" fmla="*/ 351 h 526"/>
                <a:gd name="T14" fmla="*/ 524 w 524"/>
                <a:gd name="T15" fmla="*/ 264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4" h="526">
                  <a:moveTo>
                    <a:pt x="524" y="264"/>
                  </a:moveTo>
                  <a:lnTo>
                    <a:pt x="391" y="176"/>
                  </a:lnTo>
                  <a:lnTo>
                    <a:pt x="391" y="0"/>
                  </a:lnTo>
                  <a:lnTo>
                    <a:pt x="0" y="0"/>
                  </a:lnTo>
                  <a:lnTo>
                    <a:pt x="0" y="526"/>
                  </a:lnTo>
                  <a:lnTo>
                    <a:pt x="391" y="526"/>
                  </a:lnTo>
                  <a:lnTo>
                    <a:pt x="391" y="351"/>
                  </a:lnTo>
                  <a:lnTo>
                    <a:pt x="524" y="264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3C8DA960-00B4-484C-BDA4-1F0198726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02126" y="6681788"/>
              <a:ext cx="830263" cy="835025"/>
            </a:xfrm>
            <a:custGeom>
              <a:avLst/>
              <a:gdLst>
                <a:gd name="T0" fmla="*/ 523 w 523"/>
                <a:gd name="T1" fmla="*/ 264 h 526"/>
                <a:gd name="T2" fmla="*/ 388 w 523"/>
                <a:gd name="T3" fmla="*/ 176 h 526"/>
                <a:gd name="T4" fmla="*/ 388 w 523"/>
                <a:gd name="T5" fmla="*/ 0 h 526"/>
                <a:gd name="T6" fmla="*/ 0 w 523"/>
                <a:gd name="T7" fmla="*/ 0 h 526"/>
                <a:gd name="T8" fmla="*/ 0 w 523"/>
                <a:gd name="T9" fmla="*/ 526 h 526"/>
                <a:gd name="T10" fmla="*/ 388 w 523"/>
                <a:gd name="T11" fmla="*/ 526 h 526"/>
                <a:gd name="T12" fmla="*/ 388 w 523"/>
                <a:gd name="T13" fmla="*/ 351 h 526"/>
                <a:gd name="T14" fmla="*/ 523 w 523"/>
                <a:gd name="T15" fmla="*/ 264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526">
                  <a:moveTo>
                    <a:pt x="523" y="264"/>
                  </a:moveTo>
                  <a:lnTo>
                    <a:pt x="388" y="176"/>
                  </a:lnTo>
                  <a:lnTo>
                    <a:pt x="388" y="0"/>
                  </a:lnTo>
                  <a:lnTo>
                    <a:pt x="0" y="0"/>
                  </a:lnTo>
                  <a:lnTo>
                    <a:pt x="0" y="526"/>
                  </a:lnTo>
                  <a:lnTo>
                    <a:pt x="388" y="526"/>
                  </a:lnTo>
                  <a:lnTo>
                    <a:pt x="388" y="351"/>
                  </a:lnTo>
                  <a:lnTo>
                    <a:pt x="523" y="264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67">
              <a:extLst>
                <a:ext uri="{FF2B5EF4-FFF2-40B4-BE49-F238E27FC236}">
                  <a16:creationId xmlns:a16="http://schemas.microsoft.com/office/drawing/2014/main" id="{58CC7E1E-153D-40B8-A5D9-B502A7DA9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684588" y="6681788"/>
              <a:ext cx="827088" cy="835025"/>
            </a:xfrm>
            <a:custGeom>
              <a:avLst/>
              <a:gdLst>
                <a:gd name="T0" fmla="*/ 521 w 521"/>
                <a:gd name="T1" fmla="*/ 264 h 526"/>
                <a:gd name="T2" fmla="*/ 389 w 521"/>
                <a:gd name="T3" fmla="*/ 176 h 526"/>
                <a:gd name="T4" fmla="*/ 389 w 521"/>
                <a:gd name="T5" fmla="*/ 0 h 526"/>
                <a:gd name="T6" fmla="*/ 0 w 521"/>
                <a:gd name="T7" fmla="*/ 0 h 526"/>
                <a:gd name="T8" fmla="*/ 0 w 521"/>
                <a:gd name="T9" fmla="*/ 526 h 526"/>
                <a:gd name="T10" fmla="*/ 389 w 521"/>
                <a:gd name="T11" fmla="*/ 526 h 526"/>
                <a:gd name="T12" fmla="*/ 389 w 521"/>
                <a:gd name="T13" fmla="*/ 351 h 526"/>
                <a:gd name="T14" fmla="*/ 521 w 521"/>
                <a:gd name="T15" fmla="*/ 264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1" h="526">
                  <a:moveTo>
                    <a:pt x="521" y="264"/>
                  </a:moveTo>
                  <a:lnTo>
                    <a:pt x="389" y="176"/>
                  </a:lnTo>
                  <a:lnTo>
                    <a:pt x="389" y="0"/>
                  </a:lnTo>
                  <a:lnTo>
                    <a:pt x="0" y="0"/>
                  </a:lnTo>
                  <a:lnTo>
                    <a:pt x="0" y="526"/>
                  </a:lnTo>
                  <a:lnTo>
                    <a:pt x="389" y="526"/>
                  </a:lnTo>
                  <a:lnTo>
                    <a:pt x="389" y="351"/>
                  </a:lnTo>
                  <a:lnTo>
                    <a:pt x="521" y="264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53" name="Group 152" descr="Sequence of speech bubbles">
            <a:extLst>
              <a:ext uri="{FF2B5EF4-FFF2-40B4-BE49-F238E27FC236}">
                <a16:creationId xmlns:a16="http://schemas.microsoft.com/office/drawing/2014/main" id="{37A1DBA0-140C-46ED-BEA8-BB3FFFEDD125}"/>
              </a:ext>
            </a:extLst>
          </p:cNvPr>
          <p:cNvGrpSpPr/>
          <p:nvPr/>
        </p:nvGrpSpPr>
        <p:grpSpPr>
          <a:xfrm>
            <a:off x="550863" y="7929563"/>
            <a:ext cx="2786063" cy="739776"/>
            <a:chOff x="550863" y="7929563"/>
            <a:chExt cx="2786063" cy="739776"/>
          </a:xfrm>
        </p:grpSpPr>
        <p:sp>
          <p:nvSpPr>
            <p:cNvPr id="52" name="Rectangle 69">
              <a:extLst>
                <a:ext uri="{FF2B5EF4-FFF2-40B4-BE49-F238E27FC236}">
                  <a16:creationId xmlns:a16="http://schemas.microsoft.com/office/drawing/2014/main" id="{6A2F4929-928D-4641-B7F5-9969F93F9C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63" y="7929563"/>
              <a:ext cx="673100" cy="5127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70">
              <a:extLst>
                <a:ext uri="{FF2B5EF4-FFF2-40B4-BE49-F238E27FC236}">
                  <a16:creationId xmlns:a16="http://schemas.microsoft.com/office/drawing/2014/main" id="{2B14C4D0-F777-4D5B-A2D2-5CF3820FE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46126" y="8397876"/>
              <a:ext cx="282575" cy="271463"/>
            </a:xfrm>
            <a:custGeom>
              <a:avLst/>
              <a:gdLst>
                <a:gd name="T0" fmla="*/ 0 w 178"/>
                <a:gd name="T1" fmla="*/ 171 h 171"/>
                <a:gd name="T2" fmla="*/ 0 w 178"/>
                <a:gd name="T3" fmla="*/ 0 h 171"/>
                <a:gd name="T4" fmla="*/ 178 w 178"/>
                <a:gd name="T5" fmla="*/ 0 h 171"/>
                <a:gd name="T6" fmla="*/ 0 w 178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71">
                  <a:moveTo>
                    <a:pt x="0" y="171"/>
                  </a:moveTo>
                  <a:lnTo>
                    <a:pt x="0" y="0"/>
                  </a:lnTo>
                  <a:lnTo>
                    <a:pt x="178" y="0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Rectangle 71">
              <a:extLst>
                <a:ext uri="{FF2B5EF4-FFF2-40B4-BE49-F238E27FC236}">
                  <a16:creationId xmlns:a16="http://schemas.microsoft.com/office/drawing/2014/main" id="{798F0E47-DF3D-4E35-9A78-0FB3E3A77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363" y="7929563"/>
              <a:ext cx="674688" cy="5127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2">
              <a:extLst>
                <a:ext uri="{FF2B5EF4-FFF2-40B4-BE49-F238E27FC236}">
                  <a16:creationId xmlns:a16="http://schemas.microsoft.com/office/drawing/2014/main" id="{399BDFD2-604A-4516-8146-6641B6ED9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444626" y="8397876"/>
              <a:ext cx="284163" cy="271463"/>
            </a:xfrm>
            <a:custGeom>
              <a:avLst/>
              <a:gdLst>
                <a:gd name="T0" fmla="*/ 0 w 179"/>
                <a:gd name="T1" fmla="*/ 171 h 171"/>
                <a:gd name="T2" fmla="*/ 0 w 179"/>
                <a:gd name="T3" fmla="*/ 0 h 171"/>
                <a:gd name="T4" fmla="*/ 179 w 179"/>
                <a:gd name="T5" fmla="*/ 0 h 171"/>
                <a:gd name="T6" fmla="*/ 0 w 179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171">
                  <a:moveTo>
                    <a:pt x="0" y="171"/>
                  </a:moveTo>
                  <a:lnTo>
                    <a:pt x="0" y="0"/>
                  </a:lnTo>
                  <a:lnTo>
                    <a:pt x="179" y="0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Rectangle 73">
              <a:extLst>
                <a:ext uri="{FF2B5EF4-FFF2-40B4-BE49-F238E27FC236}">
                  <a16:creationId xmlns:a16="http://schemas.microsoft.com/office/drawing/2014/main" id="{3E4E432E-BF2A-44DA-B398-8C09E06F5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801" y="7929563"/>
              <a:ext cx="669925" cy="5127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74">
              <a:extLst>
                <a:ext uri="{FF2B5EF4-FFF2-40B4-BE49-F238E27FC236}">
                  <a16:creationId xmlns:a16="http://schemas.microsoft.com/office/drawing/2014/main" id="{FB3B7A7C-9B64-4DDB-A8DB-09E717AF4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151063" y="8397876"/>
              <a:ext cx="282575" cy="271463"/>
            </a:xfrm>
            <a:custGeom>
              <a:avLst/>
              <a:gdLst>
                <a:gd name="T0" fmla="*/ 0 w 178"/>
                <a:gd name="T1" fmla="*/ 171 h 171"/>
                <a:gd name="T2" fmla="*/ 0 w 178"/>
                <a:gd name="T3" fmla="*/ 0 h 171"/>
                <a:gd name="T4" fmla="*/ 178 w 178"/>
                <a:gd name="T5" fmla="*/ 0 h 171"/>
                <a:gd name="T6" fmla="*/ 0 w 178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71">
                  <a:moveTo>
                    <a:pt x="0" y="171"/>
                  </a:moveTo>
                  <a:lnTo>
                    <a:pt x="0" y="0"/>
                  </a:lnTo>
                  <a:lnTo>
                    <a:pt x="178" y="0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Rectangle 75">
              <a:extLst>
                <a:ext uri="{FF2B5EF4-FFF2-40B4-BE49-F238E27FC236}">
                  <a16:creationId xmlns:a16="http://schemas.microsoft.com/office/drawing/2014/main" id="{5CDD3D2C-6FD6-47F3-B4E2-A4887DB10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3826" y="7929563"/>
              <a:ext cx="673100" cy="5127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6">
              <a:extLst>
                <a:ext uri="{FF2B5EF4-FFF2-40B4-BE49-F238E27FC236}">
                  <a16:creationId xmlns:a16="http://schemas.microsoft.com/office/drawing/2014/main" id="{AFE4A4C2-B679-438C-90C7-FA176DADB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859088" y="8397876"/>
              <a:ext cx="282575" cy="271463"/>
            </a:xfrm>
            <a:custGeom>
              <a:avLst/>
              <a:gdLst>
                <a:gd name="T0" fmla="*/ 0 w 178"/>
                <a:gd name="T1" fmla="*/ 171 h 171"/>
                <a:gd name="T2" fmla="*/ 0 w 178"/>
                <a:gd name="T3" fmla="*/ 0 h 171"/>
                <a:gd name="T4" fmla="*/ 178 w 178"/>
                <a:gd name="T5" fmla="*/ 0 h 171"/>
                <a:gd name="T6" fmla="*/ 0 w 178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71">
                  <a:moveTo>
                    <a:pt x="0" y="171"/>
                  </a:moveTo>
                  <a:lnTo>
                    <a:pt x="0" y="0"/>
                  </a:lnTo>
                  <a:lnTo>
                    <a:pt x="178" y="0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52" name="Group 151" descr="Colorful L shapes in a path">
            <a:extLst>
              <a:ext uri="{FF2B5EF4-FFF2-40B4-BE49-F238E27FC236}">
                <a16:creationId xmlns:a16="http://schemas.microsoft.com/office/drawing/2014/main" id="{A190F777-2BF9-4474-94A7-3920395BB891}"/>
              </a:ext>
            </a:extLst>
          </p:cNvPr>
          <p:cNvGrpSpPr/>
          <p:nvPr/>
        </p:nvGrpSpPr>
        <p:grpSpPr>
          <a:xfrm>
            <a:off x="3697288" y="7878763"/>
            <a:ext cx="2547938" cy="758826"/>
            <a:chOff x="3697288" y="7878763"/>
            <a:chExt cx="2547938" cy="758826"/>
          </a:xfrm>
        </p:grpSpPr>
        <p:sp>
          <p:nvSpPr>
            <p:cNvPr id="86" name="Freeform 132">
              <a:extLst>
                <a:ext uri="{FF2B5EF4-FFF2-40B4-BE49-F238E27FC236}">
                  <a16:creationId xmlns:a16="http://schemas.microsoft.com/office/drawing/2014/main" id="{3BD21FF2-729B-414D-93E3-E84A4AC7F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697288" y="7878763"/>
              <a:ext cx="758825" cy="758825"/>
            </a:xfrm>
            <a:custGeom>
              <a:avLst/>
              <a:gdLst>
                <a:gd name="T0" fmla="*/ 103 w 478"/>
                <a:gd name="T1" fmla="*/ 478 h 478"/>
                <a:gd name="T2" fmla="*/ 0 w 478"/>
                <a:gd name="T3" fmla="*/ 478 h 478"/>
                <a:gd name="T4" fmla="*/ 0 w 478"/>
                <a:gd name="T5" fmla="*/ 0 h 478"/>
                <a:gd name="T6" fmla="*/ 478 w 478"/>
                <a:gd name="T7" fmla="*/ 0 h 478"/>
                <a:gd name="T8" fmla="*/ 478 w 478"/>
                <a:gd name="T9" fmla="*/ 103 h 478"/>
                <a:gd name="T10" fmla="*/ 103 w 478"/>
                <a:gd name="T11" fmla="*/ 103 h 478"/>
                <a:gd name="T12" fmla="*/ 103 w 478"/>
                <a:gd name="T13" fmla="*/ 478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8" h="478">
                  <a:moveTo>
                    <a:pt x="103" y="478"/>
                  </a:moveTo>
                  <a:lnTo>
                    <a:pt x="0" y="478"/>
                  </a:lnTo>
                  <a:lnTo>
                    <a:pt x="0" y="0"/>
                  </a:lnTo>
                  <a:lnTo>
                    <a:pt x="478" y="0"/>
                  </a:lnTo>
                  <a:lnTo>
                    <a:pt x="478" y="103"/>
                  </a:lnTo>
                  <a:lnTo>
                    <a:pt x="103" y="103"/>
                  </a:lnTo>
                  <a:lnTo>
                    <a:pt x="103" y="4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133">
              <a:extLst>
                <a:ext uri="{FF2B5EF4-FFF2-40B4-BE49-F238E27FC236}">
                  <a16:creationId xmlns:a16="http://schemas.microsoft.com/office/drawing/2014/main" id="{7F1E03A8-CCF8-4B0F-B71E-332F0C952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697288" y="7878763"/>
              <a:ext cx="758825" cy="758825"/>
            </a:xfrm>
            <a:custGeom>
              <a:avLst/>
              <a:gdLst>
                <a:gd name="T0" fmla="*/ 103 w 478"/>
                <a:gd name="T1" fmla="*/ 478 h 478"/>
                <a:gd name="T2" fmla="*/ 0 w 478"/>
                <a:gd name="T3" fmla="*/ 478 h 478"/>
                <a:gd name="T4" fmla="*/ 0 w 478"/>
                <a:gd name="T5" fmla="*/ 0 h 478"/>
                <a:gd name="T6" fmla="*/ 478 w 478"/>
                <a:gd name="T7" fmla="*/ 0 h 478"/>
                <a:gd name="T8" fmla="*/ 478 w 478"/>
                <a:gd name="T9" fmla="*/ 103 h 478"/>
                <a:gd name="T10" fmla="*/ 103 w 478"/>
                <a:gd name="T11" fmla="*/ 103 h 478"/>
                <a:gd name="T12" fmla="*/ 103 w 478"/>
                <a:gd name="T13" fmla="*/ 478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8" h="478">
                  <a:moveTo>
                    <a:pt x="103" y="478"/>
                  </a:moveTo>
                  <a:lnTo>
                    <a:pt x="0" y="478"/>
                  </a:lnTo>
                  <a:lnTo>
                    <a:pt x="0" y="0"/>
                  </a:lnTo>
                  <a:lnTo>
                    <a:pt x="478" y="0"/>
                  </a:lnTo>
                  <a:lnTo>
                    <a:pt x="478" y="103"/>
                  </a:lnTo>
                  <a:lnTo>
                    <a:pt x="103" y="103"/>
                  </a:lnTo>
                  <a:lnTo>
                    <a:pt x="103" y="4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134">
              <a:extLst>
                <a:ext uri="{FF2B5EF4-FFF2-40B4-BE49-F238E27FC236}">
                  <a16:creationId xmlns:a16="http://schemas.microsoft.com/office/drawing/2014/main" id="{C64893F8-EB17-46E1-B54A-DA091DD4C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1" y="7878763"/>
              <a:ext cx="762000" cy="758825"/>
            </a:xfrm>
            <a:custGeom>
              <a:avLst/>
              <a:gdLst>
                <a:gd name="T0" fmla="*/ 480 w 480"/>
                <a:gd name="T1" fmla="*/ 478 h 478"/>
                <a:gd name="T2" fmla="*/ 0 w 480"/>
                <a:gd name="T3" fmla="*/ 478 h 478"/>
                <a:gd name="T4" fmla="*/ 0 w 480"/>
                <a:gd name="T5" fmla="*/ 0 h 478"/>
                <a:gd name="T6" fmla="*/ 103 w 480"/>
                <a:gd name="T7" fmla="*/ 0 h 478"/>
                <a:gd name="T8" fmla="*/ 103 w 480"/>
                <a:gd name="T9" fmla="*/ 375 h 478"/>
                <a:gd name="T10" fmla="*/ 480 w 480"/>
                <a:gd name="T11" fmla="*/ 375 h 478"/>
                <a:gd name="T12" fmla="*/ 480 w 480"/>
                <a:gd name="T13" fmla="*/ 478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0" h="478">
                  <a:moveTo>
                    <a:pt x="480" y="478"/>
                  </a:moveTo>
                  <a:lnTo>
                    <a:pt x="0" y="478"/>
                  </a:lnTo>
                  <a:lnTo>
                    <a:pt x="0" y="0"/>
                  </a:lnTo>
                  <a:lnTo>
                    <a:pt x="103" y="0"/>
                  </a:lnTo>
                  <a:lnTo>
                    <a:pt x="103" y="375"/>
                  </a:lnTo>
                  <a:lnTo>
                    <a:pt x="480" y="375"/>
                  </a:lnTo>
                  <a:lnTo>
                    <a:pt x="480" y="47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135">
              <a:extLst>
                <a:ext uri="{FF2B5EF4-FFF2-40B4-BE49-F238E27FC236}">
                  <a16:creationId xmlns:a16="http://schemas.microsoft.com/office/drawing/2014/main" id="{3DB40FA1-4560-4976-B210-9FDAA540D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1" y="7878763"/>
              <a:ext cx="762000" cy="758825"/>
            </a:xfrm>
            <a:custGeom>
              <a:avLst/>
              <a:gdLst>
                <a:gd name="T0" fmla="*/ 480 w 480"/>
                <a:gd name="T1" fmla="*/ 478 h 478"/>
                <a:gd name="T2" fmla="*/ 0 w 480"/>
                <a:gd name="T3" fmla="*/ 478 h 478"/>
                <a:gd name="T4" fmla="*/ 0 w 480"/>
                <a:gd name="T5" fmla="*/ 0 h 478"/>
                <a:gd name="T6" fmla="*/ 103 w 480"/>
                <a:gd name="T7" fmla="*/ 0 h 478"/>
                <a:gd name="T8" fmla="*/ 103 w 480"/>
                <a:gd name="T9" fmla="*/ 375 h 478"/>
                <a:gd name="T10" fmla="*/ 480 w 480"/>
                <a:gd name="T11" fmla="*/ 375 h 478"/>
                <a:gd name="T12" fmla="*/ 480 w 480"/>
                <a:gd name="T13" fmla="*/ 478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0" h="478">
                  <a:moveTo>
                    <a:pt x="480" y="478"/>
                  </a:moveTo>
                  <a:lnTo>
                    <a:pt x="0" y="478"/>
                  </a:lnTo>
                  <a:lnTo>
                    <a:pt x="0" y="0"/>
                  </a:lnTo>
                  <a:lnTo>
                    <a:pt x="103" y="0"/>
                  </a:lnTo>
                  <a:lnTo>
                    <a:pt x="103" y="375"/>
                  </a:lnTo>
                  <a:lnTo>
                    <a:pt x="480" y="375"/>
                  </a:lnTo>
                  <a:lnTo>
                    <a:pt x="480" y="4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136">
              <a:extLst>
                <a:ext uri="{FF2B5EF4-FFF2-40B4-BE49-F238E27FC236}">
                  <a16:creationId xmlns:a16="http://schemas.microsoft.com/office/drawing/2014/main" id="{2197DD22-DCDF-4CD2-8595-44B153A17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91088" y="7878763"/>
              <a:ext cx="758825" cy="758825"/>
            </a:xfrm>
            <a:custGeom>
              <a:avLst/>
              <a:gdLst>
                <a:gd name="T0" fmla="*/ 103 w 478"/>
                <a:gd name="T1" fmla="*/ 478 h 478"/>
                <a:gd name="T2" fmla="*/ 0 w 478"/>
                <a:gd name="T3" fmla="*/ 478 h 478"/>
                <a:gd name="T4" fmla="*/ 0 w 478"/>
                <a:gd name="T5" fmla="*/ 0 h 478"/>
                <a:gd name="T6" fmla="*/ 478 w 478"/>
                <a:gd name="T7" fmla="*/ 0 h 478"/>
                <a:gd name="T8" fmla="*/ 478 w 478"/>
                <a:gd name="T9" fmla="*/ 103 h 478"/>
                <a:gd name="T10" fmla="*/ 103 w 478"/>
                <a:gd name="T11" fmla="*/ 103 h 478"/>
                <a:gd name="T12" fmla="*/ 103 w 478"/>
                <a:gd name="T13" fmla="*/ 478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8" h="478">
                  <a:moveTo>
                    <a:pt x="103" y="478"/>
                  </a:moveTo>
                  <a:lnTo>
                    <a:pt x="0" y="478"/>
                  </a:lnTo>
                  <a:lnTo>
                    <a:pt x="0" y="0"/>
                  </a:lnTo>
                  <a:lnTo>
                    <a:pt x="478" y="0"/>
                  </a:lnTo>
                  <a:lnTo>
                    <a:pt x="478" y="103"/>
                  </a:lnTo>
                  <a:lnTo>
                    <a:pt x="103" y="103"/>
                  </a:lnTo>
                  <a:lnTo>
                    <a:pt x="103" y="4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137">
              <a:extLst>
                <a:ext uri="{FF2B5EF4-FFF2-40B4-BE49-F238E27FC236}">
                  <a16:creationId xmlns:a16="http://schemas.microsoft.com/office/drawing/2014/main" id="{54444D18-9D3C-4F53-96C7-3368010A3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91088" y="7878763"/>
              <a:ext cx="758825" cy="758825"/>
            </a:xfrm>
            <a:custGeom>
              <a:avLst/>
              <a:gdLst>
                <a:gd name="T0" fmla="*/ 103 w 478"/>
                <a:gd name="T1" fmla="*/ 478 h 478"/>
                <a:gd name="T2" fmla="*/ 0 w 478"/>
                <a:gd name="T3" fmla="*/ 478 h 478"/>
                <a:gd name="T4" fmla="*/ 0 w 478"/>
                <a:gd name="T5" fmla="*/ 0 h 478"/>
                <a:gd name="T6" fmla="*/ 478 w 478"/>
                <a:gd name="T7" fmla="*/ 0 h 478"/>
                <a:gd name="T8" fmla="*/ 478 w 478"/>
                <a:gd name="T9" fmla="*/ 103 h 478"/>
                <a:gd name="T10" fmla="*/ 103 w 478"/>
                <a:gd name="T11" fmla="*/ 103 h 478"/>
                <a:gd name="T12" fmla="*/ 103 w 478"/>
                <a:gd name="T13" fmla="*/ 478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8" h="478">
                  <a:moveTo>
                    <a:pt x="103" y="478"/>
                  </a:moveTo>
                  <a:lnTo>
                    <a:pt x="0" y="478"/>
                  </a:lnTo>
                  <a:lnTo>
                    <a:pt x="0" y="0"/>
                  </a:lnTo>
                  <a:lnTo>
                    <a:pt x="478" y="0"/>
                  </a:lnTo>
                  <a:lnTo>
                    <a:pt x="478" y="103"/>
                  </a:lnTo>
                  <a:lnTo>
                    <a:pt x="103" y="103"/>
                  </a:lnTo>
                  <a:lnTo>
                    <a:pt x="103" y="47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138">
              <a:extLst>
                <a:ext uri="{FF2B5EF4-FFF2-40B4-BE49-F238E27FC236}">
                  <a16:creationId xmlns:a16="http://schemas.microsoft.com/office/drawing/2014/main" id="{BBE2FA21-409F-4C22-B309-6FE0B02C0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86401" y="7878763"/>
              <a:ext cx="758825" cy="758825"/>
            </a:xfrm>
            <a:custGeom>
              <a:avLst/>
              <a:gdLst>
                <a:gd name="T0" fmla="*/ 478 w 478"/>
                <a:gd name="T1" fmla="*/ 478 h 478"/>
                <a:gd name="T2" fmla="*/ 0 w 478"/>
                <a:gd name="T3" fmla="*/ 478 h 478"/>
                <a:gd name="T4" fmla="*/ 0 w 478"/>
                <a:gd name="T5" fmla="*/ 0 h 478"/>
                <a:gd name="T6" fmla="*/ 103 w 478"/>
                <a:gd name="T7" fmla="*/ 0 h 478"/>
                <a:gd name="T8" fmla="*/ 103 w 478"/>
                <a:gd name="T9" fmla="*/ 375 h 478"/>
                <a:gd name="T10" fmla="*/ 478 w 478"/>
                <a:gd name="T11" fmla="*/ 375 h 478"/>
                <a:gd name="T12" fmla="*/ 478 w 478"/>
                <a:gd name="T13" fmla="*/ 478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8" h="478">
                  <a:moveTo>
                    <a:pt x="478" y="478"/>
                  </a:moveTo>
                  <a:lnTo>
                    <a:pt x="0" y="478"/>
                  </a:lnTo>
                  <a:lnTo>
                    <a:pt x="0" y="0"/>
                  </a:lnTo>
                  <a:lnTo>
                    <a:pt x="103" y="0"/>
                  </a:lnTo>
                  <a:lnTo>
                    <a:pt x="103" y="375"/>
                  </a:lnTo>
                  <a:lnTo>
                    <a:pt x="478" y="375"/>
                  </a:lnTo>
                  <a:lnTo>
                    <a:pt x="478" y="4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39">
              <a:extLst>
                <a:ext uri="{FF2B5EF4-FFF2-40B4-BE49-F238E27FC236}">
                  <a16:creationId xmlns:a16="http://schemas.microsoft.com/office/drawing/2014/main" id="{6EFF8370-E334-4057-AF1D-0107BFA5D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86401" y="7878763"/>
              <a:ext cx="758825" cy="758825"/>
            </a:xfrm>
            <a:custGeom>
              <a:avLst/>
              <a:gdLst>
                <a:gd name="T0" fmla="*/ 478 w 478"/>
                <a:gd name="T1" fmla="*/ 478 h 478"/>
                <a:gd name="T2" fmla="*/ 0 w 478"/>
                <a:gd name="T3" fmla="*/ 478 h 478"/>
                <a:gd name="T4" fmla="*/ 0 w 478"/>
                <a:gd name="T5" fmla="*/ 0 h 478"/>
                <a:gd name="T6" fmla="*/ 103 w 478"/>
                <a:gd name="T7" fmla="*/ 0 h 478"/>
                <a:gd name="T8" fmla="*/ 103 w 478"/>
                <a:gd name="T9" fmla="*/ 375 h 478"/>
                <a:gd name="T10" fmla="*/ 478 w 478"/>
                <a:gd name="T11" fmla="*/ 375 h 478"/>
                <a:gd name="T12" fmla="*/ 478 w 478"/>
                <a:gd name="T13" fmla="*/ 478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8" h="478">
                  <a:moveTo>
                    <a:pt x="478" y="478"/>
                  </a:moveTo>
                  <a:lnTo>
                    <a:pt x="0" y="478"/>
                  </a:lnTo>
                  <a:lnTo>
                    <a:pt x="0" y="0"/>
                  </a:lnTo>
                  <a:lnTo>
                    <a:pt x="103" y="0"/>
                  </a:lnTo>
                  <a:lnTo>
                    <a:pt x="103" y="375"/>
                  </a:lnTo>
                  <a:lnTo>
                    <a:pt x="478" y="375"/>
                  </a:lnTo>
                  <a:lnTo>
                    <a:pt x="478" y="4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Rectangle 140">
              <a:extLst>
                <a:ext uri="{FF2B5EF4-FFF2-40B4-BE49-F238E27FC236}">
                  <a16:creationId xmlns:a16="http://schemas.microsoft.com/office/drawing/2014/main" id="{CBC391FC-C007-4606-A433-D2C4F699C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101" y="7878763"/>
              <a:ext cx="63500" cy="163513"/>
            </a:xfrm>
            <a:prstGeom prst="rect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Rectangle 141">
              <a:extLst>
                <a:ext uri="{FF2B5EF4-FFF2-40B4-BE49-F238E27FC236}">
                  <a16:creationId xmlns:a16="http://schemas.microsoft.com/office/drawing/2014/main" id="{29FE5883-1E78-438A-A9E0-9D20BB165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101" y="7878763"/>
              <a:ext cx="63500" cy="16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Rectangle 142">
              <a:extLst>
                <a:ext uri="{FF2B5EF4-FFF2-40B4-BE49-F238E27FC236}">
                  <a16:creationId xmlns:a16="http://schemas.microsoft.com/office/drawing/2014/main" id="{2579CAD1-FB68-4273-B45D-1C41CB816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6551" y="7878763"/>
              <a:ext cx="63500" cy="163513"/>
            </a:xfrm>
            <a:prstGeom prst="rect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Rectangle 143">
              <a:extLst>
                <a:ext uri="{FF2B5EF4-FFF2-40B4-BE49-F238E27FC236}">
                  <a16:creationId xmlns:a16="http://schemas.microsoft.com/office/drawing/2014/main" id="{51327FBD-8938-48EF-9BBB-00DEB9B61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6551" y="7878763"/>
              <a:ext cx="63500" cy="16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Rectangle 144">
              <a:extLst>
                <a:ext uri="{FF2B5EF4-FFF2-40B4-BE49-F238E27FC236}">
                  <a16:creationId xmlns:a16="http://schemas.microsoft.com/office/drawing/2014/main" id="{47F6AFCC-C2DA-4B4F-9B86-4918513E6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413" y="8474076"/>
              <a:ext cx="66675" cy="163513"/>
            </a:xfrm>
            <a:prstGeom prst="rect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Rectangle 145">
              <a:extLst>
                <a:ext uri="{FF2B5EF4-FFF2-40B4-BE49-F238E27FC236}">
                  <a16:creationId xmlns:a16="http://schemas.microsoft.com/office/drawing/2014/main" id="{95D2C234-C220-4B3A-8047-CBF639AA5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413" y="8474076"/>
              <a:ext cx="66675" cy="16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10693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itle 365" hidden="1">
            <a:extLst>
              <a:ext uri="{FF2B5EF4-FFF2-40B4-BE49-F238E27FC236}">
                <a16:creationId xmlns:a16="http://schemas.microsoft.com/office/drawing/2014/main" id="{1D8AB269-EE80-4B4E-822D-B2C4006C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grpSp>
        <p:nvGrpSpPr>
          <p:cNvPr id="355" name="Group 354" descr="sequence of solid cylinders">
            <a:extLst>
              <a:ext uri="{FF2B5EF4-FFF2-40B4-BE49-F238E27FC236}">
                <a16:creationId xmlns:a16="http://schemas.microsoft.com/office/drawing/2014/main" id="{99C7011A-1282-47B4-88CD-73396BA23F35}"/>
              </a:ext>
            </a:extLst>
          </p:cNvPr>
          <p:cNvGrpSpPr/>
          <p:nvPr/>
        </p:nvGrpSpPr>
        <p:grpSpPr>
          <a:xfrm>
            <a:off x="471490" y="536574"/>
            <a:ext cx="2592388" cy="892176"/>
            <a:chOff x="471490" y="536574"/>
            <a:chExt cx="2592388" cy="892176"/>
          </a:xfrm>
        </p:grpSpPr>
        <p:sp>
          <p:nvSpPr>
            <p:cNvPr id="148" name="Oval 54">
              <a:extLst>
                <a:ext uri="{FF2B5EF4-FFF2-40B4-BE49-F238E27FC236}">
                  <a16:creationId xmlns:a16="http://schemas.microsoft.com/office/drawing/2014/main" id="{17326A94-ED11-4546-98F4-ACCA1AF99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765" y="536575"/>
              <a:ext cx="323850" cy="8921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Oval 55">
              <a:extLst>
                <a:ext uri="{FF2B5EF4-FFF2-40B4-BE49-F238E27FC236}">
                  <a16:creationId xmlns:a16="http://schemas.microsoft.com/office/drawing/2014/main" id="{3E57B1A5-98BB-47F6-855C-5D3AB759B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829" y="536574"/>
              <a:ext cx="323850" cy="892175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 56">
              <a:extLst>
                <a:ext uri="{FF2B5EF4-FFF2-40B4-BE49-F238E27FC236}">
                  <a16:creationId xmlns:a16="http://schemas.microsoft.com/office/drawing/2014/main" id="{88A808D3-0820-4801-B216-89B984584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90" y="536575"/>
              <a:ext cx="584200" cy="892175"/>
            </a:xfrm>
            <a:custGeom>
              <a:avLst/>
              <a:gdLst>
                <a:gd name="T0" fmla="*/ 51 w 184"/>
                <a:gd name="T1" fmla="*/ 281 h 281"/>
                <a:gd name="T2" fmla="*/ 0 w 184"/>
                <a:gd name="T3" fmla="*/ 140 h 281"/>
                <a:gd name="T4" fmla="*/ 51 w 184"/>
                <a:gd name="T5" fmla="*/ 0 h 281"/>
                <a:gd name="T6" fmla="*/ 184 w 184"/>
                <a:gd name="T7" fmla="*/ 0 h 281"/>
                <a:gd name="T8" fmla="*/ 133 w 184"/>
                <a:gd name="T9" fmla="*/ 140 h 281"/>
                <a:gd name="T10" fmla="*/ 184 w 184"/>
                <a:gd name="T11" fmla="*/ 281 h 281"/>
                <a:gd name="T12" fmla="*/ 51 w 184"/>
                <a:gd name="T13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281">
                  <a:moveTo>
                    <a:pt x="51" y="281"/>
                  </a:moveTo>
                  <a:cubicBezTo>
                    <a:pt x="23" y="281"/>
                    <a:pt x="0" y="218"/>
                    <a:pt x="0" y="140"/>
                  </a:cubicBezTo>
                  <a:cubicBezTo>
                    <a:pt x="0" y="63"/>
                    <a:pt x="23" y="0"/>
                    <a:pt x="51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56" y="0"/>
                    <a:pt x="133" y="63"/>
                    <a:pt x="133" y="140"/>
                  </a:cubicBezTo>
                  <a:cubicBezTo>
                    <a:pt x="133" y="218"/>
                    <a:pt x="156" y="281"/>
                    <a:pt x="184" y="281"/>
                  </a:cubicBezTo>
                  <a:lnTo>
                    <a:pt x="51" y="28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Oval 57">
              <a:extLst>
                <a:ext uri="{FF2B5EF4-FFF2-40B4-BE49-F238E27FC236}">
                  <a16:creationId xmlns:a16="http://schemas.microsoft.com/office/drawing/2014/main" id="{37B58E83-66A0-47B8-910E-AE196DB60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715" y="536575"/>
              <a:ext cx="322263" cy="8921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Freeform 59">
              <a:extLst>
                <a:ext uri="{FF2B5EF4-FFF2-40B4-BE49-F238E27FC236}">
                  <a16:creationId xmlns:a16="http://schemas.microsoft.com/office/drawing/2014/main" id="{50D21282-E223-4396-8C1E-FF0280D86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615" y="536575"/>
              <a:ext cx="581025" cy="892175"/>
            </a:xfrm>
            <a:custGeom>
              <a:avLst/>
              <a:gdLst>
                <a:gd name="T0" fmla="*/ 50 w 183"/>
                <a:gd name="T1" fmla="*/ 281 h 281"/>
                <a:gd name="T2" fmla="*/ 0 w 183"/>
                <a:gd name="T3" fmla="*/ 140 h 281"/>
                <a:gd name="T4" fmla="*/ 50 w 183"/>
                <a:gd name="T5" fmla="*/ 0 h 281"/>
                <a:gd name="T6" fmla="*/ 183 w 183"/>
                <a:gd name="T7" fmla="*/ 0 h 281"/>
                <a:gd name="T8" fmla="*/ 132 w 183"/>
                <a:gd name="T9" fmla="*/ 140 h 281"/>
                <a:gd name="T10" fmla="*/ 183 w 183"/>
                <a:gd name="T11" fmla="*/ 281 h 281"/>
                <a:gd name="T12" fmla="*/ 50 w 183"/>
                <a:gd name="T13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81">
                  <a:moveTo>
                    <a:pt x="50" y="281"/>
                  </a:moveTo>
                  <a:cubicBezTo>
                    <a:pt x="22" y="281"/>
                    <a:pt x="0" y="218"/>
                    <a:pt x="0" y="140"/>
                  </a:cubicBezTo>
                  <a:cubicBezTo>
                    <a:pt x="0" y="63"/>
                    <a:pt x="22" y="0"/>
                    <a:pt x="50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55" y="0"/>
                    <a:pt x="132" y="63"/>
                    <a:pt x="132" y="140"/>
                  </a:cubicBezTo>
                  <a:cubicBezTo>
                    <a:pt x="132" y="218"/>
                    <a:pt x="155" y="281"/>
                    <a:pt x="183" y="281"/>
                  </a:cubicBezTo>
                  <a:lnTo>
                    <a:pt x="50" y="2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Oval 58">
              <a:extLst>
                <a:ext uri="{FF2B5EF4-FFF2-40B4-BE49-F238E27FC236}">
                  <a16:creationId xmlns:a16="http://schemas.microsoft.com/office/drawing/2014/main" id="{81BFBFD9-DAED-4017-8A8E-52DDB3E50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8779" y="536574"/>
              <a:ext cx="322263" cy="892175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Freeform 62">
              <a:extLst>
                <a:ext uri="{FF2B5EF4-FFF2-40B4-BE49-F238E27FC236}">
                  <a16:creationId xmlns:a16="http://schemas.microsoft.com/office/drawing/2014/main" id="{9327E250-1F50-4E14-85BA-9EA4442F7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565" y="536575"/>
              <a:ext cx="579438" cy="892175"/>
            </a:xfrm>
            <a:custGeom>
              <a:avLst/>
              <a:gdLst>
                <a:gd name="T0" fmla="*/ 51 w 183"/>
                <a:gd name="T1" fmla="*/ 281 h 281"/>
                <a:gd name="T2" fmla="*/ 0 w 183"/>
                <a:gd name="T3" fmla="*/ 140 h 281"/>
                <a:gd name="T4" fmla="*/ 51 w 183"/>
                <a:gd name="T5" fmla="*/ 0 h 281"/>
                <a:gd name="T6" fmla="*/ 183 w 183"/>
                <a:gd name="T7" fmla="*/ 0 h 281"/>
                <a:gd name="T8" fmla="*/ 132 w 183"/>
                <a:gd name="T9" fmla="*/ 140 h 281"/>
                <a:gd name="T10" fmla="*/ 183 w 183"/>
                <a:gd name="T11" fmla="*/ 281 h 281"/>
                <a:gd name="T12" fmla="*/ 51 w 183"/>
                <a:gd name="T13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81">
                  <a:moveTo>
                    <a:pt x="51" y="281"/>
                  </a:moveTo>
                  <a:cubicBezTo>
                    <a:pt x="23" y="281"/>
                    <a:pt x="0" y="218"/>
                    <a:pt x="0" y="140"/>
                  </a:cubicBezTo>
                  <a:cubicBezTo>
                    <a:pt x="0" y="63"/>
                    <a:pt x="23" y="0"/>
                    <a:pt x="51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55" y="0"/>
                    <a:pt x="132" y="63"/>
                    <a:pt x="132" y="140"/>
                  </a:cubicBezTo>
                  <a:cubicBezTo>
                    <a:pt x="132" y="218"/>
                    <a:pt x="155" y="281"/>
                    <a:pt x="183" y="281"/>
                  </a:cubicBezTo>
                  <a:lnTo>
                    <a:pt x="51" y="2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Oval 63">
              <a:extLst>
                <a:ext uri="{FF2B5EF4-FFF2-40B4-BE49-F238E27FC236}">
                  <a16:creationId xmlns:a16="http://schemas.microsoft.com/office/drawing/2014/main" id="{70F94B3F-0416-4F32-84DE-B674C5D60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3" y="536575"/>
              <a:ext cx="320675" cy="892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Oval 60">
              <a:extLst>
                <a:ext uri="{FF2B5EF4-FFF2-40B4-BE49-F238E27FC236}">
                  <a16:creationId xmlns:a16="http://schemas.microsoft.com/office/drawing/2014/main" id="{1272229D-B353-41EC-8B3A-7357217A8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078" y="536575"/>
              <a:ext cx="323850" cy="8921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Oval 61">
              <a:extLst>
                <a:ext uri="{FF2B5EF4-FFF2-40B4-BE49-F238E27FC236}">
                  <a16:creationId xmlns:a16="http://schemas.microsoft.com/office/drawing/2014/main" id="{FA7041D5-1553-4A35-A876-343AEFB2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142" y="536574"/>
              <a:ext cx="323850" cy="892175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Oval 64">
              <a:extLst>
                <a:ext uri="{FF2B5EF4-FFF2-40B4-BE49-F238E27FC236}">
                  <a16:creationId xmlns:a16="http://schemas.microsoft.com/office/drawing/2014/main" id="{F37AEAA4-EB2C-46B0-B8F2-4AAD6B985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267" y="536574"/>
              <a:ext cx="320675" cy="892175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8" name="Freeform 65">
              <a:extLst>
                <a:ext uri="{FF2B5EF4-FFF2-40B4-BE49-F238E27FC236}">
                  <a16:creationId xmlns:a16="http://schemas.microsoft.com/office/drawing/2014/main" id="{6954056F-4857-43A0-B805-EB0842A84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928" y="536575"/>
              <a:ext cx="581025" cy="892175"/>
            </a:xfrm>
            <a:custGeom>
              <a:avLst/>
              <a:gdLst>
                <a:gd name="T0" fmla="*/ 51 w 183"/>
                <a:gd name="T1" fmla="*/ 281 h 281"/>
                <a:gd name="T2" fmla="*/ 0 w 183"/>
                <a:gd name="T3" fmla="*/ 140 h 281"/>
                <a:gd name="T4" fmla="*/ 51 w 183"/>
                <a:gd name="T5" fmla="*/ 0 h 281"/>
                <a:gd name="T6" fmla="*/ 183 w 183"/>
                <a:gd name="T7" fmla="*/ 0 h 281"/>
                <a:gd name="T8" fmla="*/ 133 w 183"/>
                <a:gd name="T9" fmla="*/ 140 h 281"/>
                <a:gd name="T10" fmla="*/ 183 w 183"/>
                <a:gd name="T11" fmla="*/ 281 h 281"/>
                <a:gd name="T12" fmla="*/ 51 w 183"/>
                <a:gd name="T13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81">
                  <a:moveTo>
                    <a:pt x="51" y="281"/>
                  </a:moveTo>
                  <a:cubicBezTo>
                    <a:pt x="23" y="281"/>
                    <a:pt x="0" y="218"/>
                    <a:pt x="0" y="140"/>
                  </a:cubicBezTo>
                  <a:cubicBezTo>
                    <a:pt x="0" y="63"/>
                    <a:pt x="23" y="0"/>
                    <a:pt x="51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55" y="0"/>
                    <a:pt x="133" y="63"/>
                    <a:pt x="133" y="140"/>
                  </a:cubicBezTo>
                  <a:cubicBezTo>
                    <a:pt x="133" y="218"/>
                    <a:pt x="155" y="281"/>
                    <a:pt x="183" y="281"/>
                  </a:cubicBezTo>
                  <a:lnTo>
                    <a:pt x="51" y="2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54" name="Group 353" descr="sequence of solid squares">
            <a:extLst>
              <a:ext uri="{FF2B5EF4-FFF2-40B4-BE49-F238E27FC236}">
                <a16:creationId xmlns:a16="http://schemas.microsoft.com/office/drawing/2014/main" id="{B1C3736F-ED28-43CE-9A7D-DE5E325BFD16}"/>
              </a:ext>
            </a:extLst>
          </p:cNvPr>
          <p:cNvGrpSpPr/>
          <p:nvPr/>
        </p:nvGrpSpPr>
        <p:grpSpPr>
          <a:xfrm>
            <a:off x="3467102" y="546099"/>
            <a:ext cx="2925052" cy="911449"/>
            <a:chOff x="3467102" y="546099"/>
            <a:chExt cx="2925052" cy="911449"/>
          </a:xfrm>
        </p:grpSpPr>
        <p:sp>
          <p:nvSpPr>
            <p:cNvPr id="177" name="Freeform 19">
              <a:extLst>
                <a:ext uri="{FF2B5EF4-FFF2-40B4-BE49-F238E27FC236}">
                  <a16:creationId xmlns:a16="http://schemas.microsoft.com/office/drawing/2014/main" id="{92DE61F9-2F55-4692-AEE4-EFA5F616C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3" y="546100"/>
              <a:ext cx="479425" cy="908050"/>
            </a:xfrm>
            <a:custGeom>
              <a:avLst/>
              <a:gdLst>
                <a:gd name="T0" fmla="*/ 0 w 302"/>
                <a:gd name="T1" fmla="*/ 286 h 572"/>
                <a:gd name="T2" fmla="*/ 152 w 302"/>
                <a:gd name="T3" fmla="*/ 572 h 572"/>
                <a:gd name="T4" fmla="*/ 302 w 302"/>
                <a:gd name="T5" fmla="*/ 286 h 572"/>
                <a:gd name="T6" fmla="*/ 152 w 302"/>
                <a:gd name="T7" fmla="*/ 0 h 572"/>
                <a:gd name="T8" fmla="*/ 0 w 302"/>
                <a:gd name="T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2" h="572">
                  <a:moveTo>
                    <a:pt x="0" y="286"/>
                  </a:moveTo>
                  <a:lnTo>
                    <a:pt x="152" y="572"/>
                  </a:lnTo>
                  <a:lnTo>
                    <a:pt x="302" y="286"/>
                  </a:lnTo>
                  <a:lnTo>
                    <a:pt x="152" y="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8" name="Freeform 20">
              <a:extLst>
                <a:ext uri="{FF2B5EF4-FFF2-40B4-BE49-F238E27FC236}">
                  <a16:creationId xmlns:a16="http://schemas.microsoft.com/office/drawing/2014/main" id="{1A25F176-5E9A-40A1-8ADE-B71307ED7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946528" y="546100"/>
              <a:ext cx="482600" cy="908050"/>
            </a:xfrm>
            <a:custGeom>
              <a:avLst/>
              <a:gdLst>
                <a:gd name="T0" fmla="*/ 0 w 304"/>
                <a:gd name="T1" fmla="*/ 286 h 572"/>
                <a:gd name="T2" fmla="*/ 152 w 304"/>
                <a:gd name="T3" fmla="*/ 572 h 572"/>
                <a:gd name="T4" fmla="*/ 304 w 304"/>
                <a:gd name="T5" fmla="*/ 286 h 572"/>
                <a:gd name="T6" fmla="*/ 152 w 304"/>
                <a:gd name="T7" fmla="*/ 0 h 572"/>
                <a:gd name="T8" fmla="*/ 0 w 304"/>
                <a:gd name="T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572">
                  <a:moveTo>
                    <a:pt x="0" y="286"/>
                  </a:moveTo>
                  <a:lnTo>
                    <a:pt x="152" y="572"/>
                  </a:lnTo>
                  <a:lnTo>
                    <a:pt x="304" y="286"/>
                  </a:lnTo>
                  <a:lnTo>
                    <a:pt x="152" y="0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9" name="Freeform 21">
              <a:extLst>
                <a:ext uri="{FF2B5EF4-FFF2-40B4-BE49-F238E27FC236}">
                  <a16:creationId xmlns:a16="http://schemas.microsoft.com/office/drawing/2014/main" id="{2ED76C10-953B-4607-B324-F0645FCDD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946528" y="546100"/>
              <a:ext cx="482600" cy="908050"/>
            </a:xfrm>
            <a:custGeom>
              <a:avLst/>
              <a:gdLst>
                <a:gd name="T0" fmla="*/ 0 w 304"/>
                <a:gd name="T1" fmla="*/ 286 h 572"/>
                <a:gd name="T2" fmla="*/ 152 w 304"/>
                <a:gd name="T3" fmla="*/ 572 h 572"/>
                <a:gd name="T4" fmla="*/ 304 w 304"/>
                <a:gd name="T5" fmla="*/ 286 h 572"/>
                <a:gd name="T6" fmla="*/ 152 w 304"/>
                <a:gd name="T7" fmla="*/ 0 h 572"/>
                <a:gd name="T8" fmla="*/ 0 w 304"/>
                <a:gd name="T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572">
                  <a:moveTo>
                    <a:pt x="0" y="286"/>
                  </a:moveTo>
                  <a:lnTo>
                    <a:pt x="152" y="572"/>
                  </a:lnTo>
                  <a:lnTo>
                    <a:pt x="304" y="286"/>
                  </a:lnTo>
                  <a:lnTo>
                    <a:pt x="152" y="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Freeform 23">
              <a:extLst>
                <a:ext uri="{FF2B5EF4-FFF2-40B4-BE49-F238E27FC236}">
                  <a16:creationId xmlns:a16="http://schemas.microsoft.com/office/drawing/2014/main" id="{E9D82B11-C4E3-4D49-BF62-4F6D6FB29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946528" y="546100"/>
              <a:ext cx="327025" cy="908050"/>
            </a:xfrm>
            <a:custGeom>
              <a:avLst/>
              <a:gdLst>
                <a:gd name="T0" fmla="*/ 152 w 206"/>
                <a:gd name="T1" fmla="*/ 0 h 572"/>
                <a:gd name="T2" fmla="*/ 0 w 206"/>
                <a:gd name="T3" fmla="*/ 286 h 572"/>
                <a:gd name="T4" fmla="*/ 152 w 206"/>
                <a:gd name="T5" fmla="*/ 572 h 572"/>
                <a:gd name="T6" fmla="*/ 206 w 206"/>
                <a:gd name="T7" fmla="*/ 468 h 572"/>
                <a:gd name="T8" fmla="*/ 110 w 206"/>
                <a:gd name="T9" fmla="*/ 286 h 572"/>
                <a:gd name="T10" fmla="*/ 206 w 206"/>
                <a:gd name="T11" fmla="*/ 102 h 572"/>
                <a:gd name="T12" fmla="*/ 152 w 206"/>
                <a:gd name="T13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206" y="468"/>
                  </a:lnTo>
                  <a:lnTo>
                    <a:pt x="110" y="286"/>
                  </a:lnTo>
                  <a:lnTo>
                    <a:pt x="206" y="102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Freeform 25">
              <a:extLst>
                <a:ext uri="{FF2B5EF4-FFF2-40B4-BE49-F238E27FC236}">
                  <a16:creationId xmlns:a16="http://schemas.microsoft.com/office/drawing/2014/main" id="{E0655EE0-8B87-452C-B56C-554D313B1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3" y="1000125"/>
              <a:ext cx="720725" cy="454025"/>
            </a:xfrm>
            <a:custGeom>
              <a:avLst/>
              <a:gdLst>
                <a:gd name="T0" fmla="*/ 454 w 454"/>
                <a:gd name="T1" fmla="*/ 286 h 286"/>
                <a:gd name="T2" fmla="*/ 302 w 454"/>
                <a:gd name="T3" fmla="*/ 0 h 286"/>
                <a:gd name="T4" fmla="*/ 0 w 454"/>
                <a:gd name="T5" fmla="*/ 0 h 286"/>
                <a:gd name="T6" fmla="*/ 152 w 454"/>
                <a:gd name="T7" fmla="*/ 286 h 286"/>
                <a:gd name="T8" fmla="*/ 454 w 45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286">
                  <a:moveTo>
                    <a:pt x="454" y="286"/>
                  </a:moveTo>
                  <a:lnTo>
                    <a:pt x="302" y="0"/>
                  </a:lnTo>
                  <a:lnTo>
                    <a:pt x="0" y="0"/>
                  </a:lnTo>
                  <a:lnTo>
                    <a:pt x="152" y="286"/>
                  </a:lnTo>
                  <a:lnTo>
                    <a:pt x="454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Freeform 26">
              <a:extLst>
                <a:ext uri="{FF2B5EF4-FFF2-40B4-BE49-F238E27FC236}">
                  <a16:creationId xmlns:a16="http://schemas.microsoft.com/office/drawing/2014/main" id="{E231F48E-79C5-4D38-BC25-51EB33805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3" y="546100"/>
              <a:ext cx="720725" cy="454025"/>
            </a:xfrm>
            <a:custGeom>
              <a:avLst/>
              <a:gdLst>
                <a:gd name="T0" fmla="*/ 0 w 454"/>
                <a:gd name="T1" fmla="*/ 286 h 286"/>
                <a:gd name="T2" fmla="*/ 152 w 454"/>
                <a:gd name="T3" fmla="*/ 0 h 286"/>
                <a:gd name="T4" fmla="*/ 454 w 454"/>
                <a:gd name="T5" fmla="*/ 0 h 286"/>
                <a:gd name="T6" fmla="*/ 302 w 454"/>
                <a:gd name="T7" fmla="*/ 286 h 286"/>
                <a:gd name="T8" fmla="*/ 0 w 45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286">
                  <a:moveTo>
                    <a:pt x="0" y="286"/>
                  </a:moveTo>
                  <a:lnTo>
                    <a:pt x="152" y="0"/>
                  </a:lnTo>
                  <a:lnTo>
                    <a:pt x="454" y="0"/>
                  </a:lnTo>
                  <a:lnTo>
                    <a:pt x="302" y="286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rgbClr val="00B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Freeform 27">
              <a:extLst>
                <a:ext uri="{FF2B5EF4-FFF2-40B4-BE49-F238E27FC236}">
                  <a16:creationId xmlns:a16="http://schemas.microsoft.com/office/drawing/2014/main" id="{BFD65634-B5D3-4C1E-9492-3C37582B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3" y="546100"/>
              <a:ext cx="720725" cy="454025"/>
            </a:xfrm>
            <a:custGeom>
              <a:avLst/>
              <a:gdLst>
                <a:gd name="T0" fmla="*/ 0 w 454"/>
                <a:gd name="T1" fmla="*/ 286 h 286"/>
                <a:gd name="T2" fmla="*/ 152 w 454"/>
                <a:gd name="T3" fmla="*/ 0 h 286"/>
                <a:gd name="T4" fmla="*/ 454 w 454"/>
                <a:gd name="T5" fmla="*/ 0 h 286"/>
                <a:gd name="T6" fmla="*/ 302 w 454"/>
                <a:gd name="T7" fmla="*/ 286 h 286"/>
                <a:gd name="T8" fmla="*/ 0 w 45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286">
                  <a:moveTo>
                    <a:pt x="0" y="286"/>
                  </a:moveTo>
                  <a:lnTo>
                    <a:pt x="152" y="0"/>
                  </a:lnTo>
                  <a:lnTo>
                    <a:pt x="454" y="0"/>
                  </a:lnTo>
                  <a:lnTo>
                    <a:pt x="302" y="286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Freeform 28">
              <a:extLst>
                <a:ext uri="{FF2B5EF4-FFF2-40B4-BE49-F238E27FC236}">
                  <a16:creationId xmlns:a16="http://schemas.microsoft.com/office/drawing/2014/main" id="{392EC68F-53EC-4781-9AFC-6AC337DE9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3" y="546100"/>
              <a:ext cx="720725" cy="454025"/>
            </a:xfrm>
            <a:custGeom>
              <a:avLst/>
              <a:gdLst>
                <a:gd name="T0" fmla="*/ 454 w 454"/>
                <a:gd name="T1" fmla="*/ 0 h 286"/>
                <a:gd name="T2" fmla="*/ 152 w 454"/>
                <a:gd name="T3" fmla="*/ 0 h 286"/>
                <a:gd name="T4" fmla="*/ 0 w 454"/>
                <a:gd name="T5" fmla="*/ 286 h 286"/>
                <a:gd name="T6" fmla="*/ 302 w 454"/>
                <a:gd name="T7" fmla="*/ 286 h 286"/>
                <a:gd name="T8" fmla="*/ 454 w 454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286">
                  <a:moveTo>
                    <a:pt x="454" y="0"/>
                  </a:moveTo>
                  <a:lnTo>
                    <a:pt x="152" y="0"/>
                  </a:lnTo>
                  <a:lnTo>
                    <a:pt x="0" y="286"/>
                  </a:lnTo>
                  <a:lnTo>
                    <a:pt x="302" y="286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Freeform 29">
              <a:extLst>
                <a:ext uri="{FF2B5EF4-FFF2-40B4-BE49-F238E27FC236}">
                  <a16:creationId xmlns:a16="http://schemas.microsoft.com/office/drawing/2014/main" id="{4180A303-1EAA-48A4-B074-0B11D0039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3" y="546100"/>
              <a:ext cx="720725" cy="454025"/>
            </a:xfrm>
            <a:custGeom>
              <a:avLst/>
              <a:gdLst>
                <a:gd name="T0" fmla="*/ 454 w 454"/>
                <a:gd name="T1" fmla="*/ 0 h 286"/>
                <a:gd name="T2" fmla="*/ 152 w 454"/>
                <a:gd name="T3" fmla="*/ 0 h 286"/>
                <a:gd name="T4" fmla="*/ 0 w 454"/>
                <a:gd name="T5" fmla="*/ 286 h 286"/>
                <a:gd name="T6" fmla="*/ 302 w 454"/>
                <a:gd name="T7" fmla="*/ 286 h 286"/>
                <a:gd name="T8" fmla="*/ 454 w 454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286">
                  <a:moveTo>
                    <a:pt x="454" y="0"/>
                  </a:moveTo>
                  <a:lnTo>
                    <a:pt x="152" y="0"/>
                  </a:lnTo>
                  <a:lnTo>
                    <a:pt x="0" y="286"/>
                  </a:lnTo>
                  <a:lnTo>
                    <a:pt x="302" y="286"/>
                  </a:lnTo>
                  <a:lnTo>
                    <a:pt x="4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Freeform 30">
              <a:extLst>
                <a:ext uri="{FF2B5EF4-FFF2-40B4-BE49-F238E27FC236}">
                  <a16:creationId xmlns:a16="http://schemas.microsoft.com/office/drawing/2014/main" id="{11DBFADC-CCC6-4285-8E6C-0F42D9AC9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153" y="546100"/>
              <a:ext cx="479425" cy="908050"/>
            </a:xfrm>
            <a:custGeom>
              <a:avLst/>
              <a:gdLst>
                <a:gd name="T0" fmla="*/ 0 w 302"/>
                <a:gd name="T1" fmla="*/ 286 h 572"/>
                <a:gd name="T2" fmla="*/ 152 w 302"/>
                <a:gd name="T3" fmla="*/ 572 h 572"/>
                <a:gd name="T4" fmla="*/ 302 w 302"/>
                <a:gd name="T5" fmla="*/ 286 h 572"/>
                <a:gd name="T6" fmla="*/ 152 w 302"/>
                <a:gd name="T7" fmla="*/ 0 h 572"/>
                <a:gd name="T8" fmla="*/ 0 w 302"/>
                <a:gd name="T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2" h="572">
                  <a:moveTo>
                    <a:pt x="0" y="286"/>
                  </a:moveTo>
                  <a:lnTo>
                    <a:pt x="152" y="572"/>
                  </a:lnTo>
                  <a:lnTo>
                    <a:pt x="302" y="286"/>
                  </a:lnTo>
                  <a:lnTo>
                    <a:pt x="152" y="0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rgbClr val="91C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Freeform 31">
              <a:extLst>
                <a:ext uri="{FF2B5EF4-FFF2-40B4-BE49-F238E27FC236}">
                  <a16:creationId xmlns:a16="http://schemas.microsoft.com/office/drawing/2014/main" id="{8DCF3D84-F48E-4B6B-BB1C-43A95F13B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153" y="546100"/>
              <a:ext cx="479425" cy="908050"/>
            </a:xfrm>
            <a:custGeom>
              <a:avLst/>
              <a:gdLst>
                <a:gd name="T0" fmla="*/ 0 w 302"/>
                <a:gd name="T1" fmla="*/ 286 h 572"/>
                <a:gd name="T2" fmla="*/ 152 w 302"/>
                <a:gd name="T3" fmla="*/ 572 h 572"/>
                <a:gd name="T4" fmla="*/ 302 w 302"/>
                <a:gd name="T5" fmla="*/ 286 h 572"/>
                <a:gd name="T6" fmla="*/ 152 w 302"/>
                <a:gd name="T7" fmla="*/ 0 h 572"/>
                <a:gd name="T8" fmla="*/ 0 w 302"/>
                <a:gd name="T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2" h="572">
                  <a:moveTo>
                    <a:pt x="0" y="286"/>
                  </a:moveTo>
                  <a:lnTo>
                    <a:pt x="152" y="572"/>
                  </a:lnTo>
                  <a:lnTo>
                    <a:pt x="302" y="286"/>
                  </a:lnTo>
                  <a:lnTo>
                    <a:pt x="152" y="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Freeform 32">
              <a:extLst>
                <a:ext uri="{FF2B5EF4-FFF2-40B4-BE49-F238E27FC236}">
                  <a16:creationId xmlns:a16="http://schemas.microsoft.com/office/drawing/2014/main" id="{1A4E91F5-F07F-4330-84F3-13EEA724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600578" y="546100"/>
              <a:ext cx="481013" cy="908050"/>
            </a:xfrm>
            <a:custGeom>
              <a:avLst/>
              <a:gdLst>
                <a:gd name="T0" fmla="*/ 0 w 303"/>
                <a:gd name="T1" fmla="*/ 286 h 572"/>
                <a:gd name="T2" fmla="*/ 152 w 303"/>
                <a:gd name="T3" fmla="*/ 572 h 572"/>
                <a:gd name="T4" fmla="*/ 303 w 303"/>
                <a:gd name="T5" fmla="*/ 286 h 572"/>
                <a:gd name="T6" fmla="*/ 152 w 303"/>
                <a:gd name="T7" fmla="*/ 0 h 572"/>
                <a:gd name="T8" fmla="*/ 0 w 303"/>
                <a:gd name="T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572">
                  <a:moveTo>
                    <a:pt x="0" y="286"/>
                  </a:moveTo>
                  <a:lnTo>
                    <a:pt x="152" y="572"/>
                  </a:lnTo>
                  <a:lnTo>
                    <a:pt x="303" y="286"/>
                  </a:lnTo>
                  <a:lnTo>
                    <a:pt x="152" y="0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Freeform 33">
              <a:extLst>
                <a:ext uri="{FF2B5EF4-FFF2-40B4-BE49-F238E27FC236}">
                  <a16:creationId xmlns:a16="http://schemas.microsoft.com/office/drawing/2014/main" id="{A0E7E50E-0ECB-452C-B86B-D471FAA7F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600578" y="546100"/>
              <a:ext cx="481013" cy="908050"/>
            </a:xfrm>
            <a:custGeom>
              <a:avLst/>
              <a:gdLst>
                <a:gd name="T0" fmla="*/ 0 w 303"/>
                <a:gd name="T1" fmla="*/ 286 h 572"/>
                <a:gd name="T2" fmla="*/ 152 w 303"/>
                <a:gd name="T3" fmla="*/ 572 h 572"/>
                <a:gd name="T4" fmla="*/ 303 w 303"/>
                <a:gd name="T5" fmla="*/ 286 h 572"/>
                <a:gd name="T6" fmla="*/ 152 w 303"/>
                <a:gd name="T7" fmla="*/ 0 h 572"/>
                <a:gd name="T8" fmla="*/ 0 w 303"/>
                <a:gd name="T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572">
                  <a:moveTo>
                    <a:pt x="0" y="286"/>
                  </a:moveTo>
                  <a:lnTo>
                    <a:pt x="152" y="572"/>
                  </a:lnTo>
                  <a:lnTo>
                    <a:pt x="303" y="286"/>
                  </a:lnTo>
                  <a:lnTo>
                    <a:pt x="152" y="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0" name="Freeform 35">
              <a:extLst>
                <a:ext uri="{FF2B5EF4-FFF2-40B4-BE49-F238E27FC236}">
                  <a16:creationId xmlns:a16="http://schemas.microsoft.com/office/drawing/2014/main" id="{BD40A5F0-213D-4D2E-BC01-A171DC065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600578" y="546100"/>
              <a:ext cx="325438" cy="908050"/>
            </a:xfrm>
            <a:custGeom>
              <a:avLst/>
              <a:gdLst>
                <a:gd name="T0" fmla="*/ 152 w 205"/>
                <a:gd name="T1" fmla="*/ 0 h 572"/>
                <a:gd name="T2" fmla="*/ 0 w 205"/>
                <a:gd name="T3" fmla="*/ 286 h 572"/>
                <a:gd name="T4" fmla="*/ 152 w 205"/>
                <a:gd name="T5" fmla="*/ 572 h 572"/>
                <a:gd name="T6" fmla="*/ 205 w 205"/>
                <a:gd name="T7" fmla="*/ 468 h 572"/>
                <a:gd name="T8" fmla="*/ 110 w 205"/>
                <a:gd name="T9" fmla="*/ 286 h 572"/>
                <a:gd name="T10" fmla="*/ 205 w 205"/>
                <a:gd name="T11" fmla="*/ 102 h 572"/>
                <a:gd name="T12" fmla="*/ 152 w 205"/>
                <a:gd name="T13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205" y="468"/>
                  </a:lnTo>
                  <a:lnTo>
                    <a:pt x="110" y="286"/>
                  </a:lnTo>
                  <a:lnTo>
                    <a:pt x="205" y="102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Freeform 36">
              <a:extLst>
                <a:ext uri="{FF2B5EF4-FFF2-40B4-BE49-F238E27FC236}">
                  <a16:creationId xmlns:a16="http://schemas.microsoft.com/office/drawing/2014/main" id="{DFAE2F8A-C982-474B-A0D6-877CBB854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153" y="1000125"/>
              <a:ext cx="720725" cy="454025"/>
            </a:xfrm>
            <a:custGeom>
              <a:avLst/>
              <a:gdLst>
                <a:gd name="T0" fmla="*/ 454 w 454"/>
                <a:gd name="T1" fmla="*/ 286 h 286"/>
                <a:gd name="T2" fmla="*/ 302 w 454"/>
                <a:gd name="T3" fmla="*/ 0 h 286"/>
                <a:gd name="T4" fmla="*/ 0 w 454"/>
                <a:gd name="T5" fmla="*/ 0 h 286"/>
                <a:gd name="T6" fmla="*/ 152 w 454"/>
                <a:gd name="T7" fmla="*/ 286 h 286"/>
                <a:gd name="T8" fmla="*/ 454 w 45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286">
                  <a:moveTo>
                    <a:pt x="454" y="286"/>
                  </a:moveTo>
                  <a:lnTo>
                    <a:pt x="302" y="0"/>
                  </a:lnTo>
                  <a:lnTo>
                    <a:pt x="0" y="0"/>
                  </a:lnTo>
                  <a:lnTo>
                    <a:pt x="152" y="286"/>
                  </a:lnTo>
                  <a:lnTo>
                    <a:pt x="454" y="2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2" name="Freeform 37">
              <a:extLst>
                <a:ext uri="{FF2B5EF4-FFF2-40B4-BE49-F238E27FC236}">
                  <a16:creationId xmlns:a16="http://schemas.microsoft.com/office/drawing/2014/main" id="{BE7E28CA-22DE-4004-BD03-51E8C969B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153" y="1000125"/>
              <a:ext cx="720725" cy="454025"/>
            </a:xfrm>
            <a:custGeom>
              <a:avLst/>
              <a:gdLst>
                <a:gd name="T0" fmla="*/ 454 w 454"/>
                <a:gd name="T1" fmla="*/ 286 h 286"/>
                <a:gd name="T2" fmla="*/ 302 w 454"/>
                <a:gd name="T3" fmla="*/ 0 h 286"/>
                <a:gd name="T4" fmla="*/ 0 w 454"/>
                <a:gd name="T5" fmla="*/ 0 h 286"/>
                <a:gd name="T6" fmla="*/ 152 w 454"/>
                <a:gd name="T7" fmla="*/ 286 h 286"/>
                <a:gd name="T8" fmla="*/ 454 w 45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286">
                  <a:moveTo>
                    <a:pt x="454" y="286"/>
                  </a:moveTo>
                  <a:lnTo>
                    <a:pt x="302" y="0"/>
                  </a:lnTo>
                  <a:lnTo>
                    <a:pt x="0" y="0"/>
                  </a:lnTo>
                  <a:lnTo>
                    <a:pt x="152" y="286"/>
                  </a:lnTo>
                  <a:lnTo>
                    <a:pt x="454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3" name="Freeform 38">
              <a:extLst>
                <a:ext uri="{FF2B5EF4-FFF2-40B4-BE49-F238E27FC236}">
                  <a16:creationId xmlns:a16="http://schemas.microsoft.com/office/drawing/2014/main" id="{332349DF-862E-4D13-8B9B-31FD98334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153" y="546100"/>
              <a:ext cx="720725" cy="454025"/>
            </a:xfrm>
            <a:custGeom>
              <a:avLst/>
              <a:gdLst>
                <a:gd name="T0" fmla="*/ 0 w 454"/>
                <a:gd name="T1" fmla="*/ 286 h 286"/>
                <a:gd name="T2" fmla="*/ 152 w 454"/>
                <a:gd name="T3" fmla="*/ 0 h 286"/>
                <a:gd name="T4" fmla="*/ 454 w 454"/>
                <a:gd name="T5" fmla="*/ 0 h 286"/>
                <a:gd name="T6" fmla="*/ 302 w 454"/>
                <a:gd name="T7" fmla="*/ 286 h 286"/>
                <a:gd name="T8" fmla="*/ 0 w 45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286">
                  <a:moveTo>
                    <a:pt x="0" y="286"/>
                  </a:moveTo>
                  <a:lnTo>
                    <a:pt x="152" y="0"/>
                  </a:lnTo>
                  <a:lnTo>
                    <a:pt x="454" y="0"/>
                  </a:lnTo>
                  <a:lnTo>
                    <a:pt x="302" y="286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rgbClr val="91C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4" name="Freeform 39">
              <a:extLst>
                <a:ext uri="{FF2B5EF4-FFF2-40B4-BE49-F238E27FC236}">
                  <a16:creationId xmlns:a16="http://schemas.microsoft.com/office/drawing/2014/main" id="{6D787AC1-B29A-4522-8A99-2CA2B421D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153" y="546100"/>
              <a:ext cx="720725" cy="454025"/>
            </a:xfrm>
            <a:custGeom>
              <a:avLst/>
              <a:gdLst>
                <a:gd name="T0" fmla="*/ 0 w 454"/>
                <a:gd name="T1" fmla="*/ 286 h 286"/>
                <a:gd name="T2" fmla="*/ 152 w 454"/>
                <a:gd name="T3" fmla="*/ 0 h 286"/>
                <a:gd name="T4" fmla="*/ 454 w 454"/>
                <a:gd name="T5" fmla="*/ 0 h 286"/>
                <a:gd name="T6" fmla="*/ 302 w 454"/>
                <a:gd name="T7" fmla="*/ 286 h 286"/>
                <a:gd name="T8" fmla="*/ 0 w 45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286">
                  <a:moveTo>
                    <a:pt x="0" y="286"/>
                  </a:moveTo>
                  <a:lnTo>
                    <a:pt x="152" y="0"/>
                  </a:lnTo>
                  <a:lnTo>
                    <a:pt x="454" y="0"/>
                  </a:lnTo>
                  <a:lnTo>
                    <a:pt x="302" y="286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5" name="Freeform 40">
              <a:extLst>
                <a:ext uri="{FF2B5EF4-FFF2-40B4-BE49-F238E27FC236}">
                  <a16:creationId xmlns:a16="http://schemas.microsoft.com/office/drawing/2014/main" id="{77DE6FB1-B2BB-4BF7-AD0E-357E3884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153" y="546100"/>
              <a:ext cx="720725" cy="454025"/>
            </a:xfrm>
            <a:custGeom>
              <a:avLst/>
              <a:gdLst>
                <a:gd name="T0" fmla="*/ 454 w 454"/>
                <a:gd name="T1" fmla="*/ 0 h 286"/>
                <a:gd name="T2" fmla="*/ 152 w 454"/>
                <a:gd name="T3" fmla="*/ 0 h 286"/>
                <a:gd name="T4" fmla="*/ 96 w 454"/>
                <a:gd name="T5" fmla="*/ 102 h 286"/>
                <a:gd name="T6" fmla="*/ 0 w 454"/>
                <a:gd name="T7" fmla="*/ 286 h 286"/>
                <a:gd name="T8" fmla="*/ 302 w 454"/>
                <a:gd name="T9" fmla="*/ 286 h 286"/>
                <a:gd name="T10" fmla="*/ 454 w 454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4" h="286">
                  <a:moveTo>
                    <a:pt x="454" y="0"/>
                  </a:moveTo>
                  <a:lnTo>
                    <a:pt x="152" y="0"/>
                  </a:lnTo>
                  <a:lnTo>
                    <a:pt x="96" y="102"/>
                  </a:lnTo>
                  <a:lnTo>
                    <a:pt x="0" y="286"/>
                  </a:lnTo>
                  <a:lnTo>
                    <a:pt x="302" y="286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Freeform 41">
              <a:extLst>
                <a:ext uri="{FF2B5EF4-FFF2-40B4-BE49-F238E27FC236}">
                  <a16:creationId xmlns:a16="http://schemas.microsoft.com/office/drawing/2014/main" id="{7CDF0C62-3D88-4829-B28B-76D85486A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153" y="546100"/>
              <a:ext cx="720725" cy="454025"/>
            </a:xfrm>
            <a:custGeom>
              <a:avLst/>
              <a:gdLst>
                <a:gd name="T0" fmla="*/ 454 w 454"/>
                <a:gd name="T1" fmla="*/ 0 h 286"/>
                <a:gd name="T2" fmla="*/ 152 w 454"/>
                <a:gd name="T3" fmla="*/ 0 h 286"/>
                <a:gd name="T4" fmla="*/ 96 w 454"/>
                <a:gd name="T5" fmla="*/ 102 h 286"/>
                <a:gd name="T6" fmla="*/ 0 w 454"/>
                <a:gd name="T7" fmla="*/ 286 h 286"/>
                <a:gd name="T8" fmla="*/ 302 w 454"/>
                <a:gd name="T9" fmla="*/ 286 h 286"/>
                <a:gd name="T10" fmla="*/ 454 w 454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4" h="286">
                  <a:moveTo>
                    <a:pt x="454" y="0"/>
                  </a:moveTo>
                  <a:lnTo>
                    <a:pt x="152" y="0"/>
                  </a:lnTo>
                  <a:lnTo>
                    <a:pt x="96" y="102"/>
                  </a:lnTo>
                  <a:lnTo>
                    <a:pt x="0" y="286"/>
                  </a:lnTo>
                  <a:lnTo>
                    <a:pt x="302" y="286"/>
                  </a:lnTo>
                  <a:lnTo>
                    <a:pt x="4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7" name="Freeform 42">
              <a:extLst>
                <a:ext uri="{FF2B5EF4-FFF2-40B4-BE49-F238E27FC236}">
                  <a16:creationId xmlns:a16="http://schemas.microsoft.com/office/drawing/2014/main" id="{EFEB9386-6E73-4E10-95A5-5028BFF01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203" y="546100"/>
              <a:ext cx="477838" cy="908050"/>
            </a:xfrm>
            <a:custGeom>
              <a:avLst/>
              <a:gdLst>
                <a:gd name="T0" fmla="*/ 0 w 301"/>
                <a:gd name="T1" fmla="*/ 286 h 572"/>
                <a:gd name="T2" fmla="*/ 151 w 301"/>
                <a:gd name="T3" fmla="*/ 572 h 572"/>
                <a:gd name="T4" fmla="*/ 301 w 301"/>
                <a:gd name="T5" fmla="*/ 286 h 572"/>
                <a:gd name="T6" fmla="*/ 151 w 301"/>
                <a:gd name="T7" fmla="*/ 0 h 572"/>
                <a:gd name="T8" fmla="*/ 0 w 301"/>
                <a:gd name="T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572">
                  <a:moveTo>
                    <a:pt x="0" y="286"/>
                  </a:moveTo>
                  <a:lnTo>
                    <a:pt x="151" y="572"/>
                  </a:lnTo>
                  <a:lnTo>
                    <a:pt x="301" y="286"/>
                  </a:lnTo>
                  <a:lnTo>
                    <a:pt x="151" y="0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rgbClr val="F86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8" name="Freeform 43">
              <a:extLst>
                <a:ext uri="{FF2B5EF4-FFF2-40B4-BE49-F238E27FC236}">
                  <a16:creationId xmlns:a16="http://schemas.microsoft.com/office/drawing/2014/main" id="{3518F4FF-6F5F-44D4-8CC9-35B37CA61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203" y="546100"/>
              <a:ext cx="477838" cy="908050"/>
            </a:xfrm>
            <a:custGeom>
              <a:avLst/>
              <a:gdLst>
                <a:gd name="T0" fmla="*/ 0 w 301"/>
                <a:gd name="T1" fmla="*/ 286 h 572"/>
                <a:gd name="T2" fmla="*/ 151 w 301"/>
                <a:gd name="T3" fmla="*/ 572 h 572"/>
                <a:gd name="T4" fmla="*/ 301 w 301"/>
                <a:gd name="T5" fmla="*/ 286 h 572"/>
                <a:gd name="T6" fmla="*/ 151 w 301"/>
                <a:gd name="T7" fmla="*/ 0 h 572"/>
                <a:gd name="T8" fmla="*/ 0 w 301"/>
                <a:gd name="T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572">
                  <a:moveTo>
                    <a:pt x="0" y="286"/>
                  </a:moveTo>
                  <a:lnTo>
                    <a:pt x="151" y="572"/>
                  </a:lnTo>
                  <a:lnTo>
                    <a:pt x="301" y="286"/>
                  </a:lnTo>
                  <a:lnTo>
                    <a:pt x="151" y="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Freeform 44">
              <a:extLst>
                <a:ext uri="{FF2B5EF4-FFF2-40B4-BE49-F238E27FC236}">
                  <a16:creationId xmlns:a16="http://schemas.microsoft.com/office/drawing/2014/main" id="{ACECDFDD-0433-4B0A-96BB-D839A3B6A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53041" y="546100"/>
              <a:ext cx="482600" cy="908050"/>
            </a:xfrm>
            <a:custGeom>
              <a:avLst/>
              <a:gdLst>
                <a:gd name="T0" fmla="*/ 0 w 304"/>
                <a:gd name="T1" fmla="*/ 286 h 572"/>
                <a:gd name="T2" fmla="*/ 152 w 304"/>
                <a:gd name="T3" fmla="*/ 572 h 572"/>
                <a:gd name="T4" fmla="*/ 304 w 304"/>
                <a:gd name="T5" fmla="*/ 286 h 572"/>
                <a:gd name="T6" fmla="*/ 152 w 304"/>
                <a:gd name="T7" fmla="*/ 0 h 572"/>
                <a:gd name="T8" fmla="*/ 0 w 304"/>
                <a:gd name="T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572">
                  <a:moveTo>
                    <a:pt x="0" y="286"/>
                  </a:moveTo>
                  <a:lnTo>
                    <a:pt x="152" y="572"/>
                  </a:lnTo>
                  <a:lnTo>
                    <a:pt x="304" y="286"/>
                  </a:lnTo>
                  <a:lnTo>
                    <a:pt x="152" y="0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Freeform 45">
              <a:extLst>
                <a:ext uri="{FF2B5EF4-FFF2-40B4-BE49-F238E27FC236}">
                  <a16:creationId xmlns:a16="http://schemas.microsoft.com/office/drawing/2014/main" id="{616A8210-1A22-4F05-B20A-0CAF308E5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53041" y="546100"/>
              <a:ext cx="482600" cy="908050"/>
            </a:xfrm>
            <a:custGeom>
              <a:avLst/>
              <a:gdLst>
                <a:gd name="T0" fmla="*/ 0 w 304"/>
                <a:gd name="T1" fmla="*/ 286 h 572"/>
                <a:gd name="T2" fmla="*/ 152 w 304"/>
                <a:gd name="T3" fmla="*/ 572 h 572"/>
                <a:gd name="T4" fmla="*/ 304 w 304"/>
                <a:gd name="T5" fmla="*/ 286 h 572"/>
                <a:gd name="T6" fmla="*/ 152 w 304"/>
                <a:gd name="T7" fmla="*/ 0 h 572"/>
                <a:gd name="T8" fmla="*/ 0 w 304"/>
                <a:gd name="T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572">
                  <a:moveTo>
                    <a:pt x="0" y="286"/>
                  </a:moveTo>
                  <a:lnTo>
                    <a:pt x="152" y="572"/>
                  </a:lnTo>
                  <a:lnTo>
                    <a:pt x="304" y="286"/>
                  </a:lnTo>
                  <a:lnTo>
                    <a:pt x="152" y="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1" name="Freeform 47">
              <a:extLst>
                <a:ext uri="{FF2B5EF4-FFF2-40B4-BE49-F238E27FC236}">
                  <a16:creationId xmlns:a16="http://schemas.microsoft.com/office/drawing/2014/main" id="{099F9F82-F69F-4B5B-B43E-5921B3EB7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53041" y="546100"/>
              <a:ext cx="327025" cy="908050"/>
            </a:xfrm>
            <a:custGeom>
              <a:avLst/>
              <a:gdLst>
                <a:gd name="T0" fmla="*/ 152 w 206"/>
                <a:gd name="T1" fmla="*/ 0 h 572"/>
                <a:gd name="T2" fmla="*/ 0 w 206"/>
                <a:gd name="T3" fmla="*/ 286 h 572"/>
                <a:gd name="T4" fmla="*/ 152 w 206"/>
                <a:gd name="T5" fmla="*/ 572 h 572"/>
                <a:gd name="T6" fmla="*/ 206 w 206"/>
                <a:gd name="T7" fmla="*/ 468 h 572"/>
                <a:gd name="T8" fmla="*/ 110 w 206"/>
                <a:gd name="T9" fmla="*/ 286 h 572"/>
                <a:gd name="T10" fmla="*/ 206 w 206"/>
                <a:gd name="T11" fmla="*/ 102 h 572"/>
                <a:gd name="T12" fmla="*/ 152 w 206"/>
                <a:gd name="T13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206" y="468"/>
                  </a:lnTo>
                  <a:lnTo>
                    <a:pt x="110" y="286"/>
                  </a:lnTo>
                  <a:lnTo>
                    <a:pt x="206" y="102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2" name="Freeform 48">
              <a:extLst>
                <a:ext uri="{FF2B5EF4-FFF2-40B4-BE49-F238E27FC236}">
                  <a16:creationId xmlns:a16="http://schemas.microsoft.com/office/drawing/2014/main" id="{65994CBE-39F8-4C85-8888-0827A9563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203" y="1000125"/>
              <a:ext cx="719138" cy="454025"/>
            </a:xfrm>
            <a:custGeom>
              <a:avLst/>
              <a:gdLst>
                <a:gd name="T0" fmla="*/ 453 w 453"/>
                <a:gd name="T1" fmla="*/ 286 h 286"/>
                <a:gd name="T2" fmla="*/ 301 w 453"/>
                <a:gd name="T3" fmla="*/ 0 h 286"/>
                <a:gd name="T4" fmla="*/ 0 w 453"/>
                <a:gd name="T5" fmla="*/ 0 h 286"/>
                <a:gd name="T6" fmla="*/ 151 w 453"/>
                <a:gd name="T7" fmla="*/ 286 h 286"/>
                <a:gd name="T8" fmla="*/ 453 w 453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286">
                  <a:moveTo>
                    <a:pt x="453" y="286"/>
                  </a:moveTo>
                  <a:lnTo>
                    <a:pt x="301" y="0"/>
                  </a:lnTo>
                  <a:lnTo>
                    <a:pt x="0" y="0"/>
                  </a:lnTo>
                  <a:lnTo>
                    <a:pt x="151" y="286"/>
                  </a:lnTo>
                  <a:lnTo>
                    <a:pt x="453" y="2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3" name="Freeform 49">
              <a:extLst>
                <a:ext uri="{FF2B5EF4-FFF2-40B4-BE49-F238E27FC236}">
                  <a16:creationId xmlns:a16="http://schemas.microsoft.com/office/drawing/2014/main" id="{633AE11A-34F6-40E5-B322-5F9C9244B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203" y="1000125"/>
              <a:ext cx="719138" cy="454025"/>
            </a:xfrm>
            <a:custGeom>
              <a:avLst/>
              <a:gdLst>
                <a:gd name="T0" fmla="*/ 453 w 453"/>
                <a:gd name="T1" fmla="*/ 286 h 286"/>
                <a:gd name="T2" fmla="*/ 301 w 453"/>
                <a:gd name="T3" fmla="*/ 0 h 286"/>
                <a:gd name="T4" fmla="*/ 0 w 453"/>
                <a:gd name="T5" fmla="*/ 0 h 286"/>
                <a:gd name="T6" fmla="*/ 151 w 453"/>
                <a:gd name="T7" fmla="*/ 286 h 286"/>
                <a:gd name="T8" fmla="*/ 453 w 453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286">
                  <a:moveTo>
                    <a:pt x="453" y="286"/>
                  </a:moveTo>
                  <a:lnTo>
                    <a:pt x="301" y="0"/>
                  </a:lnTo>
                  <a:lnTo>
                    <a:pt x="0" y="0"/>
                  </a:lnTo>
                  <a:lnTo>
                    <a:pt x="151" y="286"/>
                  </a:lnTo>
                  <a:lnTo>
                    <a:pt x="453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4" name="Freeform 50">
              <a:extLst>
                <a:ext uri="{FF2B5EF4-FFF2-40B4-BE49-F238E27FC236}">
                  <a16:creationId xmlns:a16="http://schemas.microsoft.com/office/drawing/2014/main" id="{D5766120-4128-486F-9596-B93E3917C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203" y="546100"/>
              <a:ext cx="719138" cy="454025"/>
            </a:xfrm>
            <a:custGeom>
              <a:avLst/>
              <a:gdLst>
                <a:gd name="T0" fmla="*/ 0 w 453"/>
                <a:gd name="T1" fmla="*/ 286 h 286"/>
                <a:gd name="T2" fmla="*/ 151 w 453"/>
                <a:gd name="T3" fmla="*/ 0 h 286"/>
                <a:gd name="T4" fmla="*/ 453 w 453"/>
                <a:gd name="T5" fmla="*/ 0 h 286"/>
                <a:gd name="T6" fmla="*/ 301 w 453"/>
                <a:gd name="T7" fmla="*/ 286 h 286"/>
                <a:gd name="T8" fmla="*/ 0 w 453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286">
                  <a:moveTo>
                    <a:pt x="0" y="286"/>
                  </a:moveTo>
                  <a:lnTo>
                    <a:pt x="151" y="0"/>
                  </a:lnTo>
                  <a:lnTo>
                    <a:pt x="453" y="0"/>
                  </a:lnTo>
                  <a:lnTo>
                    <a:pt x="301" y="286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rgbClr val="FFC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5" name="Freeform 51">
              <a:extLst>
                <a:ext uri="{FF2B5EF4-FFF2-40B4-BE49-F238E27FC236}">
                  <a16:creationId xmlns:a16="http://schemas.microsoft.com/office/drawing/2014/main" id="{747A5C57-9D17-4BE6-A521-B5EA4DE24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203" y="546100"/>
              <a:ext cx="719138" cy="454025"/>
            </a:xfrm>
            <a:custGeom>
              <a:avLst/>
              <a:gdLst>
                <a:gd name="T0" fmla="*/ 0 w 453"/>
                <a:gd name="T1" fmla="*/ 286 h 286"/>
                <a:gd name="T2" fmla="*/ 151 w 453"/>
                <a:gd name="T3" fmla="*/ 0 h 286"/>
                <a:gd name="T4" fmla="*/ 453 w 453"/>
                <a:gd name="T5" fmla="*/ 0 h 286"/>
                <a:gd name="T6" fmla="*/ 301 w 453"/>
                <a:gd name="T7" fmla="*/ 286 h 286"/>
                <a:gd name="T8" fmla="*/ 0 w 453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286">
                  <a:moveTo>
                    <a:pt x="0" y="286"/>
                  </a:moveTo>
                  <a:lnTo>
                    <a:pt x="151" y="0"/>
                  </a:lnTo>
                  <a:lnTo>
                    <a:pt x="453" y="0"/>
                  </a:lnTo>
                  <a:lnTo>
                    <a:pt x="301" y="286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6" name="Freeform 52">
              <a:extLst>
                <a:ext uri="{FF2B5EF4-FFF2-40B4-BE49-F238E27FC236}">
                  <a16:creationId xmlns:a16="http://schemas.microsoft.com/office/drawing/2014/main" id="{B360377B-665C-4401-802F-B7AD8FCB9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203" y="546100"/>
              <a:ext cx="719138" cy="454025"/>
            </a:xfrm>
            <a:custGeom>
              <a:avLst/>
              <a:gdLst>
                <a:gd name="T0" fmla="*/ 453 w 453"/>
                <a:gd name="T1" fmla="*/ 0 h 286"/>
                <a:gd name="T2" fmla="*/ 151 w 453"/>
                <a:gd name="T3" fmla="*/ 0 h 286"/>
                <a:gd name="T4" fmla="*/ 95 w 453"/>
                <a:gd name="T5" fmla="*/ 102 h 286"/>
                <a:gd name="T6" fmla="*/ 0 w 453"/>
                <a:gd name="T7" fmla="*/ 286 h 286"/>
                <a:gd name="T8" fmla="*/ 301 w 453"/>
                <a:gd name="T9" fmla="*/ 286 h 286"/>
                <a:gd name="T10" fmla="*/ 453 w 453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3" h="286">
                  <a:moveTo>
                    <a:pt x="453" y="0"/>
                  </a:moveTo>
                  <a:lnTo>
                    <a:pt x="151" y="0"/>
                  </a:lnTo>
                  <a:lnTo>
                    <a:pt x="95" y="102"/>
                  </a:lnTo>
                  <a:lnTo>
                    <a:pt x="0" y="286"/>
                  </a:lnTo>
                  <a:lnTo>
                    <a:pt x="301" y="286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7" name="Freeform 53">
              <a:extLst>
                <a:ext uri="{FF2B5EF4-FFF2-40B4-BE49-F238E27FC236}">
                  <a16:creationId xmlns:a16="http://schemas.microsoft.com/office/drawing/2014/main" id="{786D0F3F-A7E8-4B07-8625-B6311562A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203" y="546100"/>
              <a:ext cx="719138" cy="454025"/>
            </a:xfrm>
            <a:custGeom>
              <a:avLst/>
              <a:gdLst>
                <a:gd name="T0" fmla="*/ 453 w 453"/>
                <a:gd name="T1" fmla="*/ 0 h 286"/>
                <a:gd name="T2" fmla="*/ 151 w 453"/>
                <a:gd name="T3" fmla="*/ 0 h 286"/>
                <a:gd name="T4" fmla="*/ 95 w 453"/>
                <a:gd name="T5" fmla="*/ 102 h 286"/>
                <a:gd name="T6" fmla="*/ 0 w 453"/>
                <a:gd name="T7" fmla="*/ 286 h 286"/>
                <a:gd name="T8" fmla="*/ 301 w 453"/>
                <a:gd name="T9" fmla="*/ 286 h 286"/>
                <a:gd name="T10" fmla="*/ 453 w 453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3" h="286">
                  <a:moveTo>
                    <a:pt x="453" y="0"/>
                  </a:moveTo>
                  <a:lnTo>
                    <a:pt x="151" y="0"/>
                  </a:lnTo>
                  <a:lnTo>
                    <a:pt x="95" y="102"/>
                  </a:lnTo>
                  <a:lnTo>
                    <a:pt x="0" y="286"/>
                  </a:lnTo>
                  <a:lnTo>
                    <a:pt x="301" y="286"/>
                  </a:lnTo>
                  <a:lnTo>
                    <a:pt x="4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" name="Freeform 94">
              <a:extLst>
                <a:ext uri="{FF2B5EF4-FFF2-40B4-BE49-F238E27FC236}">
                  <a16:creationId xmlns:a16="http://schemas.microsoft.com/office/drawing/2014/main" id="{D41537D6-6F1D-46D5-8D5F-4200694C2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666" y="546100"/>
              <a:ext cx="479425" cy="908050"/>
            </a:xfrm>
            <a:custGeom>
              <a:avLst/>
              <a:gdLst>
                <a:gd name="T0" fmla="*/ 0 w 302"/>
                <a:gd name="T1" fmla="*/ 286 h 572"/>
                <a:gd name="T2" fmla="*/ 150 w 302"/>
                <a:gd name="T3" fmla="*/ 572 h 572"/>
                <a:gd name="T4" fmla="*/ 302 w 302"/>
                <a:gd name="T5" fmla="*/ 286 h 572"/>
                <a:gd name="T6" fmla="*/ 150 w 302"/>
                <a:gd name="T7" fmla="*/ 0 h 572"/>
                <a:gd name="T8" fmla="*/ 0 w 302"/>
                <a:gd name="T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2" h="572">
                  <a:moveTo>
                    <a:pt x="0" y="286"/>
                  </a:moveTo>
                  <a:lnTo>
                    <a:pt x="150" y="572"/>
                  </a:lnTo>
                  <a:lnTo>
                    <a:pt x="302" y="286"/>
                  </a:lnTo>
                  <a:lnTo>
                    <a:pt x="150" y="0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rgbClr val="F86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" name="Freeform 95">
              <a:extLst>
                <a:ext uri="{FF2B5EF4-FFF2-40B4-BE49-F238E27FC236}">
                  <a16:creationId xmlns:a16="http://schemas.microsoft.com/office/drawing/2014/main" id="{F9F4D223-C65D-42AB-AEFB-078D7861A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666" y="546100"/>
              <a:ext cx="479425" cy="908050"/>
            </a:xfrm>
            <a:custGeom>
              <a:avLst/>
              <a:gdLst>
                <a:gd name="T0" fmla="*/ 0 w 302"/>
                <a:gd name="T1" fmla="*/ 286 h 572"/>
                <a:gd name="T2" fmla="*/ 150 w 302"/>
                <a:gd name="T3" fmla="*/ 572 h 572"/>
                <a:gd name="T4" fmla="*/ 302 w 302"/>
                <a:gd name="T5" fmla="*/ 286 h 572"/>
                <a:gd name="T6" fmla="*/ 150 w 302"/>
                <a:gd name="T7" fmla="*/ 0 h 572"/>
                <a:gd name="T8" fmla="*/ 0 w 302"/>
                <a:gd name="T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2" h="572">
                  <a:moveTo>
                    <a:pt x="0" y="286"/>
                  </a:moveTo>
                  <a:lnTo>
                    <a:pt x="150" y="572"/>
                  </a:lnTo>
                  <a:lnTo>
                    <a:pt x="302" y="286"/>
                  </a:lnTo>
                  <a:lnTo>
                    <a:pt x="150" y="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5" name="Freeform 96">
              <a:extLst>
                <a:ext uri="{FF2B5EF4-FFF2-40B4-BE49-F238E27FC236}">
                  <a16:creationId xmlns:a16="http://schemas.microsoft.com/office/drawing/2014/main" id="{8545D49B-D115-4478-9312-DA9F926EA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907091" y="546100"/>
              <a:ext cx="482600" cy="908050"/>
            </a:xfrm>
            <a:custGeom>
              <a:avLst/>
              <a:gdLst>
                <a:gd name="T0" fmla="*/ 0 w 304"/>
                <a:gd name="T1" fmla="*/ 286 h 572"/>
                <a:gd name="T2" fmla="*/ 152 w 304"/>
                <a:gd name="T3" fmla="*/ 572 h 572"/>
                <a:gd name="T4" fmla="*/ 304 w 304"/>
                <a:gd name="T5" fmla="*/ 286 h 572"/>
                <a:gd name="T6" fmla="*/ 152 w 304"/>
                <a:gd name="T7" fmla="*/ 0 h 572"/>
                <a:gd name="T8" fmla="*/ 0 w 304"/>
                <a:gd name="T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572">
                  <a:moveTo>
                    <a:pt x="0" y="286"/>
                  </a:moveTo>
                  <a:lnTo>
                    <a:pt x="152" y="572"/>
                  </a:lnTo>
                  <a:lnTo>
                    <a:pt x="304" y="286"/>
                  </a:lnTo>
                  <a:lnTo>
                    <a:pt x="152" y="0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6" name="Freeform 97">
              <a:extLst>
                <a:ext uri="{FF2B5EF4-FFF2-40B4-BE49-F238E27FC236}">
                  <a16:creationId xmlns:a16="http://schemas.microsoft.com/office/drawing/2014/main" id="{FAE54C41-C4C7-483F-9D8C-22364A7F9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907091" y="546100"/>
              <a:ext cx="482600" cy="908050"/>
            </a:xfrm>
            <a:custGeom>
              <a:avLst/>
              <a:gdLst>
                <a:gd name="T0" fmla="*/ 0 w 304"/>
                <a:gd name="T1" fmla="*/ 286 h 572"/>
                <a:gd name="T2" fmla="*/ 152 w 304"/>
                <a:gd name="T3" fmla="*/ 572 h 572"/>
                <a:gd name="T4" fmla="*/ 304 w 304"/>
                <a:gd name="T5" fmla="*/ 286 h 572"/>
                <a:gd name="T6" fmla="*/ 152 w 304"/>
                <a:gd name="T7" fmla="*/ 0 h 572"/>
                <a:gd name="T8" fmla="*/ 0 w 304"/>
                <a:gd name="T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572">
                  <a:moveTo>
                    <a:pt x="0" y="286"/>
                  </a:moveTo>
                  <a:lnTo>
                    <a:pt x="152" y="572"/>
                  </a:lnTo>
                  <a:lnTo>
                    <a:pt x="304" y="286"/>
                  </a:lnTo>
                  <a:lnTo>
                    <a:pt x="152" y="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7" name="Freeform 99">
              <a:extLst>
                <a:ext uri="{FF2B5EF4-FFF2-40B4-BE49-F238E27FC236}">
                  <a16:creationId xmlns:a16="http://schemas.microsoft.com/office/drawing/2014/main" id="{A2A64AE7-6D28-417D-AEC5-8482A5C0E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907091" y="546100"/>
              <a:ext cx="482600" cy="908050"/>
            </a:xfrm>
            <a:custGeom>
              <a:avLst/>
              <a:gdLst>
                <a:gd name="T0" fmla="*/ 152 w 304"/>
                <a:gd name="T1" fmla="*/ 0 h 572"/>
                <a:gd name="T2" fmla="*/ 0 w 304"/>
                <a:gd name="T3" fmla="*/ 286 h 572"/>
                <a:gd name="T4" fmla="*/ 152 w 304"/>
                <a:gd name="T5" fmla="*/ 572 h 572"/>
                <a:gd name="T6" fmla="*/ 304 w 304"/>
                <a:gd name="T7" fmla="*/ 286 h 572"/>
                <a:gd name="T8" fmla="*/ 152 w 304"/>
                <a:gd name="T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304" y="286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8" name="Freeform 100">
              <a:extLst>
                <a:ext uri="{FF2B5EF4-FFF2-40B4-BE49-F238E27FC236}">
                  <a16:creationId xmlns:a16="http://schemas.microsoft.com/office/drawing/2014/main" id="{262A2FD4-73CE-42BD-8CDF-E4D804369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666" y="1000125"/>
              <a:ext cx="720725" cy="454025"/>
            </a:xfrm>
            <a:custGeom>
              <a:avLst/>
              <a:gdLst>
                <a:gd name="T0" fmla="*/ 454 w 454"/>
                <a:gd name="T1" fmla="*/ 286 h 286"/>
                <a:gd name="T2" fmla="*/ 302 w 454"/>
                <a:gd name="T3" fmla="*/ 0 h 286"/>
                <a:gd name="T4" fmla="*/ 0 w 454"/>
                <a:gd name="T5" fmla="*/ 0 h 286"/>
                <a:gd name="T6" fmla="*/ 150 w 454"/>
                <a:gd name="T7" fmla="*/ 286 h 286"/>
                <a:gd name="T8" fmla="*/ 454 w 45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286">
                  <a:moveTo>
                    <a:pt x="454" y="286"/>
                  </a:moveTo>
                  <a:lnTo>
                    <a:pt x="302" y="0"/>
                  </a:lnTo>
                  <a:lnTo>
                    <a:pt x="0" y="0"/>
                  </a:lnTo>
                  <a:lnTo>
                    <a:pt x="150" y="286"/>
                  </a:lnTo>
                  <a:lnTo>
                    <a:pt x="454" y="2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9" name="Freeform 101">
              <a:extLst>
                <a:ext uri="{FF2B5EF4-FFF2-40B4-BE49-F238E27FC236}">
                  <a16:creationId xmlns:a16="http://schemas.microsoft.com/office/drawing/2014/main" id="{89AEF09A-74AA-4080-93B8-00BB03C6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666" y="1000125"/>
              <a:ext cx="720725" cy="454025"/>
            </a:xfrm>
            <a:custGeom>
              <a:avLst/>
              <a:gdLst>
                <a:gd name="T0" fmla="*/ 454 w 454"/>
                <a:gd name="T1" fmla="*/ 286 h 286"/>
                <a:gd name="T2" fmla="*/ 302 w 454"/>
                <a:gd name="T3" fmla="*/ 0 h 286"/>
                <a:gd name="T4" fmla="*/ 0 w 454"/>
                <a:gd name="T5" fmla="*/ 0 h 286"/>
                <a:gd name="T6" fmla="*/ 150 w 454"/>
                <a:gd name="T7" fmla="*/ 286 h 286"/>
                <a:gd name="T8" fmla="*/ 454 w 45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286">
                  <a:moveTo>
                    <a:pt x="454" y="286"/>
                  </a:moveTo>
                  <a:lnTo>
                    <a:pt x="302" y="0"/>
                  </a:lnTo>
                  <a:lnTo>
                    <a:pt x="0" y="0"/>
                  </a:lnTo>
                  <a:lnTo>
                    <a:pt x="150" y="286"/>
                  </a:lnTo>
                  <a:lnTo>
                    <a:pt x="454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" name="Freeform 102">
              <a:extLst>
                <a:ext uri="{FF2B5EF4-FFF2-40B4-BE49-F238E27FC236}">
                  <a16:creationId xmlns:a16="http://schemas.microsoft.com/office/drawing/2014/main" id="{867E3BD4-E3E5-4366-8C6B-6D66A0388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666" y="546100"/>
              <a:ext cx="720725" cy="454025"/>
            </a:xfrm>
            <a:custGeom>
              <a:avLst/>
              <a:gdLst>
                <a:gd name="T0" fmla="*/ 0 w 454"/>
                <a:gd name="T1" fmla="*/ 286 h 286"/>
                <a:gd name="T2" fmla="*/ 150 w 454"/>
                <a:gd name="T3" fmla="*/ 0 h 286"/>
                <a:gd name="T4" fmla="*/ 454 w 454"/>
                <a:gd name="T5" fmla="*/ 0 h 286"/>
                <a:gd name="T6" fmla="*/ 302 w 454"/>
                <a:gd name="T7" fmla="*/ 286 h 286"/>
                <a:gd name="T8" fmla="*/ 0 w 45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286">
                  <a:moveTo>
                    <a:pt x="0" y="286"/>
                  </a:moveTo>
                  <a:lnTo>
                    <a:pt x="150" y="0"/>
                  </a:lnTo>
                  <a:lnTo>
                    <a:pt x="454" y="0"/>
                  </a:lnTo>
                  <a:lnTo>
                    <a:pt x="302" y="286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rgbClr val="F86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1" name="Freeform 103">
              <a:extLst>
                <a:ext uri="{FF2B5EF4-FFF2-40B4-BE49-F238E27FC236}">
                  <a16:creationId xmlns:a16="http://schemas.microsoft.com/office/drawing/2014/main" id="{56AEF812-DD68-4726-A22E-4D5C74FBB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666" y="546100"/>
              <a:ext cx="720725" cy="454025"/>
            </a:xfrm>
            <a:custGeom>
              <a:avLst/>
              <a:gdLst>
                <a:gd name="T0" fmla="*/ 0 w 454"/>
                <a:gd name="T1" fmla="*/ 286 h 286"/>
                <a:gd name="T2" fmla="*/ 150 w 454"/>
                <a:gd name="T3" fmla="*/ 0 h 286"/>
                <a:gd name="T4" fmla="*/ 454 w 454"/>
                <a:gd name="T5" fmla="*/ 0 h 286"/>
                <a:gd name="T6" fmla="*/ 302 w 454"/>
                <a:gd name="T7" fmla="*/ 286 h 286"/>
                <a:gd name="T8" fmla="*/ 0 w 45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286">
                  <a:moveTo>
                    <a:pt x="0" y="286"/>
                  </a:moveTo>
                  <a:lnTo>
                    <a:pt x="150" y="0"/>
                  </a:lnTo>
                  <a:lnTo>
                    <a:pt x="454" y="0"/>
                  </a:lnTo>
                  <a:lnTo>
                    <a:pt x="302" y="286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" name="Freeform 104">
              <a:extLst>
                <a:ext uri="{FF2B5EF4-FFF2-40B4-BE49-F238E27FC236}">
                  <a16:creationId xmlns:a16="http://schemas.microsoft.com/office/drawing/2014/main" id="{2ED867E6-7CF0-46A7-8FD6-F6D1D1174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666" y="546100"/>
              <a:ext cx="720725" cy="454025"/>
            </a:xfrm>
            <a:custGeom>
              <a:avLst/>
              <a:gdLst>
                <a:gd name="T0" fmla="*/ 454 w 454"/>
                <a:gd name="T1" fmla="*/ 0 h 286"/>
                <a:gd name="T2" fmla="*/ 150 w 454"/>
                <a:gd name="T3" fmla="*/ 0 h 286"/>
                <a:gd name="T4" fmla="*/ 96 w 454"/>
                <a:gd name="T5" fmla="*/ 102 h 286"/>
                <a:gd name="T6" fmla="*/ 0 w 454"/>
                <a:gd name="T7" fmla="*/ 286 h 286"/>
                <a:gd name="T8" fmla="*/ 302 w 454"/>
                <a:gd name="T9" fmla="*/ 286 h 286"/>
                <a:gd name="T10" fmla="*/ 454 w 454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4" h="286">
                  <a:moveTo>
                    <a:pt x="454" y="0"/>
                  </a:moveTo>
                  <a:lnTo>
                    <a:pt x="150" y="0"/>
                  </a:lnTo>
                  <a:lnTo>
                    <a:pt x="96" y="102"/>
                  </a:lnTo>
                  <a:lnTo>
                    <a:pt x="0" y="286"/>
                  </a:lnTo>
                  <a:lnTo>
                    <a:pt x="302" y="286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3" name="Freeform 105">
              <a:extLst>
                <a:ext uri="{FF2B5EF4-FFF2-40B4-BE49-F238E27FC236}">
                  <a16:creationId xmlns:a16="http://schemas.microsoft.com/office/drawing/2014/main" id="{41F8DB0F-326C-4DBD-A588-290CBB9F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666" y="546100"/>
              <a:ext cx="720725" cy="454025"/>
            </a:xfrm>
            <a:custGeom>
              <a:avLst/>
              <a:gdLst>
                <a:gd name="T0" fmla="*/ 454 w 454"/>
                <a:gd name="T1" fmla="*/ 0 h 286"/>
                <a:gd name="T2" fmla="*/ 150 w 454"/>
                <a:gd name="T3" fmla="*/ 0 h 286"/>
                <a:gd name="T4" fmla="*/ 96 w 454"/>
                <a:gd name="T5" fmla="*/ 102 h 286"/>
                <a:gd name="T6" fmla="*/ 0 w 454"/>
                <a:gd name="T7" fmla="*/ 286 h 286"/>
                <a:gd name="T8" fmla="*/ 302 w 454"/>
                <a:gd name="T9" fmla="*/ 286 h 286"/>
                <a:gd name="T10" fmla="*/ 454 w 454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4" h="286">
                  <a:moveTo>
                    <a:pt x="454" y="0"/>
                  </a:moveTo>
                  <a:lnTo>
                    <a:pt x="150" y="0"/>
                  </a:lnTo>
                  <a:lnTo>
                    <a:pt x="96" y="102"/>
                  </a:lnTo>
                  <a:lnTo>
                    <a:pt x="0" y="286"/>
                  </a:lnTo>
                  <a:lnTo>
                    <a:pt x="302" y="286"/>
                  </a:lnTo>
                  <a:lnTo>
                    <a:pt x="4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9" name="Freeform 22">
              <a:extLst>
                <a:ext uri="{FF2B5EF4-FFF2-40B4-BE49-F238E27FC236}">
                  <a16:creationId xmlns:a16="http://schemas.microsoft.com/office/drawing/2014/main" id="{EB15D36B-7E20-43D1-8922-E3719C229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945592" y="546099"/>
              <a:ext cx="327025" cy="908050"/>
            </a:xfrm>
            <a:custGeom>
              <a:avLst/>
              <a:gdLst>
                <a:gd name="T0" fmla="*/ 152 w 206"/>
                <a:gd name="T1" fmla="*/ 0 h 572"/>
                <a:gd name="T2" fmla="*/ 0 w 206"/>
                <a:gd name="T3" fmla="*/ 286 h 572"/>
                <a:gd name="T4" fmla="*/ 152 w 206"/>
                <a:gd name="T5" fmla="*/ 572 h 572"/>
                <a:gd name="T6" fmla="*/ 206 w 206"/>
                <a:gd name="T7" fmla="*/ 468 h 572"/>
                <a:gd name="T8" fmla="*/ 110 w 206"/>
                <a:gd name="T9" fmla="*/ 286 h 572"/>
                <a:gd name="T10" fmla="*/ 206 w 206"/>
                <a:gd name="T11" fmla="*/ 102 h 572"/>
                <a:gd name="T12" fmla="*/ 152 w 206"/>
                <a:gd name="T13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206" y="468"/>
                  </a:lnTo>
                  <a:lnTo>
                    <a:pt x="110" y="286"/>
                  </a:lnTo>
                  <a:lnTo>
                    <a:pt x="206" y="10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0" name="Freeform 34">
              <a:extLst>
                <a:ext uri="{FF2B5EF4-FFF2-40B4-BE49-F238E27FC236}">
                  <a16:creationId xmlns:a16="http://schemas.microsoft.com/office/drawing/2014/main" id="{4538B493-F997-4768-831F-1C319BE74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599642" y="546099"/>
              <a:ext cx="325438" cy="908050"/>
            </a:xfrm>
            <a:custGeom>
              <a:avLst/>
              <a:gdLst>
                <a:gd name="T0" fmla="*/ 152 w 205"/>
                <a:gd name="T1" fmla="*/ 0 h 572"/>
                <a:gd name="T2" fmla="*/ 0 w 205"/>
                <a:gd name="T3" fmla="*/ 286 h 572"/>
                <a:gd name="T4" fmla="*/ 152 w 205"/>
                <a:gd name="T5" fmla="*/ 572 h 572"/>
                <a:gd name="T6" fmla="*/ 205 w 205"/>
                <a:gd name="T7" fmla="*/ 468 h 572"/>
                <a:gd name="T8" fmla="*/ 110 w 205"/>
                <a:gd name="T9" fmla="*/ 286 h 572"/>
                <a:gd name="T10" fmla="*/ 205 w 205"/>
                <a:gd name="T11" fmla="*/ 102 h 572"/>
                <a:gd name="T12" fmla="*/ 152 w 205"/>
                <a:gd name="T13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205" y="468"/>
                  </a:lnTo>
                  <a:lnTo>
                    <a:pt x="110" y="286"/>
                  </a:lnTo>
                  <a:lnTo>
                    <a:pt x="205" y="10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1" name="Freeform 46">
              <a:extLst>
                <a:ext uri="{FF2B5EF4-FFF2-40B4-BE49-F238E27FC236}">
                  <a16:creationId xmlns:a16="http://schemas.microsoft.com/office/drawing/2014/main" id="{146EEE20-CEB2-4241-B69D-A013A8EEA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105" y="546099"/>
              <a:ext cx="327025" cy="908050"/>
            </a:xfrm>
            <a:custGeom>
              <a:avLst/>
              <a:gdLst>
                <a:gd name="T0" fmla="*/ 152 w 206"/>
                <a:gd name="T1" fmla="*/ 0 h 572"/>
                <a:gd name="T2" fmla="*/ 0 w 206"/>
                <a:gd name="T3" fmla="*/ 286 h 572"/>
                <a:gd name="T4" fmla="*/ 152 w 206"/>
                <a:gd name="T5" fmla="*/ 572 h 572"/>
                <a:gd name="T6" fmla="*/ 206 w 206"/>
                <a:gd name="T7" fmla="*/ 468 h 572"/>
                <a:gd name="T8" fmla="*/ 110 w 206"/>
                <a:gd name="T9" fmla="*/ 286 h 572"/>
                <a:gd name="T10" fmla="*/ 206 w 206"/>
                <a:gd name="T11" fmla="*/ 102 h 572"/>
                <a:gd name="T12" fmla="*/ 152 w 206"/>
                <a:gd name="T13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206" y="468"/>
                  </a:lnTo>
                  <a:lnTo>
                    <a:pt x="110" y="286"/>
                  </a:lnTo>
                  <a:lnTo>
                    <a:pt x="206" y="10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2" name="Freeform 98">
              <a:extLst>
                <a:ext uri="{FF2B5EF4-FFF2-40B4-BE49-F238E27FC236}">
                  <a16:creationId xmlns:a16="http://schemas.microsoft.com/office/drawing/2014/main" id="{8F3D12BB-302B-46FA-A20B-C43C68899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554" y="549498"/>
              <a:ext cx="482600" cy="908050"/>
            </a:xfrm>
            <a:custGeom>
              <a:avLst/>
              <a:gdLst>
                <a:gd name="T0" fmla="*/ 152 w 304"/>
                <a:gd name="T1" fmla="*/ 0 h 572"/>
                <a:gd name="T2" fmla="*/ 0 w 304"/>
                <a:gd name="T3" fmla="*/ 286 h 572"/>
                <a:gd name="T4" fmla="*/ 152 w 304"/>
                <a:gd name="T5" fmla="*/ 572 h 572"/>
                <a:gd name="T6" fmla="*/ 304 w 304"/>
                <a:gd name="T7" fmla="*/ 286 h 572"/>
                <a:gd name="T8" fmla="*/ 152 w 304"/>
                <a:gd name="T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304" y="286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3" name="Freeform 36">
              <a:extLst>
                <a:ext uri="{FF2B5EF4-FFF2-40B4-BE49-F238E27FC236}">
                  <a16:creationId xmlns:a16="http://schemas.microsoft.com/office/drawing/2014/main" id="{F528E5E2-4A1D-4CC4-9225-746C6505B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2" y="1000275"/>
              <a:ext cx="720725" cy="454025"/>
            </a:xfrm>
            <a:custGeom>
              <a:avLst/>
              <a:gdLst>
                <a:gd name="T0" fmla="*/ 454 w 454"/>
                <a:gd name="T1" fmla="*/ 286 h 286"/>
                <a:gd name="T2" fmla="*/ 302 w 454"/>
                <a:gd name="T3" fmla="*/ 0 h 286"/>
                <a:gd name="T4" fmla="*/ 0 w 454"/>
                <a:gd name="T5" fmla="*/ 0 h 286"/>
                <a:gd name="T6" fmla="*/ 152 w 454"/>
                <a:gd name="T7" fmla="*/ 286 h 286"/>
                <a:gd name="T8" fmla="*/ 454 w 45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286">
                  <a:moveTo>
                    <a:pt x="454" y="286"/>
                  </a:moveTo>
                  <a:lnTo>
                    <a:pt x="302" y="0"/>
                  </a:lnTo>
                  <a:lnTo>
                    <a:pt x="0" y="0"/>
                  </a:lnTo>
                  <a:lnTo>
                    <a:pt x="152" y="286"/>
                  </a:lnTo>
                  <a:lnTo>
                    <a:pt x="454" y="2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57" name="Group 356" descr="sequence of stacked hollow cylinders">
            <a:extLst>
              <a:ext uri="{FF2B5EF4-FFF2-40B4-BE49-F238E27FC236}">
                <a16:creationId xmlns:a16="http://schemas.microsoft.com/office/drawing/2014/main" id="{6EB1F9F3-FEA2-46AA-A8AD-A642A5B6F24D}"/>
              </a:ext>
            </a:extLst>
          </p:cNvPr>
          <p:cNvGrpSpPr/>
          <p:nvPr/>
        </p:nvGrpSpPr>
        <p:grpSpPr>
          <a:xfrm>
            <a:off x="490923" y="1866900"/>
            <a:ext cx="2591211" cy="893763"/>
            <a:chOff x="490923" y="1866900"/>
            <a:chExt cx="2591211" cy="893763"/>
          </a:xfrm>
        </p:grpSpPr>
        <p:sp>
          <p:nvSpPr>
            <p:cNvPr id="159" name="Oval 78">
              <a:extLst>
                <a:ext uri="{FF2B5EF4-FFF2-40B4-BE49-F238E27FC236}">
                  <a16:creationId xmlns:a16="http://schemas.microsoft.com/office/drawing/2014/main" id="{7D89B6F7-B000-4211-B913-2B92BDEED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5" y="1866900"/>
              <a:ext cx="323850" cy="8937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Oval 82">
              <a:extLst>
                <a:ext uri="{FF2B5EF4-FFF2-40B4-BE49-F238E27FC236}">
                  <a16:creationId xmlns:a16="http://schemas.microsoft.com/office/drawing/2014/main" id="{B199FB37-FCC4-466F-8A3E-E876E653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590" y="1866900"/>
              <a:ext cx="319088" cy="89376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Oval 86">
              <a:extLst>
                <a:ext uri="{FF2B5EF4-FFF2-40B4-BE49-F238E27FC236}">
                  <a16:creationId xmlns:a16="http://schemas.microsoft.com/office/drawing/2014/main" id="{E9F47801-3D56-4D08-98AB-64B86FA3E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554" y="1866900"/>
              <a:ext cx="323850" cy="8937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Oval 90">
              <a:extLst>
                <a:ext uri="{FF2B5EF4-FFF2-40B4-BE49-F238E27FC236}">
                  <a16:creationId xmlns:a16="http://schemas.microsoft.com/office/drawing/2014/main" id="{53240152-84E0-4390-86ED-EFCAF217B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504" y="1866900"/>
              <a:ext cx="323850" cy="8937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Freeform 79">
              <a:extLst>
                <a:ext uri="{FF2B5EF4-FFF2-40B4-BE49-F238E27FC236}">
                  <a16:creationId xmlns:a16="http://schemas.microsoft.com/office/drawing/2014/main" id="{F9FA0893-8473-47E1-8EAE-B19AB48E3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465" y="1866900"/>
              <a:ext cx="323850" cy="893763"/>
            </a:xfrm>
            <a:custGeom>
              <a:avLst/>
              <a:gdLst>
                <a:gd name="T0" fmla="*/ 58 w 102"/>
                <a:gd name="T1" fmla="*/ 237 h 282"/>
                <a:gd name="T2" fmla="*/ 28 w 102"/>
                <a:gd name="T3" fmla="*/ 141 h 282"/>
                <a:gd name="T4" fmla="*/ 58 w 102"/>
                <a:gd name="T5" fmla="*/ 46 h 282"/>
                <a:gd name="T6" fmla="*/ 87 w 102"/>
                <a:gd name="T7" fmla="*/ 141 h 282"/>
                <a:gd name="T8" fmla="*/ 58 w 102"/>
                <a:gd name="T9" fmla="*/ 237 h 282"/>
                <a:gd name="T10" fmla="*/ 51 w 102"/>
                <a:gd name="T11" fmla="*/ 0 h 282"/>
                <a:gd name="T12" fmla="*/ 0 w 102"/>
                <a:gd name="T13" fmla="*/ 141 h 282"/>
                <a:gd name="T14" fmla="*/ 51 w 102"/>
                <a:gd name="T15" fmla="*/ 282 h 282"/>
                <a:gd name="T16" fmla="*/ 102 w 102"/>
                <a:gd name="T17" fmla="*/ 141 h 282"/>
                <a:gd name="T18" fmla="*/ 51 w 102"/>
                <a:gd name="T19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82">
                  <a:moveTo>
                    <a:pt x="58" y="237"/>
                  </a:moveTo>
                  <a:cubicBezTo>
                    <a:pt x="42" y="237"/>
                    <a:pt x="28" y="194"/>
                    <a:pt x="28" y="141"/>
                  </a:cubicBezTo>
                  <a:cubicBezTo>
                    <a:pt x="28" y="89"/>
                    <a:pt x="42" y="46"/>
                    <a:pt x="58" y="46"/>
                  </a:cubicBezTo>
                  <a:cubicBezTo>
                    <a:pt x="74" y="46"/>
                    <a:pt x="87" y="89"/>
                    <a:pt x="87" y="141"/>
                  </a:cubicBezTo>
                  <a:cubicBezTo>
                    <a:pt x="87" y="194"/>
                    <a:pt x="74" y="237"/>
                    <a:pt x="58" y="237"/>
                  </a:cubicBezTo>
                  <a:moveTo>
                    <a:pt x="51" y="0"/>
                  </a:moveTo>
                  <a:cubicBezTo>
                    <a:pt x="23" y="0"/>
                    <a:pt x="0" y="63"/>
                    <a:pt x="0" y="141"/>
                  </a:cubicBezTo>
                  <a:cubicBezTo>
                    <a:pt x="0" y="219"/>
                    <a:pt x="23" y="282"/>
                    <a:pt x="51" y="282"/>
                  </a:cubicBezTo>
                  <a:cubicBezTo>
                    <a:pt x="79" y="282"/>
                    <a:pt x="102" y="219"/>
                    <a:pt x="102" y="141"/>
                  </a:cubicBezTo>
                  <a:cubicBezTo>
                    <a:pt x="102" y="63"/>
                    <a:pt x="79" y="0"/>
                    <a:pt x="51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Oval 81">
              <a:extLst>
                <a:ext uri="{FF2B5EF4-FFF2-40B4-BE49-F238E27FC236}">
                  <a16:creationId xmlns:a16="http://schemas.microsoft.com/office/drawing/2014/main" id="{248EDAC0-CA14-40DF-9998-E8DC4DEF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365" y="2012950"/>
              <a:ext cx="187325" cy="604838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Freeform 83">
              <a:extLst>
                <a:ext uri="{FF2B5EF4-FFF2-40B4-BE49-F238E27FC236}">
                  <a16:creationId xmlns:a16="http://schemas.microsoft.com/office/drawing/2014/main" id="{15466E63-5BB3-401E-A1F1-4F9CA4D7E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5590" y="1866900"/>
              <a:ext cx="319088" cy="893763"/>
            </a:xfrm>
            <a:custGeom>
              <a:avLst/>
              <a:gdLst>
                <a:gd name="T0" fmla="*/ 57 w 101"/>
                <a:gd name="T1" fmla="*/ 237 h 282"/>
                <a:gd name="T2" fmla="*/ 28 w 101"/>
                <a:gd name="T3" fmla="*/ 141 h 282"/>
                <a:gd name="T4" fmla="*/ 57 w 101"/>
                <a:gd name="T5" fmla="*/ 46 h 282"/>
                <a:gd name="T6" fmla="*/ 86 w 101"/>
                <a:gd name="T7" fmla="*/ 141 h 282"/>
                <a:gd name="T8" fmla="*/ 57 w 101"/>
                <a:gd name="T9" fmla="*/ 237 h 282"/>
                <a:gd name="T10" fmla="*/ 51 w 101"/>
                <a:gd name="T11" fmla="*/ 0 h 282"/>
                <a:gd name="T12" fmla="*/ 0 w 101"/>
                <a:gd name="T13" fmla="*/ 141 h 282"/>
                <a:gd name="T14" fmla="*/ 51 w 101"/>
                <a:gd name="T15" fmla="*/ 282 h 282"/>
                <a:gd name="T16" fmla="*/ 101 w 101"/>
                <a:gd name="T17" fmla="*/ 141 h 282"/>
                <a:gd name="T18" fmla="*/ 51 w 101"/>
                <a:gd name="T19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282">
                  <a:moveTo>
                    <a:pt x="57" y="237"/>
                  </a:moveTo>
                  <a:cubicBezTo>
                    <a:pt x="41" y="237"/>
                    <a:pt x="28" y="194"/>
                    <a:pt x="28" y="141"/>
                  </a:cubicBezTo>
                  <a:cubicBezTo>
                    <a:pt x="28" y="89"/>
                    <a:pt x="41" y="46"/>
                    <a:pt x="57" y="46"/>
                  </a:cubicBezTo>
                  <a:cubicBezTo>
                    <a:pt x="73" y="46"/>
                    <a:pt x="86" y="89"/>
                    <a:pt x="86" y="141"/>
                  </a:cubicBezTo>
                  <a:cubicBezTo>
                    <a:pt x="86" y="194"/>
                    <a:pt x="73" y="237"/>
                    <a:pt x="57" y="237"/>
                  </a:cubicBezTo>
                  <a:moveTo>
                    <a:pt x="51" y="0"/>
                  </a:moveTo>
                  <a:cubicBezTo>
                    <a:pt x="22" y="0"/>
                    <a:pt x="0" y="63"/>
                    <a:pt x="0" y="141"/>
                  </a:cubicBezTo>
                  <a:cubicBezTo>
                    <a:pt x="0" y="219"/>
                    <a:pt x="22" y="282"/>
                    <a:pt x="51" y="282"/>
                  </a:cubicBezTo>
                  <a:cubicBezTo>
                    <a:pt x="79" y="282"/>
                    <a:pt x="101" y="219"/>
                    <a:pt x="101" y="141"/>
                  </a:cubicBezTo>
                  <a:cubicBezTo>
                    <a:pt x="101" y="63"/>
                    <a:pt x="79" y="0"/>
                    <a:pt x="51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Oval 85">
              <a:extLst>
                <a:ext uri="{FF2B5EF4-FFF2-40B4-BE49-F238E27FC236}">
                  <a16:creationId xmlns:a16="http://schemas.microsoft.com/office/drawing/2014/main" id="{306277E1-EDD9-4918-B707-1227CDBC5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490" y="2012950"/>
              <a:ext cx="182563" cy="604838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Freeform 87">
              <a:extLst>
                <a:ext uri="{FF2B5EF4-FFF2-40B4-BE49-F238E27FC236}">
                  <a16:creationId xmlns:a16="http://schemas.microsoft.com/office/drawing/2014/main" id="{ED466104-E2CE-4F5F-B644-3C314E44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9953" y="1866900"/>
              <a:ext cx="323850" cy="893763"/>
            </a:xfrm>
            <a:custGeom>
              <a:avLst/>
              <a:gdLst>
                <a:gd name="T0" fmla="*/ 57 w 102"/>
                <a:gd name="T1" fmla="*/ 237 h 282"/>
                <a:gd name="T2" fmla="*/ 28 w 102"/>
                <a:gd name="T3" fmla="*/ 141 h 282"/>
                <a:gd name="T4" fmla="*/ 57 w 102"/>
                <a:gd name="T5" fmla="*/ 46 h 282"/>
                <a:gd name="T6" fmla="*/ 86 w 102"/>
                <a:gd name="T7" fmla="*/ 141 h 282"/>
                <a:gd name="T8" fmla="*/ 57 w 102"/>
                <a:gd name="T9" fmla="*/ 237 h 282"/>
                <a:gd name="T10" fmla="*/ 51 w 102"/>
                <a:gd name="T11" fmla="*/ 0 h 282"/>
                <a:gd name="T12" fmla="*/ 0 w 102"/>
                <a:gd name="T13" fmla="*/ 141 h 282"/>
                <a:gd name="T14" fmla="*/ 51 w 102"/>
                <a:gd name="T15" fmla="*/ 282 h 282"/>
                <a:gd name="T16" fmla="*/ 102 w 102"/>
                <a:gd name="T17" fmla="*/ 141 h 282"/>
                <a:gd name="T18" fmla="*/ 51 w 102"/>
                <a:gd name="T19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82">
                  <a:moveTo>
                    <a:pt x="57" y="237"/>
                  </a:moveTo>
                  <a:cubicBezTo>
                    <a:pt x="41" y="237"/>
                    <a:pt x="28" y="194"/>
                    <a:pt x="28" y="141"/>
                  </a:cubicBezTo>
                  <a:cubicBezTo>
                    <a:pt x="28" y="89"/>
                    <a:pt x="41" y="46"/>
                    <a:pt x="57" y="46"/>
                  </a:cubicBezTo>
                  <a:cubicBezTo>
                    <a:pt x="73" y="46"/>
                    <a:pt x="86" y="89"/>
                    <a:pt x="86" y="141"/>
                  </a:cubicBezTo>
                  <a:cubicBezTo>
                    <a:pt x="86" y="194"/>
                    <a:pt x="73" y="237"/>
                    <a:pt x="57" y="237"/>
                  </a:cubicBezTo>
                  <a:moveTo>
                    <a:pt x="51" y="0"/>
                  </a:moveTo>
                  <a:cubicBezTo>
                    <a:pt x="23" y="0"/>
                    <a:pt x="0" y="63"/>
                    <a:pt x="0" y="141"/>
                  </a:cubicBezTo>
                  <a:cubicBezTo>
                    <a:pt x="0" y="219"/>
                    <a:pt x="23" y="282"/>
                    <a:pt x="51" y="282"/>
                  </a:cubicBezTo>
                  <a:cubicBezTo>
                    <a:pt x="79" y="282"/>
                    <a:pt x="102" y="219"/>
                    <a:pt x="102" y="141"/>
                  </a:cubicBezTo>
                  <a:cubicBezTo>
                    <a:pt x="102" y="63"/>
                    <a:pt x="79" y="0"/>
                    <a:pt x="51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Oval 89">
              <a:extLst>
                <a:ext uri="{FF2B5EF4-FFF2-40B4-BE49-F238E27FC236}">
                  <a16:creationId xmlns:a16="http://schemas.microsoft.com/office/drawing/2014/main" id="{A2F5E03D-B321-40CB-A9CC-0C11A9F1C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853" y="2012950"/>
              <a:ext cx="184150" cy="604838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Freeform 91">
              <a:extLst>
                <a:ext uri="{FF2B5EF4-FFF2-40B4-BE49-F238E27FC236}">
                  <a16:creationId xmlns:a16="http://schemas.microsoft.com/office/drawing/2014/main" id="{D4104C3C-6DDA-4BC5-B7EF-00E006990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8284" y="1866900"/>
              <a:ext cx="323850" cy="893763"/>
            </a:xfrm>
            <a:custGeom>
              <a:avLst/>
              <a:gdLst>
                <a:gd name="T0" fmla="*/ 57 w 102"/>
                <a:gd name="T1" fmla="*/ 237 h 282"/>
                <a:gd name="T2" fmla="*/ 28 w 102"/>
                <a:gd name="T3" fmla="*/ 141 h 282"/>
                <a:gd name="T4" fmla="*/ 57 w 102"/>
                <a:gd name="T5" fmla="*/ 46 h 282"/>
                <a:gd name="T6" fmla="*/ 87 w 102"/>
                <a:gd name="T7" fmla="*/ 141 h 282"/>
                <a:gd name="T8" fmla="*/ 57 w 102"/>
                <a:gd name="T9" fmla="*/ 237 h 282"/>
                <a:gd name="T10" fmla="*/ 51 w 102"/>
                <a:gd name="T11" fmla="*/ 0 h 282"/>
                <a:gd name="T12" fmla="*/ 0 w 102"/>
                <a:gd name="T13" fmla="*/ 141 h 282"/>
                <a:gd name="T14" fmla="*/ 51 w 102"/>
                <a:gd name="T15" fmla="*/ 282 h 282"/>
                <a:gd name="T16" fmla="*/ 102 w 102"/>
                <a:gd name="T17" fmla="*/ 141 h 282"/>
                <a:gd name="T18" fmla="*/ 51 w 102"/>
                <a:gd name="T19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82">
                  <a:moveTo>
                    <a:pt x="57" y="237"/>
                  </a:moveTo>
                  <a:cubicBezTo>
                    <a:pt x="41" y="237"/>
                    <a:pt x="28" y="194"/>
                    <a:pt x="28" y="141"/>
                  </a:cubicBezTo>
                  <a:cubicBezTo>
                    <a:pt x="28" y="89"/>
                    <a:pt x="41" y="46"/>
                    <a:pt x="57" y="46"/>
                  </a:cubicBezTo>
                  <a:cubicBezTo>
                    <a:pt x="73" y="46"/>
                    <a:pt x="87" y="89"/>
                    <a:pt x="87" y="141"/>
                  </a:cubicBezTo>
                  <a:cubicBezTo>
                    <a:pt x="87" y="194"/>
                    <a:pt x="73" y="237"/>
                    <a:pt x="57" y="237"/>
                  </a:cubicBezTo>
                  <a:moveTo>
                    <a:pt x="51" y="0"/>
                  </a:moveTo>
                  <a:cubicBezTo>
                    <a:pt x="23" y="0"/>
                    <a:pt x="0" y="63"/>
                    <a:pt x="0" y="141"/>
                  </a:cubicBezTo>
                  <a:cubicBezTo>
                    <a:pt x="0" y="219"/>
                    <a:pt x="23" y="282"/>
                    <a:pt x="51" y="282"/>
                  </a:cubicBezTo>
                  <a:cubicBezTo>
                    <a:pt x="79" y="282"/>
                    <a:pt x="102" y="219"/>
                    <a:pt x="102" y="141"/>
                  </a:cubicBezTo>
                  <a:cubicBezTo>
                    <a:pt x="102" y="63"/>
                    <a:pt x="79" y="0"/>
                    <a:pt x="51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Oval 92">
              <a:extLst>
                <a:ext uri="{FF2B5EF4-FFF2-40B4-BE49-F238E27FC236}">
                  <a16:creationId xmlns:a16="http://schemas.microsoft.com/office/drawing/2014/main" id="{A023DDD7-577C-4C82-B6B7-F5A2A68FD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802" y="2012950"/>
              <a:ext cx="190800" cy="604838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9" name="Freeform 80">
              <a:extLst>
                <a:ext uri="{FF2B5EF4-FFF2-40B4-BE49-F238E27FC236}">
                  <a16:creationId xmlns:a16="http://schemas.microsoft.com/office/drawing/2014/main" id="{3B74F20A-345C-486F-BAB9-087A847FE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90923" y="1866900"/>
              <a:ext cx="581025" cy="893763"/>
            </a:xfrm>
            <a:custGeom>
              <a:avLst/>
              <a:gdLst>
                <a:gd name="T0" fmla="*/ 51 w 183"/>
                <a:gd name="T1" fmla="*/ 282 h 282"/>
                <a:gd name="T2" fmla="*/ 0 w 183"/>
                <a:gd name="T3" fmla="*/ 141 h 282"/>
                <a:gd name="T4" fmla="*/ 51 w 183"/>
                <a:gd name="T5" fmla="*/ 0 h 282"/>
                <a:gd name="T6" fmla="*/ 183 w 183"/>
                <a:gd name="T7" fmla="*/ 0 h 282"/>
                <a:gd name="T8" fmla="*/ 132 w 183"/>
                <a:gd name="T9" fmla="*/ 141 h 282"/>
                <a:gd name="T10" fmla="*/ 183 w 183"/>
                <a:gd name="T11" fmla="*/ 282 h 282"/>
                <a:gd name="T12" fmla="*/ 51 w 183"/>
                <a:gd name="T13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82">
                  <a:moveTo>
                    <a:pt x="51" y="282"/>
                  </a:moveTo>
                  <a:cubicBezTo>
                    <a:pt x="23" y="282"/>
                    <a:pt x="0" y="219"/>
                    <a:pt x="0" y="141"/>
                  </a:cubicBezTo>
                  <a:cubicBezTo>
                    <a:pt x="0" y="63"/>
                    <a:pt x="23" y="0"/>
                    <a:pt x="51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55" y="0"/>
                    <a:pt x="132" y="63"/>
                    <a:pt x="132" y="141"/>
                  </a:cubicBezTo>
                  <a:cubicBezTo>
                    <a:pt x="132" y="219"/>
                    <a:pt x="155" y="282"/>
                    <a:pt x="183" y="282"/>
                  </a:cubicBezTo>
                  <a:lnTo>
                    <a:pt x="51" y="28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0" name="Freeform 84">
              <a:extLst>
                <a:ext uri="{FF2B5EF4-FFF2-40B4-BE49-F238E27FC236}">
                  <a16:creationId xmlns:a16="http://schemas.microsoft.com/office/drawing/2014/main" id="{1DAA6C84-3BD7-4E2B-A965-6BCEA8AA6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873" y="1866900"/>
              <a:ext cx="584200" cy="893763"/>
            </a:xfrm>
            <a:custGeom>
              <a:avLst/>
              <a:gdLst>
                <a:gd name="T0" fmla="*/ 51 w 184"/>
                <a:gd name="T1" fmla="*/ 282 h 282"/>
                <a:gd name="T2" fmla="*/ 0 w 184"/>
                <a:gd name="T3" fmla="*/ 141 h 282"/>
                <a:gd name="T4" fmla="*/ 51 w 184"/>
                <a:gd name="T5" fmla="*/ 0 h 282"/>
                <a:gd name="T6" fmla="*/ 184 w 184"/>
                <a:gd name="T7" fmla="*/ 0 h 282"/>
                <a:gd name="T8" fmla="*/ 133 w 184"/>
                <a:gd name="T9" fmla="*/ 141 h 282"/>
                <a:gd name="T10" fmla="*/ 184 w 184"/>
                <a:gd name="T11" fmla="*/ 282 h 282"/>
                <a:gd name="T12" fmla="*/ 51 w 184"/>
                <a:gd name="T13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282">
                  <a:moveTo>
                    <a:pt x="51" y="282"/>
                  </a:moveTo>
                  <a:cubicBezTo>
                    <a:pt x="23" y="282"/>
                    <a:pt x="0" y="219"/>
                    <a:pt x="0" y="141"/>
                  </a:cubicBezTo>
                  <a:cubicBezTo>
                    <a:pt x="0" y="63"/>
                    <a:pt x="23" y="0"/>
                    <a:pt x="51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55" y="0"/>
                    <a:pt x="133" y="63"/>
                    <a:pt x="133" y="141"/>
                  </a:cubicBezTo>
                  <a:cubicBezTo>
                    <a:pt x="133" y="219"/>
                    <a:pt x="155" y="282"/>
                    <a:pt x="184" y="282"/>
                  </a:cubicBezTo>
                  <a:lnTo>
                    <a:pt x="51" y="2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" name="Freeform 88">
              <a:extLst>
                <a:ext uri="{FF2B5EF4-FFF2-40B4-BE49-F238E27FC236}">
                  <a16:creationId xmlns:a16="http://schemas.microsoft.com/office/drawing/2014/main" id="{FAA722C0-F1BE-41DC-BA23-00202C850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719265" y="1866900"/>
              <a:ext cx="582613" cy="893763"/>
            </a:xfrm>
            <a:custGeom>
              <a:avLst/>
              <a:gdLst>
                <a:gd name="T0" fmla="*/ 51 w 184"/>
                <a:gd name="T1" fmla="*/ 282 h 282"/>
                <a:gd name="T2" fmla="*/ 0 w 184"/>
                <a:gd name="T3" fmla="*/ 141 h 282"/>
                <a:gd name="T4" fmla="*/ 51 w 184"/>
                <a:gd name="T5" fmla="*/ 0 h 282"/>
                <a:gd name="T6" fmla="*/ 184 w 184"/>
                <a:gd name="T7" fmla="*/ 0 h 282"/>
                <a:gd name="T8" fmla="*/ 133 w 184"/>
                <a:gd name="T9" fmla="*/ 141 h 282"/>
                <a:gd name="T10" fmla="*/ 184 w 184"/>
                <a:gd name="T11" fmla="*/ 282 h 282"/>
                <a:gd name="T12" fmla="*/ 51 w 184"/>
                <a:gd name="T13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282">
                  <a:moveTo>
                    <a:pt x="51" y="282"/>
                  </a:moveTo>
                  <a:cubicBezTo>
                    <a:pt x="23" y="282"/>
                    <a:pt x="0" y="219"/>
                    <a:pt x="0" y="141"/>
                  </a:cubicBezTo>
                  <a:cubicBezTo>
                    <a:pt x="0" y="63"/>
                    <a:pt x="23" y="0"/>
                    <a:pt x="51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56" y="0"/>
                    <a:pt x="133" y="63"/>
                    <a:pt x="133" y="141"/>
                  </a:cubicBezTo>
                  <a:cubicBezTo>
                    <a:pt x="133" y="219"/>
                    <a:pt x="156" y="282"/>
                    <a:pt x="184" y="282"/>
                  </a:cubicBezTo>
                  <a:lnTo>
                    <a:pt x="51" y="2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" name="Freeform 93">
              <a:extLst>
                <a:ext uri="{FF2B5EF4-FFF2-40B4-BE49-F238E27FC236}">
                  <a16:creationId xmlns:a16="http://schemas.microsoft.com/office/drawing/2014/main" id="{796CDED9-4671-411A-8DF1-3F97FC03E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340361" y="1866900"/>
              <a:ext cx="581025" cy="893763"/>
            </a:xfrm>
            <a:custGeom>
              <a:avLst/>
              <a:gdLst>
                <a:gd name="T0" fmla="*/ 51 w 183"/>
                <a:gd name="T1" fmla="*/ 282 h 282"/>
                <a:gd name="T2" fmla="*/ 0 w 183"/>
                <a:gd name="T3" fmla="*/ 141 h 282"/>
                <a:gd name="T4" fmla="*/ 51 w 183"/>
                <a:gd name="T5" fmla="*/ 0 h 282"/>
                <a:gd name="T6" fmla="*/ 183 w 183"/>
                <a:gd name="T7" fmla="*/ 0 h 282"/>
                <a:gd name="T8" fmla="*/ 132 w 183"/>
                <a:gd name="T9" fmla="*/ 141 h 282"/>
                <a:gd name="T10" fmla="*/ 183 w 183"/>
                <a:gd name="T11" fmla="*/ 282 h 282"/>
                <a:gd name="T12" fmla="*/ 51 w 183"/>
                <a:gd name="T13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82">
                  <a:moveTo>
                    <a:pt x="51" y="282"/>
                  </a:moveTo>
                  <a:cubicBezTo>
                    <a:pt x="22" y="282"/>
                    <a:pt x="0" y="219"/>
                    <a:pt x="0" y="141"/>
                  </a:cubicBezTo>
                  <a:cubicBezTo>
                    <a:pt x="0" y="63"/>
                    <a:pt x="22" y="0"/>
                    <a:pt x="51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55" y="0"/>
                    <a:pt x="132" y="63"/>
                    <a:pt x="132" y="141"/>
                  </a:cubicBezTo>
                  <a:cubicBezTo>
                    <a:pt x="132" y="219"/>
                    <a:pt x="155" y="282"/>
                    <a:pt x="183" y="282"/>
                  </a:cubicBezTo>
                  <a:lnTo>
                    <a:pt x="51" y="2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56" name="Group 355" descr="sequence of hollow squares">
            <a:extLst>
              <a:ext uri="{FF2B5EF4-FFF2-40B4-BE49-F238E27FC236}">
                <a16:creationId xmlns:a16="http://schemas.microsoft.com/office/drawing/2014/main" id="{8C44C2E4-592C-467D-87EF-CA59EC740695}"/>
              </a:ext>
            </a:extLst>
          </p:cNvPr>
          <p:cNvGrpSpPr/>
          <p:nvPr/>
        </p:nvGrpSpPr>
        <p:grpSpPr>
          <a:xfrm>
            <a:off x="3467103" y="1859159"/>
            <a:ext cx="2871788" cy="907854"/>
            <a:chOff x="3467103" y="1859159"/>
            <a:chExt cx="2871788" cy="907854"/>
          </a:xfrm>
        </p:grpSpPr>
        <p:sp>
          <p:nvSpPr>
            <p:cNvPr id="67" name="Freeform 170">
              <a:extLst>
                <a:ext uri="{FF2B5EF4-FFF2-40B4-BE49-F238E27FC236}">
                  <a16:creationId xmlns:a16="http://schemas.microsoft.com/office/drawing/2014/main" id="{F4EA8227-0373-487C-8195-E3146AD4DB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498978" y="1860550"/>
              <a:ext cx="481013" cy="906463"/>
            </a:xfrm>
            <a:custGeom>
              <a:avLst/>
              <a:gdLst>
                <a:gd name="T0" fmla="*/ 0 w 303"/>
                <a:gd name="T1" fmla="*/ 286 h 571"/>
                <a:gd name="T2" fmla="*/ 152 w 303"/>
                <a:gd name="T3" fmla="*/ 571 h 571"/>
                <a:gd name="T4" fmla="*/ 303 w 303"/>
                <a:gd name="T5" fmla="*/ 286 h 571"/>
                <a:gd name="T6" fmla="*/ 152 w 303"/>
                <a:gd name="T7" fmla="*/ 0 h 571"/>
                <a:gd name="T8" fmla="*/ 0 w 303"/>
                <a:gd name="T9" fmla="*/ 286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571">
                  <a:moveTo>
                    <a:pt x="0" y="286"/>
                  </a:moveTo>
                  <a:lnTo>
                    <a:pt x="152" y="571"/>
                  </a:lnTo>
                  <a:lnTo>
                    <a:pt x="303" y="286"/>
                  </a:lnTo>
                  <a:lnTo>
                    <a:pt x="152" y="0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172">
              <a:extLst>
                <a:ext uri="{FF2B5EF4-FFF2-40B4-BE49-F238E27FC236}">
                  <a16:creationId xmlns:a16="http://schemas.microsoft.com/office/drawing/2014/main" id="{4181F910-2606-4A7B-84B0-71AE271BA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498978" y="1860550"/>
              <a:ext cx="401638" cy="906463"/>
            </a:xfrm>
            <a:custGeom>
              <a:avLst/>
              <a:gdLst>
                <a:gd name="T0" fmla="*/ 152 w 253"/>
                <a:gd name="T1" fmla="*/ 0 h 571"/>
                <a:gd name="T2" fmla="*/ 40 w 253"/>
                <a:gd name="T3" fmla="*/ 210 h 571"/>
                <a:gd name="T4" fmla="*/ 0 w 253"/>
                <a:gd name="T5" fmla="*/ 286 h 571"/>
                <a:gd name="T6" fmla="*/ 152 w 253"/>
                <a:gd name="T7" fmla="*/ 571 h 571"/>
                <a:gd name="T8" fmla="*/ 253 w 253"/>
                <a:gd name="T9" fmla="*/ 377 h 571"/>
                <a:gd name="T10" fmla="*/ 233 w 253"/>
                <a:gd name="T11" fmla="*/ 342 h 571"/>
                <a:gd name="T12" fmla="*/ 168 w 253"/>
                <a:gd name="T13" fmla="*/ 467 h 571"/>
                <a:gd name="T14" fmla="*/ 72 w 253"/>
                <a:gd name="T15" fmla="*/ 286 h 571"/>
                <a:gd name="T16" fmla="*/ 168 w 253"/>
                <a:gd name="T17" fmla="*/ 104 h 571"/>
                <a:gd name="T18" fmla="*/ 233 w 253"/>
                <a:gd name="T19" fmla="*/ 232 h 571"/>
                <a:gd name="T20" fmla="*/ 253 w 253"/>
                <a:gd name="T21" fmla="*/ 194 h 571"/>
                <a:gd name="T22" fmla="*/ 152 w 253"/>
                <a:gd name="T23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3" h="571">
                  <a:moveTo>
                    <a:pt x="152" y="0"/>
                  </a:moveTo>
                  <a:lnTo>
                    <a:pt x="40" y="210"/>
                  </a:lnTo>
                  <a:lnTo>
                    <a:pt x="0" y="286"/>
                  </a:lnTo>
                  <a:lnTo>
                    <a:pt x="152" y="571"/>
                  </a:lnTo>
                  <a:lnTo>
                    <a:pt x="253" y="377"/>
                  </a:lnTo>
                  <a:lnTo>
                    <a:pt x="233" y="342"/>
                  </a:lnTo>
                  <a:lnTo>
                    <a:pt x="168" y="467"/>
                  </a:lnTo>
                  <a:lnTo>
                    <a:pt x="72" y="286"/>
                  </a:lnTo>
                  <a:lnTo>
                    <a:pt x="168" y="104"/>
                  </a:lnTo>
                  <a:lnTo>
                    <a:pt x="233" y="232"/>
                  </a:lnTo>
                  <a:lnTo>
                    <a:pt x="253" y="194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156">
              <a:extLst>
                <a:ext uri="{FF2B5EF4-FFF2-40B4-BE49-F238E27FC236}">
                  <a16:creationId xmlns:a16="http://schemas.microsoft.com/office/drawing/2014/main" id="{08D54FBB-69D7-46D7-A982-8B8A0A609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19528" y="1860550"/>
              <a:ext cx="482600" cy="906463"/>
            </a:xfrm>
            <a:custGeom>
              <a:avLst/>
              <a:gdLst>
                <a:gd name="T0" fmla="*/ 0 w 304"/>
                <a:gd name="T1" fmla="*/ 286 h 571"/>
                <a:gd name="T2" fmla="*/ 152 w 304"/>
                <a:gd name="T3" fmla="*/ 571 h 571"/>
                <a:gd name="T4" fmla="*/ 304 w 304"/>
                <a:gd name="T5" fmla="*/ 286 h 571"/>
                <a:gd name="T6" fmla="*/ 152 w 304"/>
                <a:gd name="T7" fmla="*/ 0 h 571"/>
                <a:gd name="T8" fmla="*/ 0 w 304"/>
                <a:gd name="T9" fmla="*/ 286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571">
                  <a:moveTo>
                    <a:pt x="0" y="286"/>
                  </a:moveTo>
                  <a:lnTo>
                    <a:pt x="152" y="571"/>
                  </a:lnTo>
                  <a:lnTo>
                    <a:pt x="304" y="286"/>
                  </a:lnTo>
                  <a:lnTo>
                    <a:pt x="152" y="0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178">
              <a:extLst>
                <a:ext uri="{FF2B5EF4-FFF2-40B4-BE49-F238E27FC236}">
                  <a16:creationId xmlns:a16="http://schemas.microsoft.com/office/drawing/2014/main" id="{24E4D887-C374-4968-A7E0-1797146510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50653" y="1860550"/>
              <a:ext cx="593725" cy="454025"/>
            </a:xfrm>
            <a:custGeom>
              <a:avLst/>
              <a:gdLst>
                <a:gd name="T0" fmla="*/ 0 w 374"/>
                <a:gd name="T1" fmla="*/ 286 h 286"/>
                <a:gd name="T2" fmla="*/ 152 w 374"/>
                <a:gd name="T3" fmla="*/ 0 h 286"/>
                <a:gd name="T4" fmla="*/ 374 w 374"/>
                <a:gd name="T5" fmla="*/ 0 h 286"/>
                <a:gd name="T6" fmla="*/ 222 w 374"/>
                <a:gd name="T7" fmla="*/ 286 h 286"/>
                <a:gd name="T8" fmla="*/ 0 w 37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286">
                  <a:moveTo>
                    <a:pt x="0" y="286"/>
                  </a:moveTo>
                  <a:lnTo>
                    <a:pt x="152" y="0"/>
                  </a:lnTo>
                  <a:lnTo>
                    <a:pt x="374" y="0"/>
                  </a:lnTo>
                  <a:lnTo>
                    <a:pt x="222" y="286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192">
              <a:extLst>
                <a:ext uri="{FF2B5EF4-FFF2-40B4-BE49-F238E27FC236}">
                  <a16:creationId xmlns:a16="http://schemas.microsoft.com/office/drawing/2014/main" id="{5EFEA8BB-82D3-4F73-838C-989FDF76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34203" y="1860550"/>
              <a:ext cx="592138" cy="454025"/>
            </a:xfrm>
            <a:custGeom>
              <a:avLst/>
              <a:gdLst>
                <a:gd name="T0" fmla="*/ 0 w 373"/>
                <a:gd name="T1" fmla="*/ 286 h 286"/>
                <a:gd name="T2" fmla="*/ 151 w 373"/>
                <a:gd name="T3" fmla="*/ 0 h 286"/>
                <a:gd name="T4" fmla="*/ 373 w 373"/>
                <a:gd name="T5" fmla="*/ 0 h 286"/>
                <a:gd name="T6" fmla="*/ 221 w 373"/>
                <a:gd name="T7" fmla="*/ 286 h 286"/>
                <a:gd name="T8" fmla="*/ 0 w 373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" h="286">
                  <a:moveTo>
                    <a:pt x="0" y="286"/>
                  </a:moveTo>
                  <a:lnTo>
                    <a:pt x="151" y="0"/>
                  </a:lnTo>
                  <a:lnTo>
                    <a:pt x="373" y="0"/>
                  </a:lnTo>
                  <a:lnTo>
                    <a:pt x="221" y="286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184">
              <a:extLst>
                <a:ext uri="{FF2B5EF4-FFF2-40B4-BE49-F238E27FC236}">
                  <a16:creationId xmlns:a16="http://schemas.microsoft.com/office/drawing/2014/main" id="{E0111D7B-C62F-4C17-8F55-8F8FFC492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176841" y="1860550"/>
              <a:ext cx="482600" cy="906463"/>
            </a:xfrm>
            <a:custGeom>
              <a:avLst/>
              <a:gdLst>
                <a:gd name="T0" fmla="*/ 0 w 304"/>
                <a:gd name="T1" fmla="*/ 286 h 571"/>
                <a:gd name="T2" fmla="*/ 152 w 304"/>
                <a:gd name="T3" fmla="*/ 571 h 571"/>
                <a:gd name="T4" fmla="*/ 304 w 304"/>
                <a:gd name="T5" fmla="*/ 286 h 571"/>
                <a:gd name="T6" fmla="*/ 152 w 304"/>
                <a:gd name="T7" fmla="*/ 0 h 571"/>
                <a:gd name="T8" fmla="*/ 0 w 304"/>
                <a:gd name="T9" fmla="*/ 286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571">
                  <a:moveTo>
                    <a:pt x="0" y="286"/>
                  </a:moveTo>
                  <a:lnTo>
                    <a:pt x="152" y="571"/>
                  </a:lnTo>
                  <a:lnTo>
                    <a:pt x="304" y="286"/>
                  </a:lnTo>
                  <a:lnTo>
                    <a:pt x="152" y="0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204">
              <a:extLst>
                <a:ext uri="{FF2B5EF4-FFF2-40B4-BE49-F238E27FC236}">
                  <a16:creationId xmlns:a16="http://schemas.microsoft.com/office/drawing/2014/main" id="{3DDE352F-C89C-41FB-AFB1-BBB812BB2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03866" y="1860550"/>
              <a:ext cx="593725" cy="454025"/>
            </a:xfrm>
            <a:custGeom>
              <a:avLst/>
              <a:gdLst>
                <a:gd name="T0" fmla="*/ 0 w 374"/>
                <a:gd name="T1" fmla="*/ 286 h 286"/>
                <a:gd name="T2" fmla="*/ 150 w 374"/>
                <a:gd name="T3" fmla="*/ 0 h 286"/>
                <a:gd name="T4" fmla="*/ 374 w 374"/>
                <a:gd name="T5" fmla="*/ 0 h 286"/>
                <a:gd name="T6" fmla="*/ 222 w 374"/>
                <a:gd name="T7" fmla="*/ 286 h 286"/>
                <a:gd name="T8" fmla="*/ 0 w 37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286">
                  <a:moveTo>
                    <a:pt x="0" y="286"/>
                  </a:moveTo>
                  <a:lnTo>
                    <a:pt x="150" y="0"/>
                  </a:lnTo>
                  <a:lnTo>
                    <a:pt x="374" y="0"/>
                  </a:lnTo>
                  <a:lnTo>
                    <a:pt x="222" y="286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159">
              <a:extLst>
                <a:ext uri="{FF2B5EF4-FFF2-40B4-BE49-F238E27FC236}">
                  <a16:creationId xmlns:a16="http://schemas.microsoft.com/office/drawing/2014/main" id="{3A5A3FE1-E65D-492E-BFCD-6C9F0F124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19528" y="1860550"/>
              <a:ext cx="403225" cy="906463"/>
            </a:xfrm>
            <a:custGeom>
              <a:avLst/>
              <a:gdLst>
                <a:gd name="T0" fmla="*/ 152 w 254"/>
                <a:gd name="T1" fmla="*/ 0 h 571"/>
                <a:gd name="T2" fmla="*/ 40 w 254"/>
                <a:gd name="T3" fmla="*/ 210 h 571"/>
                <a:gd name="T4" fmla="*/ 0 w 254"/>
                <a:gd name="T5" fmla="*/ 286 h 571"/>
                <a:gd name="T6" fmla="*/ 152 w 254"/>
                <a:gd name="T7" fmla="*/ 571 h 571"/>
                <a:gd name="T8" fmla="*/ 254 w 254"/>
                <a:gd name="T9" fmla="*/ 377 h 571"/>
                <a:gd name="T10" fmla="*/ 234 w 254"/>
                <a:gd name="T11" fmla="*/ 342 h 571"/>
                <a:gd name="T12" fmla="*/ 168 w 254"/>
                <a:gd name="T13" fmla="*/ 467 h 571"/>
                <a:gd name="T14" fmla="*/ 72 w 254"/>
                <a:gd name="T15" fmla="*/ 286 h 571"/>
                <a:gd name="T16" fmla="*/ 168 w 254"/>
                <a:gd name="T17" fmla="*/ 104 h 571"/>
                <a:gd name="T18" fmla="*/ 234 w 254"/>
                <a:gd name="T19" fmla="*/ 232 h 571"/>
                <a:gd name="T20" fmla="*/ 254 w 254"/>
                <a:gd name="T21" fmla="*/ 194 h 571"/>
                <a:gd name="T22" fmla="*/ 152 w 254"/>
                <a:gd name="T23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571">
                  <a:moveTo>
                    <a:pt x="152" y="0"/>
                  </a:moveTo>
                  <a:lnTo>
                    <a:pt x="40" y="210"/>
                  </a:lnTo>
                  <a:lnTo>
                    <a:pt x="0" y="286"/>
                  </a:lnTo>
                  <a:lnTo>
                    <a:pt x="152" y="571"/>
                  </a:lnTo>
                  <a:lnTo>
                    <a:pt x="254" y="377"/>
                  </a:lnTo>
                  <a:lnTo>
                    <a:pt x="234" y="342"/>
                  </a:lnTo>
                  <a:lnTo>
                    <a:pt x="168" y="467"/>
                  </a:lnTo>
                  <a:lnTo>
                    <a:pt x="72" y="286"/>
                  </a:lnTo>
                  <a:lnTo>
                    <a:pt x="168" y="104"/>
                  </a:lnTo>
                  <a:lnTo>
                    <a:pt x="234" y="232"/>
                  </a:lnTo>
                  <a:lnTo>
                    <a:pt x="254" y="194"/>
                  </a:lnTo>
                  <a:lnTo>
                    <a:pt x="15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167">
              <a:extLst>
                <a:ext uri="{FF2B5EF4-FFF2-40B4-BE49-F238E27FC236}">
                  <a16:creationId xmlns:a16="http://schemas.microsoft.com/office/drawing/2014/main" id="{FEC885A9-9ECA-4AB4-98BF-3A3E66B5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3" y="1860550"/>
              <a:ext cx="593725" cy="454025"/>
            </a:xfrm>
            <a:custGeom>
              <a:avLst/>
              <a:gdLst>
                <a:gd name="T0" fmla="*/ 374 w 374"/>
                <a:gd name="T1" fmla="*/ 0 h 286"/>
                <a:gd name="T2" fmla="*/ 152 w 374"/>
                <a:gd name="T3" fmla="*/ 0 h 286"/>
                <a:gd name="T4" fmla="*/ 0 w 374"/>
                <a:gd name="T5" fmla="*/ 286 h 286"/>
                <a:gd name="T6" fmla="*/ 222 w 374"/>
                <a:gd name="T7" fmla="*/ 286 h 286"/>
                <a:gd name="T8" fmla="*/ 374 w 374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286">
                  <a:moveTo>
                    <a:pt x="374" y="0"/>
                  </a:moveTo>
                  <a:lnTo>
                    <a:pt x="152" y="0"/>
                  </a:lnTo>
                  <a:lnTo>
                    <a:pt x="0" y="286"/>
                  </a:lnTo>
                  <a:lnTo>
                    <a:pt x="222" y="286"/>
                  </a:lnTo>
                  <a:lnTo>
                    <a:pt x="374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175">
              <a:extLst>
                <a:ext uri="{FF2B5EF4-FFF2-40B4-BE49-F238E27FC236}">
                  <a16:creationId xmlns:a16="http://schemas.microsoft.com/office/drawing/2014/main" id="{65058CA2-E42C-49F5-A75D-A5BEF93EE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613278" y="2025650"/>
              <a:ext cx="255588" cy="576263"/>
            </a:xfrm>
            <a:custGeom>
              <a:avLst/>
              <a:gdLst>
                <a:gd name="T0" fmla="*/ 96 w 161"/>
                <a:gd name="T1" fmla="*/ 0 h 363"/>
                <a:gd name="T2" fmla="*/ 0 w 161"/>
                <a:gd name="T3" fmla="*/ 182 h 363"/>
                <a:gd name="T4" fmla="*/ 96 w 161"/>
                <a:gd name="T5" fmla="*/ 363 h 363"/>
                <a:gd name="T6" fmla="*/ 161 w 161"/>
                <a:gd name="T7" fmla="*/ 238 h 363"/>
                <a:gd name="T8" fmla="*/ 134 w 161"/>
                <a:gd name="T9" fmla="*/ 182 h 363"/>
                <a:gd name="T10" fmla="*/ 161 w 161"/>
                <a:gd name="T11" fmla="*/ 128 h 363"/>
                <a:gd name="T12" fmla="*/ 96 w 161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363">
                  <a:moveTo>
                    <a:pt x="96" y="0"/>
                  </a:moveTo>
                  <a:lnTo>
                    <a:pt x="0" y="182"/>
                  </a:lnTo>
                  <a:lnTo>
                    <a:pt x="96" y="363"/>
                  </a:lnTo>
                  <a:lnTo>
                    <a:pt x="161" y="238"/>
                  </a:lnTo>
                  <a:lnTo>
                    <a:pt x="134" y="182"/>
                  </a:lnTo>
                  <a:lnTo>
                    <a:pt x="161" y="128"/>
                  </a:lnTo>
                  <a:lnTo>
                    <a:pt x="9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176">
              <a:extLst>
                <a:ext uri="{FF2B5EF4-FFF2-40B4-BE49-F238E27FC236}">
                  <a16:creationId xmlns:a16="http://schemas.microsoft.com/office/drawing/2014/main" id="{884C49F2-4EBD-470B-99F9-561F9E378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553" y="2314575"/>
              <a:ext cx="593725" cy="452438"/>
            </a:xfrm>
            <a:custGeom>
              <a:avLst/>
              <a:gdLst>
                <a:gd name="T0" fmla="*/ 374 w 374"/>
                <a:gd name="T1" fmla="*/ 285 h 285"/>
                <a:gd name="T2" fmla="*/ 222 w 374"/>
                <a:gd name="T3" fmla="*/ 0 h 285"/>
                <a:gd name="T4" fmla="*/ 0 w 374"/>
                <a:gd name="T5" fmla="*/ 0 h 285"/>
                <a:gd name="T6" fmla="*/ 152 w 374"/>
                <a:gd name="T7" fmla="*/ 285 h 285"/>
                <a:gd name="T8" fmla="*/ 374 w 374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285">
                  <a:moveTo>
                    <a:pt x="374" y="285"/>
                  </a:moveTo>
                  <a:lnTo>
                    <a:pt x="222" y="0"/>
                  </a:lnTo>
                  <a:lnTo>
                    <a:pt x="0" y="0"/>
                  </a:lnTo>
                  <a:lnTo>
                    <a:pt x="152" y="285"/>
                  </a:lnTo>
                  <a:lnTo>
                    <a:pt x="374" y="28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190">
              <a:extLst>
                <a:ext uri="{FF2B5EF4-FFF2-40B4-BE49-F238E27FC236}">
                  <a16:creationId xmlns:a16="http://schemas.microsoft.com/office/drawing/2014/main" id="{A36E5406-F1AF-49DB-88F7-11603B0D4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28384" y="2314575"/>
              <a:ext cx="592138" cy="452438"/>
            </a:xfrm>
            <a:custGeom>
              <a:avLst/>
              <a:gdLst>
                <a:gd name="T0" fmla="*/ 373 w 373"/>
                <a:gd name="T1" fmla="*/ 285 h 285"/>
                <a:gd name="T2" fmla="*/ 221 w 373"/>
                <a:gd name="T3" fmla="*/ 0 h 285"/>
                <a:gd name="T4" fmla="*/ 0 w 373"/>
                <a:gd name="T5" fmla="*/ 0 h 285"/>
                <a:gd name="T6" fmla="*/ 151 w 373"/>
                <a:gd name="T7" fmla="*/ 285 h 285"/>
                <a:gd name="T8" fmla="*/ 373 w 373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" h="285">
                  <a:moveTo>
                    <a:pt x="373" y="285"/>
                  </a:moveTo>
                  <a:lnTo>
                    <a:pt x="221" y="0"/>
                  </a:lnTo>
                  <a:lnTo>
                    <a:pt x="0" y="0"/>
                  </a:lnTo>
                  <a:lnTo>
                    <a:pt x="151" y="285"/>
                  </a:lnTo>
                  <a:lnTo>
                    <a:pt x="373" y="28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198">
              <a:extLst>
                <a:ext uri="{FF2B5EF4-FFF2-40B4-BE49-F238E27FC236}">
                  <a16:creationId xmlns:a16="http://schemas.microsoft.com/office/drawing/2014/main" id="{21D84909-E489-4143-B420-3BFBB679C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849810" y="1860550"/>
              <a:ext cx="482600" cy="906463"/>
            </a:xfrm>
            <a:custGeom>
              <a:avLst/>
              <a:gdLst>
                <a:gd name="T0" fmla="*/ 0 w 304"/>
                <a:gd name="T1" fmla="*/ 286 h 571"/>
                <a:gd name="T2" fmla="*/ 152 w 304"/>
                <a:gd name="T3" fmla="*/ 571 h 571"/>
                <a:gd name="T4" fmla="*/ 304 w 304"/>
                <a:gd name="T5" fmla="*/ 286 h 571"/>
                <a:gd name="T6" fmla="*/ 152 w 304"/>
                <a:gd name="T7" fmla="*/ 0 h 571"/>
                <a:gd name="T8" fmla="*/ 0 w 304"/>
                <a:gd name="T9" fmla="*/ 286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571">
                  <a:moveTo>
                    <a:pt x="0" y="286"/>
                  </a:moveTo>
                  <a:lnTo>
                    <a:pt x="152" y="571"/>
                  </a:lnTo>
                  <a:lnTo>
                    <a:pt x="304" y="286"/>
                  </a:lnTo>
                  <a:lnTo>
                    <a:pt x="152" y="0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202">
              <a:extLst>
                <a:ext uri="{FF2B5EF4-FFF2-40B4-BE49-F238E27FC236}">
                  <a16:creationId xmlns:a16="http://schemas.microsoft.com/office/drawing/2014/main" id="{70E7E7DC-DAB8-4AA3-B16C-AF1C64447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01485" y="2314575"/>
              <a:ext cx="593725" cy="452438"/>
            </a:xfrm>
            <a:custGeom>
              <a:avLst/>
              <a:gdLst>
                <a:gd name="T0" fmla="*/ 374 w 374"/>
                <a:gd name="T1" fmla="*/ 285 h 285"/>
                <a:gd name="T2" fmla="*/ 222 w 374"/>
                <a:gd name="T3" fmla="*/ 0 h 285"/>
                <a:gd name="T4" fmla="*/ 0 w 374"/>
                <a:gd name="T5" fmla="*/ 0 h 285"/>
                <a:gd name="T6" fmla="*/ 150 w 374"/>
                <a:gd name="T7" fmla="*/ 285 h 285"/>
                <a:gd name="T8" fmla="*/ 374 w 374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285">
                  <a:moveTo>
                    <a:pt x="374" y="285"/>
                  </a:moveTo>
                  <a:lnTo>
                    <a:pt x="222" y="0"/>
                  </a:lnTo>
                  <a:lnTo>
                    <a:pt x="0" y="0"/>
                  </a:lnTo>
                  <a:lnTo>
                    <a:pt x="150" y="285"/>
                  </a:lnTo>
                  <a:lnTo>
                    <a:pt x="374" y="2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162">
              <a:extLst>
                <a:ext uri="{FF2B5EF4-FFF2-40B4-BE49-F238E27FC236}">
                  <a16:creationId xmlns:a16="http://schemas.microsoft.com/office/drawing/2014/main" id="{A131A518-DC7F-4352-A732-971C5893C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70661" y="2314575"/>
              <a:ext cx="593725" cy="452438"/>
            </a:xfrm>
            <a:custGeom>
              <a:avLst/>
              <a:gdLst>
                <a:gd name="T0" fmla="*/ 374 w 374"/>
                <a:gd name="T1" fmla="*/ 285 h 285"/>
                <a:gd name="T2" fmla="*/ 222 w 374"/>
                <a:gd name="T3" fmla="*/ 0 h 285"/>
                <a:gd name="T4" fmla="*/ 0 w 374"/>
                <a:gd name="T5" fmla="*/ 0 h 285"/>
                <a:gd name="T6" fmla="*/ 152 w 374"/>
                <a:gd name="T7" fmla="*/ 285 h 285"/>
                <a:gd name="T8" fmla="*/ 374 w 374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285">
                  <a:moveTo>
                    <a:pt x="374" y="285"/>
                  </a:moveTo>
                  <a:lnTo>
                    <a:pt x="222" y="0"/>
                  </a:lnTo>
                  <a:lnTo>
                    <a:pt x="0" y="0"/>
                  </a:lnTo>
                  <a:lnTo>
                    <a:pt x="152" y="285"/>
                  </a:lnTo>
                  <a:lnTo>
                    <a:pt x="374" y="28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66">
              <a:extLst>
                <a:ext uri="{FF2B5EF4-FFF2-40B4-BE49-F238E27FC236}">
                  <a16:creationId xmlns:a16="http://schemas.microsoft.com/office/drawing/2014/main" id="{2D51DD30-0441-42B6-BBB1-09B84872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70661" y="1859159"/>
              <a:ext cx="593725" cy="454025"/>
            </a:xfrm>
            <a:custGeom>
              <a:avLst/>
              <a:gdLst>
                <a:gd name="T0" fmla="*/ 374 w 374"/>
                <a:gd name="T1" fmla="*/ 0 h 286"/>
                <a:gd name="T2" fmla="*/ 152 w 374"/>
                <a:gd name="T3" fmla="*/ 0 h 286"/>
                <a:gd name="T4" fmla="*/ 0 w 374"/>
                <a:gd name="T5" fmla="*/ 286 h 286"/>
                <a:gd name="T6" fmla="*/ 222 w 374"/>
                <a:gd name="T7" fmla="*/ 286 h 286"/>
                <a:gd name="T8" fmla="*/ 374 w 374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286">
                  <a:moveTo>
                    <a:pt x="374" y="0"/>
                  </a:moveTo>
                  <a:lnTo>
                    <a:pt x="152" y="0"/>
                  </a:lnTo>
                  <a:lnTo>
                    <a:pt x="0" y="286"/>
                  </a:lnTo>
                  <a:lnTo>
                    <a:pt x="222" y="286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180">
              <a:extLst>
                <a:ext uri="{FF2B5EF4-FFF2-40B4-BE49-F238E27FC236}">
                  <a16:creationId xmlns:a16="http://schemas.microsoft.com/office/drawing/2014/main" id="{1B9ABBFF-E914-4302-9317-5D77A1783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45563" y="1859159"/>
              <a:ext cx="593725" cy="454025"/>
            </a:xfrm>
            <a:custGeom>
              <a:avLst/>
              <a:gdLst>
                <a:gd name="T0" fmla="*/ 374 w 374"/>
                <a:gd name="T1" fmla="*/ 0 h 286"/>
                <a:gd name="T2" fmla="*/ 152 w 374"/>
                <a:gd name="T3" fmla="*/ 0 h 286"/>
                <a:gd name="T4" fmla="*/ 28 w 374"/>
                <a:gd name="T5" fmla="*/ 232 h 286"/>
                <a:gd name="T6" fmla="*/ 0 w 374"/>
                <a:gd name="T7" fmla="*/ 286 h 286"/>
                <a:gd name="T8" fmla="*/ 222 w 374"/>
                <a:gd name="T9" fmla="*/ 286 h 286"/>
                <a:gd name="T10" fmla="*/ 374 w 374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286">
                  <a:moveTo>
                    <a:pt x="374" y="0"/>
                  </a:moveTo>
                  <a:lnTo>
                    <a:pt x="152" y="0"/>
                  </a:lnTo>
                  <a:lnTo>
                    <a:pt x="28" y="232"/>
                  </a:lnTo>
                  <a:lnTo>
                    <a:pt x="0" y="286"/>
                  </a:lnTo>
                  <a:lnTo>
                    <a:pt x="222" y="286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194">
              <a:extLst>
                <a:ext uri="{FF2B5EF4-FFF2-40B4-BE49-F238E27FC236}">
                  <a16:creationId xmlns:a16="http://schemas.microsoft.com/office/drawing/2014/main" id="{15BF7B1F-4CE6-4DAD-89E3-1BB1EEC4D1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775" y="1859159"/>
              <a:ext cx="592138" cy="454025"/>
            </a:xfrm>
            <a:custGeom>
              <a:avLst/>
              <a:gdLst>
                <a:gd name="T0" fmla="*/ 373 w 373"/>
                <a:gd name="T1" fmla="*/ 0 h 286"/>
                <a:gd name="T2" fmla="*/ 151 w 373"/>
                <a:gd name="T3" fmla="*/ 0 h 286"/>
                <a:gd name="T4" fmla="*/ 27 w 373"/>
                <a:gd name="T5" fmla="*/ 232 h 286"/>
                <a:gd name="T6" fmla="*/ 0 w 373"/>
                <a:gd name="T7" fmla="*/ 286 h 286"/>
                <a:gd name="T8" fmla="*/ 221 w 373"/>
                <a:gd name="T9" fmla="*/ 286 h 286"/>
                <a:gd name="T10" fmla="*/ 373 w 373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3" h="286">
                  <a:moveTo>
                    <a:pt x="373" y="0"/>
                  </a:moveTo>
                  <a:lnTo>
                    <a:pt x="151" y="0"/>
                  </a:lnTo>
                  <a:lnTo>
                    <a:pt x="27" y="232"/>
                  </a:lnTo>
                  <a:lnTo>
                    <a:pt x="0" y="286"/>
                  </a:lnTo>
                  <a:lnTo>
                    <a:pt x="221" y="286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207">
              <a:extLst>
                <a:ext uri="{FF2B5EF4-FFF2-40B4-BE49-F238E27FC236}">
                  <a16:creationId xmlns:a16="http://schemas.microsoft.com/office/drawing/2014/main" id="{9B15D8AA-D50E-4EB5-AE0E-09C2FE390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02876" y="1859159"/>
              <a:ext cx="593725" cy="454025"/>
            </a:xfrm>
            <a:custGeom>
              <a:avLst/>
              <a:gdLst>
                <a:gd name="T0" fmla="*/ 374 w 374"/>
                <a:gd name="T1" fmla="*/ 0 h 286"/>
                <a:gd name="T2" fmla="*/ 150 w 374"/>
                <a:gd name="T3" fmla="*/ 0 h 286"/>
                <a:gd name="T4" fmla="*/ 28 w 374"/>
                <a:gd name="T5" fmla="*/ 232 h 286"/>
                <a:gd name="T6" fmla="*/ 0 w 374"/>
                <a:gd name="T7" fmla="*/ 286 h 286"/>
                <a:gd name="T8" fmla="*/ 222 w 374"/>
                <a:gd name="T9" fmla="*/ 286 h 286"/>
                <a:gd name="T10" fmla="*/ 374 w 374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286">
                  <a:moveTo>
                    <a:pt x="374" y="0"/>
                  </a:moveTo>
                  <a:lnTo>
                    <a:pt x="150" y="0"/>
                  </a:lnTo>
                  <a:lnTo>
                    <a:pt x="28" y="232"/>
                  </a:lnTo>
                  <a:lnTo>
                    <a:pt x="0" y="286"/>
                  </a:lnTo>
                  <a:lnTo>
                    <a:pt x="222" y="286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158">
              <a:extLst>
                <a:ext uri="{FF2B5EF4-FFF2-40B4-BE49-F238E27FC236}">
                  <a16:creationId xmlns:a16="http://schemas.microsoft.com/office/drawing/2014/main" id="{645AD16F-4AEE-4161-92D4-908F7713C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19528" y="1860550"/>
              <a:ext cx="403225" cy="906463"/>
            </a:xfrm>
            <a:custGeom>
              <a:avLst/>
              <a:gdLst>
                <a:gd name="T0" fmla="*/ 152 w 254"/>
                <a:gd name="T1" fmla="*/ 0 h 571"/>
                <a:gd name="T2" fmla="*/ 40 w 254"/>
                <a:gd name="T3" fmla="*/ 210 h 571"/>
                <a:gd name="T4" fmla="*/ 0 w 254"/>
                <a:gd name="T5" fmla="*/ 286 h 571"/>
                <a:gd name="T6" fmla="*/ 152 w 254"/>
                <a:gd name="T7" fmla="*/ 571 h 571"/>
                <a:gd name="T8" fmla="*/ 254 w 254"/>
                <a:gd name="T9" fmla="*/ 377 h 571"/>
                <a:gd name="T10" fmla="*/ 234 w 254"/>
                <a:gd name="T11" fmla="*/ 342 h 571"/>
                <a:gd name="T12" fmla="*/ 168 w 254"/>
                <a:gd name="T13" fmla="*/ 467 h 571"/>
                <a:gd name="T14" fmla="*/ 72 w 254"/>
                <a:gd name="T15" fmla="*/ 286 h 571"/>
                <a:gd name="T16" fmla="*/ 168 w 254"/>
                <a:gd name="T17" fmla="*/ 104 h 571"/>
                <a:gd name="T18" fmla="*/ 234 w 254"/>
                <a:gd name="T19" fmla="*/ 232 h 571"/>
                <a:gd name="T20" fmla="*/ 254 w 254"/>
                <a:gd name="T21" fmla="*/ 194 h 571"/>
                <a:gd name="T22" fmla="*/ 152 w 254"/>
                <a:gd name="T23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571">
                  <a:moveTo>
                    <a:pt x="152" y="0"/>
                  </a:moveTo>
                  <a:lnTo>
                    <a:pt x="40" y="210"/>
                  </a:lnTo>
                  <a:lnTo>
                    <a:pt x="0" y="286"/>
                  </a:lnTo>
                  <a:lnTo>
                    <a:pt x="152" y="571"/>
                  </a:lnTo>
                  <a:lnTo>
                    <a:pt x="254" y="377"/>
                  </a:lnTo>
                  <a:lnTo>
                    <a:pt x="234" y="342"/>
                  </a:lnTo>
                  <a:lnTo>
                    <a:pt x="168" y="467"/>
                  </a:lnTo>
                  <a:lnTo>
                    <a:pt x="72" y="286"/>
                  </a:lnTo>
                  <a:lnTo>
                    <a:pt x="168" y="104"/>
                  </a:lnTo>
                  <a:lnTo>
                    <a:pt x="234" y="232"/>
                  </a:lnTo>
                  <a:lnTo>
                    <a:pt x="254" y="194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160">
              <a:extLst>
                <a:ext uri="{FF2B5EF4-FFF2-40B4-BE49-F238E27FC236}">
                  <a16:creationId xmlns:a16="http://schemas.microsoft.com/office/drawing/2014/main" id="{1E8EFEED-A402-4B23-9D48-71960076C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933828" y="2025650"/>
              <a:ext cx="257175" cy="576263"/>
            </a:xfrm>
            <a:custGeom>
              <a:avLst/>
              <a:gdLst>
                <a:gd name="T0" fmla="*/ 96 w 162"/>
                <a:gd name="T1" fmla="*/ 0 h 363"/>
                <a:gd name="T2" fmla="*/ 0 w 162"/>
                <a:gd name="T3" fmla="*/ 182 h 363"/>
                <a:gd name="T4" fmla="*/ 96 w 162"/>
                <a:gd name="T5" fmla="*/ 363 h 363"/>
                <a:gd name="T6" fmla="*/ 162 w 162"/>
                <a:gd name="T7" fmla="*/ 238 h 363"/>
                <a:gd name="T8" fmla="*/ 134 w 162"/>
                <a:gd name="T9" fmla="*/ 182 h 363"/>
                <a:gd name="T10" fmla="*/ 162 w 162"/>
                <a:gd name="T11" fmla="*/ 128 h 363"/>
                <a:gd name="T12" fmla="*/ 96 w 16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363">
                  <a:moveTo>
                    <a:pt x="96" y="0"/>
                  </a:moveTo>
                  <a:lnTo>
                    <a:pt x="0" y="182"/>
                  </a:lnTo>
                  <a:lnTo>
                    <a:pt x="96" y="363"/>
                  </a:lnTo>
                  <a:lnTo>
                    <a:pt x="162" y="238"/>
                  </a:lnTo>
                  <a:lnTo>
                    <a:pt x="134" y="182"/>
                  </a:lnTo>
                  <a:lnTo>
                    <a:pt x="162" y="12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174">
              <a:extLst>
                <a:ext uri="{FF2B5EF4-FFF2-40B4-BE49-F238E27FC236}">
                  <a16:creationId xmlns:a16="http://schemas.microsoft.com/office/drawing/2014/main" id="{A3530F2C-9391-46FE-BC63-1590E6DC1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613278" y="2025650"/>
              <a:ext cx="255588" cy="576263"/>
            </a:xfrm>
            <a:custGeom>
              <a:avLst/>
              <a:gdLst>
                <a:gd name="T0" fmla="*/ 96 w 161"/>
                <a:gd name="T1" fmla="*/ 0 h 363"/>
                <a:gd name="T2" fmla="*/ 0 w 161"/>
                <a:gd name="T3" fmla="*/ 182 h 363"/>
                <a:gd name="T4" fmla="*/ 96 w 161"/>
                <a:gd name="T5" fmla="*/ 363 h 363"/>
                <a:gd name="T6" fmla="*/ 161 w 161"/>
                <a:gd name="T7" fmla="*/ 238 h 363"/>
                <a:gd name="T8" fmla="*/ 134 w 161"/>
                <a:gd name="T9" fmla="*/ 182 h 363"/>
                <a:gd name="T10" fmla="*/ 161 w 161"/>
                <a:gd name="T11" fmla="*/ 128 h 363"/>
                <a:gd name="T12" fmla="*/ 96 w 161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363">
                  <a:moveTo>
                    <a:pt x="96" y="0"/>
                  </a:moveTo>
                  <a:lnTo>
                    <a:pt x="0" y="182"/>
                  </a:lnTo>
                  <a:lnTo>
                    <a:pt x="96" y="363"/>
                  </a:lnTo>
                  <a:lnTo>
                    <a:pt x="161" y="238"/>
                  </a:lnTo>
                  <a:lnTo>
                    <a:pt x="134" y="182"/>
                  </a:lnTo>
                  <a:lnTo>
                    <a:pt x="161" y="12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186">
              <a:extLst>
                <a:ext uri="{FF2B5EF4-FFF2-40B4-BE49-F238E27FC236}">
                  <a16:creationId xmlns:a16="http://schemas.microsoft.com/office/drawing/2014/main" id="{0A796B3B-3981-4A9F-9A37-7A6F673B3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176841" y="1860550"/>
              <a:ext cx="403225" cy="906463"/>
            </a:xfrm>
            <a:custGeom>
              <a:avLst/>
              <a:gdLst>
                <a:gd name="T0" fmla="*/ 152 w 254"/>
                <a:gd name="T1" fmla="*/ 0 h 571"/>
                <a:gd name="T2" fmla="*/ 40 w 254"/>
                <a:gd name="T3" fmla="*/ 210 h 571"/>
                <a:gd name="T4" fmla="*/ 0 w 254"/>
                <a:gd name="T5" fmla="*/ 286 h 571"/>
                <a:gd name="T6" fmla="*/ 152 w 254"/>
                <a:gd name="T7" fmla="*/ 571 h 571"/>
                <a:gd name="T8" fmla="*/ 254 w 254"/>
                <a:gd name="T9" fmla="*/ 377 h 571"/>
                <a:gd name="T10" fmla="*/ 234 w 254"/>
                <a:gd name="T11" fmla="*/ 342 h 571"/>
                <a:gd name="T12" fmla="*/ 168 w 254"/>
                <a:gd name="T13" fmla="*/ 467 h 571"/>
                <a:gd name="T14" fmla="*/ 72 w 254"/>
                <a:gd name="T15" fmla="*/ 286 h 571"/>
                <a:gd name="T16" fmla="*/ 168 w 254"/>
                <a:gd name="T17" fmla="*/ 104 h 571"/>
                <a:gd name="T18" fmla="*/ 234 w 254"/>
                <a:gd name="T19" fmla="*/ 232 h 571"/>
                <a:gd name="T20" fmla="*/ 254 w 254"/>
                <a:gd name="T21" fmla="*/ 194 h 571"/>
                <a:gd name="T22" fmla="*/ 152 w 254"/>
                <a:gd name="T23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571">
                  <a:moveTo>
                    <a:pt x="152" y="0"/>
                  </a:moveTo>
                  <a:lnTo>
                    <a:pt x="40" y="210"/>
                  </a:lnTo>
                  <a:lnTo>
                    <a:pt x="0" y="286"/>
                  </a:lnTo>
                  <a:lnTo>
                    <a:pt x="152" y="571"/>
                  </a:lnTo>
                  <a:lnTo>
                    <a:pt x="254" y="377"/>
                  </a:lnTo>
                  <a:lnTo>
                    <a:pt x="234" y="342"/>
                  </a:lnTo>
                  <a:lnTo>
                    <a:pt x="168" y="467"/>
                  </a:lnTo>
                  <a:lnTo>
                    <a:pt x="72" y="286"/>
                  </a:lnTo>
                  <a:lnTo>
                    <a:pt x="168" y="104"/>
                  </a:lnTo>
                  <a:lnTo>
                    <a:pt x="234" y="232"/>
                  </a:lnTo>
                  <a:lnTo>
                    <a:pt x="254" y="194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188">
              <a:extLst>
                <a:ext uri="{FF2B5EF4-FFF2-40B4-BE49-F238E27FC236}">
                  <a16:creationId xmlns:a16="http://schemas.microsoft.com/office/drawing/2014/main" id="{B3449FBD-3FC7-457A-A578-D639B2078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91141" y="2025650"/>
              <a:ext cx="257175" cy="576263"/>
            </a:xfrm>
            <a:custGeom>
              <a:avLst/>
              <a:gdLst>
                <a:gd name="T0" fmla="*/ 96 w 162"/>
                <a:gd name="T1" fmla="*/ 0 h 363"/>
                <a:gd name="T2" fmla="*/ 0 w 162"/>
                <a:gd name="T3" fmla="*/ 182 h 363"/>
                <a:gd name="T4" fmla="*/ 96 w 162"/>
                <a:gd name="T5" fmla="*/ 363 h 363"/>
                <a:gd name="T6" fmla="*/ 162 w 162"/>
                <a:gd name="T7" fmla="*/ 238 h 363"/>
                <a:gd name="T8" fmla="*/ 134 w 162"/>
                <a:gd name="T9" fmla="*/ 182 h 363"/>
                <a:gd name="T10" fmla="*/ 162 w 162"/>
                <a:gd name="T11" fmla="*/ 128 h 363"/>
                <a:gd name="T12" fmla="*/ 96 w 16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363">
                  <a:moveTo>
                    <a:pt x="96" y="0"/>
                  </a:moveTo>
                  <a:lnTo>
                    <a:pt x="0" y="182"/>
                  </a:lnTo>
                  <a:lnTo>
                    <a:pt x="96" y="363"/>
                  </a:lnTo>
                  <a:lnTo>
                    <a:pt x="162" y="238"/>
                  </a:lnTo>
                  <a:lnTo>
                    <a:pt x="134" y="182"/>
                  </a:lnTo>
                  <a:lnTo>
                    <a:pt x="162" y="12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209">
              <a:extLst>
                <a:ext uri="{FF2B5EF4-FFF2-40B4-BE49-F238E27FC236}">
                  <a16:creationId xmlns:a16="http://schemas.microsoft.com/office/drawing/2014/main" id="{7FD3AAB9-8731-4696-B3CF-ADEF0FC38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968210" y="2025650"/>
              <a:ext cx="304800" cy="576263"/>
            </a:xfrm>
            <a:custGeom>
              <a:avLst/>
              <a:gdLst>
                <a:gd name="T0" fmla="*/ 96 w 192"/>
                <a:gd name="T1" fmla="*/ 0 h 363"/>
                <a:gd name="T2" fmla="*/ 0 w 192"/>
                <a:gd name="T3" fmla="*/ 182 h 363"/>
                <a:gd name="T4" fmla="*/ 96 w 192"/>
                <a:gd name="T5" fmla="*/ 363 h 363"/>
                <a:gd name="T6" fmla="*/ 192 w 192"/>
                <a:gd name="T7" fmla="*/ 182 h 363"/>
                <a:gd name="T8" fmla="*/ 96 w 192"/>
                <a:gd name="T9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63">
                  <a:moveTo>
                    <a:pt x="96" y="0"/>
                  </a:moveTo>
                  <a:lnTo>
                    <a:pt x="0" y="182"/>
                  </a:lnTo>
                  <a:lnTo>
                    <a:pt x="96" y="363"/>
                  </a:lnTo>
                  <a:lnTo>
                    <a:pt x="192" y="182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200">
              <a:extLst>
                <a:ext uri="{FF2B5EF4-FFF2-40B4-BE49-F238E27FC236}">
                  <a16:creationId xmlns:a16="http://schemas.microsoft.com/office/drawing/2014/main" id="{AA7A149D-030E-423E-A957-3852DD9160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3910" y="1860550"/>
              <a:ext cx="482600" cy="906463"/>
            </a:xfrm>
            <a:custGeom>
              <a:avLst/>
              <a:gdLst>
                <a:gd name="T0" fmla="*/ 168 w 304"/>
                <a:gd name="T1" fmla="*/ 467 h 571"/>
                <a:gd name="T2" fmla="*/ 72 w 304"/>
                <a:gd name="T3" fmla="*/ 286 h 571"/>
                <a:gd name="T4" fmla="*/ 168 w 304"/>
                <a:gd name="T5" fmla="*/ 104 h 571"/>
                <a:gd name="T6" fmla="*/ 264 w 304"/>
                <a:gd name="T7" fmla="*/ 286 h 571"/>
                <a:gd name="T8" fmla="*/ 168 w 304"/>
                <a:gd name="T9" fmla="*/ 467 h 571"/>
                <a:gd name="T10" fmla="*/ 152 w 304"/>
                <a:gd name="T11" fmla="*/ 0 h 571"/>
                <a:gd name="T12" fmla="*/ 40 w 304"/>
                <a:gd name="T13" fmla="*/ 210 h 571"/>
                <a:gd name="T14" fmla="*/ 0 w 304"/>
                <a:gd name="T15" fmla="*/ 286 h 571"/>
                <a:gd name="T16" fmla="*/ 152 w 304"/>
                <a:gd name="T17" fmla="*/ 571 h 571"/>
                <a:gd name="T18" fmla="*/ 304 w 304"/>
                <a:gd name="T19" fmla="*/ 286 h 571"/>
                <a:gd name="T20" fmla="*/ 152 w 304"/>
                <a:gd name="T21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571">
                  <a:moveTo>
                    <a:pt x="168" y="467"/>
                  </a:moveTo>
                  <a:lnTo>
                    <a:pt x="72" y="286"/>
                  </a:lnTo>
                  <a:lnTo>
                    <a:pt x="168" y="104"/>
                  </a:lnTo>
                  <a:lnTo>
                    <a:pt x="264" y="286"/>
                  </a:lnTo>
                  <a:lnTo>
                    <a:pt x="168" y="467"/>
                  </a:lnTo>
                  <a:close/>
                  <a:moveTo>
                    <a:pt x="152" y="0"/>
                  </a:moveTo>
                  <a:lnTo>
                    <a:pt x="40" y="210"/>
                  </a:lnTo>
                  <a:lnTo>
                    <a:pt x="0" y="286"/>
                  </a:lnTo>
                  <a:lnTo>
                    <a:pt x="152" y="571"/>
                  </a:lnTo>
                  <a:lnTo>
                    <a:pt x="304" y="286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Freeform 164">
              <a:extLst>
                <a:ext uri="{FF2B5EF4-FFF2-40B4-BE49-F238E27FC236}">
                  <a16:creationId xmlns:a16="http://schemas.microsoft.com/office/drawing/2014/main" id="{C0BF7028-5079-47C0-978D-12065D9A6B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69484" y="1860550"/>
              <a:ext cx="593725" cy="454025"/>
            </a:xfrm>
            <a:custGeom>
              <a:avLst/>
              <a:gdLst>
                <a:gd name="T0" fmla="*/ 0 w 374"/>
                <a:gd name="T1" fmla="*/ 286 h 286"/>
                <a:gd name="T2" fmla="*/ 152 w 374"/>
                <a:gd name="T3" fmla="*/ 0 h 286"/>
                <a:gd name="T4" fmla="*/ 374 w 374"/>
                <a:gd name="T5" fmla="*/ 0 h 286"/>
                <a:gd name="T6" fmla="*/ 222 w 374"/>
                <a:gd name="T7" fmla="*/ 286 h 286"/>
                <a:gd name="T8" fmla="*/ 0 w 37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286">
                  <a:moveTo>
                    <a:pt x="0" y="286"/>
                  </a:moveTo>
                  <a:lnTo>
                    <a:pt x="152" y="0"/>
                  </a:lnTo>
                  <a:lnTo>
                    <a:pt x="374" y="0"/>
                  </a:lnTo>
                  <a:lnTo>
                    <a:pt x="222" y="286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Freeform 197">
              <a:extLst>
                <a:ext uri="{FF2B5EF4-FFF2-40B4-BE49-F238E27FC236}">
                  <a16:creationId xmlns:a16="http://schemas.microsoft.com/office/drawing/2014/main" id="{77332116-3238-4359-92A8-98B102FC3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03866" y="1860550"/>
              <a:ext cx="479425" cy="906463"/>
            </a:xfrm>
            <a:custGeom>
              <a:avLst/>
              <a:gdLst>
                <a:gd name="T0" fmla="*/ 0 w 302"/>
                <a:gd name="T1" fmla="*/ 286 h 571"/>
                <a:gd name="T2" fmla="*/ 150 w 302"/>
                <a:gd name="T3" fmla="*/ 571 h 571"/>
                <a:gd name="T4" fmla="*/ 302 w 302"/>
                <a:gd name="T5" fmla="*/ 286 h 571"/>
                <a:gd name="T6" fmla="*/ 150 w 302"/>
                <a:gd name="T7" fmla="*/ 0 h 571"/>
                <a:gd name="T8" fmla="*/ 0 w 302"/>
                <a:gd name="T9" fmla="*/ 286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2" h="571">
                  <a:moveTo>
                    <a:pt x="0" y="286"/>
                  </a:moveTo>
                  <a:lnTo>
                    <a:pt x="150" y="571"/>
                  </a:lnTo>
                  <a:lnTo>
                    <a:pt x="302" y="286"/>
                  </a:lnTo>
                  <a:lnTo>
                    <a:pt x="150" y="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4" name="Freeform 155">
              <a:extLst>
                <a:ext uri="{FF2B5EF4-FFF2-40B4-BE49-F238E27FC236}">
                  <a16:creationId xmlns:a16="http://schemas.microsoft.com/office/drawing/2014/main" id="{145459F5-00FB-4009-8947-65C7D2BBE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3" y="1860550"/>
              <a:ext cx="479425" cy="906463"/>
            </a:xfrm>
            <a:custGeom>
              <a:avLst/>
              <a:gdLst>
                <a:gd name="T0" fmla="*/ 0 w 302"/>
                <a:gd name="T1" fmla="*/ 286 h 571"/>
                <a:gd name="T2" fmla="*/ 152 w 302"/>
                <a:gd name="T3" fmla="*/ 571 h 571"/>
                <a:gd name="T4" fmla="*/ 302 w 302"/>
                <a:gd name="T5" fmla="*/ 286 h 571"/>
                <a:gd name="T6" fmla="*/ 152 w 302"/>
                <a:gd name="T7" fmla="*/ 0 h 571"/>
                <a:gd name="T8" fmla="*/ 0 w 302"/>
                <a:gd name="T9" fmla="*/ 286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2" h="571">
                  <a:moveTo>
                    <a:pt x="0" y="286"/>
                  </a:moveTo>
                  <a:lnTo>
                    <a:pt x="152" y="571"/>
                  </a:lnTo>
                  <a:lnTo>
                    <a:pt x="302" y="286"/>
                  </a:lnTo>
                  <a:lnTo>
                    <a:pt x="152" y="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5" name="Freeform 157">
              <a:extLst>
                <a:ext uri="{FF2B5EF4-FFF2-40B4-BE49-F238E27FC236}">
                  <a16:creationId xmlns:a16="http://schemas.microsoft.com/office/drawing/2014/main" id="{7E9DABC0-51E9-4840-95F5-5B0F64D7A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19528" y="1860550"/>
              <a:ext cx="482600" cy="906463"/>
            </a:xfrm>
            <a:custGeom>
              <a:avLst/>
              <a:gdLst>
                <a:gd name="T0" fmla="*/ 0 w 304"/>
                <a:gd name="T1" fmla="*/ 286 h 571"/>
                <a:gd name="T2" fmla="*/ 152 w 304"/>
                <a:gd name="T3" fmla="*/ 571 h 571"/>
                <a:gd name="T4" fmla="*/ 304 w 304"/>
                <a:gd name="T5" fmla="*/ 286 h 571"/>
                <a:gd name="T6" fmla="*/ 152 w 304"/>
                <a:gd name="T7" fmla="*/ 0 h 571"/>
                <a:gd name="T8" fmla="*/ 0 w 304"/>
                <a:gd name="T9" fmla="*/ 286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571">
                  <a:moveTo>
                    <a:pt x="0" y="286"/>
                  </a:moveTo>
                  <a:lnTo>
                    <a:pt x="152" y="571"/>
                  </a:lnTo>
                  <a:lnTo>
                    <a:pt x="304" y="286"/>
                  </a:lnTo>
                  <a:lnTo>
                    <a:pt x="152" y="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" name="Freeform 161">
              <a:extLst>
                <a:ext uri="{FF2B5EF4-FFF2-40B4-BE49-F238E27FC236}">
                  <a16:creationId xmlns:a16="http://schemas.microsoft.com/office/drawing/2014/main" id="{CE8AC4C6-185D-474F-8761-0A20DA4EC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933828" y="2025650"/>
              <a:ext cx="257175" cy="576263"/>
            </a:xfrm>
            <a:custGeom>
              <a:avLst/>
              <a:gdLst>
                <a:gd name="T0" fmla="*/ 96 w 162"/>
                <a:gd name="T1" fmla="*/ 0 h 363"/>
                <a:gd name="T2" fmla="*/ 0 w 162"/>
                <a:gd name="T3" fmla="*/ 182 h 363"/>
                <a:gd name="T4" fmla="*/ 96 w 162"/>
                <a:gd name="T5" fmla="*/ 363 h 363"/>
                <a:gd name="T6" fmla="*/ 162 w 162"/>
                <a:gd name="T7" fmla="*/ 238 h 363"/>
                <a:gd name="T8" fmla="*/ 134 w 162"/>
                <a:gd name="T9" fmla="*/ 182 h 363"/>
                <a:gd name="T10" fmla="*/ 162 w 162"/>
                <a:gd name="T11" fmla="*/ 128 h 363"/>
                <a:gd name="T12" fmla="*/ 96 w 16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363">
                  <a:moveTo>
                    <a:pt x="96" y="0"/>
                  </a:moveTo>
                  <a:lnTo>
                    <a:pt x="0" y="182"/>
                  </a:lnTo>
                  <a:lnTo>
                    <a:pt x="96" y="363"/>
                  </a:lnTo>
                  <a:lnTo>
                    <a:pt x="162" y="238"/>
                  </a:lnTo>
                  <a:lnTo>
                    <a:pt x="134" y="182"/>
                  </a:lnTo>
                  <a:lnTo>
                    <a:pt x="162" y="128"/>
                  </a:lnTo>
                  <a:lnTo>
                    <a:pt x="9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" name="Freeform 165">
              <a:extLst>
                <a:ext uri="{FF2B5EF4-FFF2-40B4-BE49-F238E27FC236}">
                  <a16:creationId xmlns:a16="http://schemas.microsoft.com/office/drawing/2014/main" id="{5127C47E-FC6E-41D7-9B4B-1B3FB69FB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3" y="1860550"/>
              <a:ext cx="593725" cy="454025"/>
            </a:xfrm>
            <a:custGeom>
              <a:avLst/>
              <a:gdLst>
                <a:gd name="T0" fmla="*/ 0 w 374"/>
                <a:gd name="T1" fmla="*/ 286 h 286"/>
                <a:gd name="T2" fmla="*/ 152 w 374"/>
                <a:gd name="T3" fmla="*/ 0 h 286"/>
                <a:gd name="T4" fmla="*/ 374 w 374"/>
                <a:gd name="T5" fmla="*/ 0 h 286"/>
                <a:gd name="T6" fmla="*/ 222 w 374"/>
                <a:gd name="T7" fmla="*/ 286 h 286"/>
                <a:gd name="T8" fmla="*/ 0 w 37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286">
                  <a:moveTo>
                    <a:pt x="0" y="286"/>
                  </a:moveTo>
                  <a:lnTo>
                    <a:pt x="152" y="0"/>
                  </a:lnTo>
                  <a:lnTo>
                    <a:pt x="374" y="0"/>
                  </a:lnTo>
                  <a:lnTo>
                    <a:pt x="222" y="286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8" name="Freeform 169">
              <a:extLst>
                <a:ext uri="{FF2B5EF4-FFF2-40B4-BE49-F238E27FC236}">
                  <a16:creationId xmlns:a16="http://schemas.microsoft.com/office/drawing/2014/main" id="{7850F76F-F75C-45FC-AC0A-BE913B19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553" y="1860550"/>
              <a:ext cx="479425" cy="906463"/>
            </a:xfrm>
            <a:custGeom>
              <a:avLst/>
              <a:gdLst>
                <a:gd name="T0" fmla="*/ 0 w 302"/>
                <a:gd name="T1" fmla="*/ 286 h 571"/>
                <a:gd name="T2" fmla="*/ 152 w 302"/>
                <a:gd name="T3" fmla="*/ 571 h 571"/>
                <a:gd name="T4" fmla="*/ 302 w 302"/>
                <a:gd name="T5" fmla="*/ 286 h 571"/>
                <a:gd name="T6" fmla="*/ 152 w 302"/>
                <a:gd name="T7" fmla="*/ 0 h 571"/>
                <a:gd name="T8" fmla="*/ 0 w 302"/>
                <a:gd name="T9" fmla="*/ 286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2" h="571">
                  <a:moveTo>
                    <a:pt x="0" y="286"/>
                  </a:moveTo>
                  <a:lnTo>
                    <a:pt x="152" y="571"/>
                  </a:lnTo>
                  <a:lnTo>
                    <a:pt x="302" y="286"/>
                  </a:lnTo>
                  <a:lnTo>
                    <a:pt x="152" y="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9" name="Freeform 171">
              <a:extLst>
                <a:ext uri="{FF2B5EF4-FFF2-40B4-BE49-F238E27FC236}">
                  <a16:creationId xmlns:a16="http://schemas.microsoft.com/office/drawing/2014/main" id="{B2993D8D-97CA-4E77-8ED0-7CAD3023A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498978" y="1860550"/>
              <a:ext cx="481013" cy="906463"/>
            </a:xfrm>
            <a:custGeom>
              <a:avLst/>
              <a:gdLst>
                <a:gd name="T0" fmla="*/ 0 w 303"/>
                <a:gd name="T1" fmla="*/ 286 h 571"/>
                <a:gd name="T2" fmla="*/ 152 w 303"/>
                <a:gd name="T3" fmla="*/ 571 h 571"/>
                <a:gd name="T4" fmla="*/ 303 w 303"/>
                <a:gd name="T5" fmla="*/ 286 h 571"/>
                <a:gd name="T6" fmla="*/ 152 w 303"/>
                <a:gd name="T7" fmla="*/ 0 h 571"/>
                <a:gd name="T8" fmla="*/ 0 w 303"/>
                <a:gd name="T9" fmla="*/ 286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571">
                  <a:moveTo>
                    <a:pt x="0" y="286"/>
                  </a:moveTo>
                  <a:lnTo>
                    <a:pt x="152" y="571"/>
                  </a:lnTo>
                  <a:lnTo>
                    <a:pt x="303" y="286"/>
                  </a:lnTo>
                  <a:lnTo>
                    <a:pt x="152" y="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0" name="Freeform 173">
              <a:extLst>
                <a:ext uri="{FF2B5EF4-FFF2-40B4-BE49-F238E27FC236}">
                  <a16:creationId xmlns:a16="http://schemas.microsoft.com/office/drawing/2014/main" id="{E9A688E9-F325-4C74-884E-3A03D8208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498978" y="1860550"/>
              <a:ext cx="401638" cy="906463"/>
            </a:xfrm>
            <a:custGeom>
              <a:avLst/>
              <a:gdLst>
                <a:gd name="T0" fmla="*/ 152 w 253"/>
                <a:gd name="T1" fmla="*/ 0 h 571"/>
                <a:gd name="T2" fmla="*/ 40 w 253"/>
                <a:gd name="T3" fmla="*/ 210 h 571"/>
                <a:gd name="T4" fmla="*/ 0 w 253"/>
                <a:gd name="T5" fmla="*/ 286 h 571"/>
                <a:gd name="T6" fmla="*/ 152 w 253"/>
                <a:gd name="T7" fmla="*/ 571 h 571"/>
                <a:gd name="T8" fmla="*/ 253 w 253"/>
                <a:gd name="T9" fmla="*/ 377 h 571"/>
                <a:gd name="T10" fmla="*/ 233 w 253"/>
                <a:gd name="T11" fmla="*/ 342 h 571"/>
                <a:gd name="T12" fmla="*/ 168 w 253"/>
                <a:gd name="T13" fmla="*/ 467 h 571"/>
                <a:gd name="T14" fmla="*/ 72 w 253"/>
                <a:gd name="T15" fmla="*/ 286 h 571"/>
                <a:gd name="T16" fmla="*/ 168 w 253"/>
                <a:gd name="T17" fmla="*/ 104 h 571"/>
                <a:gd name="T18" fmla="*/ 233 w 253"/>
                <a:gd name="T19" fmla="*/ 232 h 571"/>
                <a:gd name="T20" fmla="*/ 253 w 253"/>
                <a:gd name="T21" fmla="*/ 194 h 571"/>
                <a:gd name="T22" fmla="*/ 152 w 253"/>
                <a:gd name="T23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3" h="571">
                  <a:moveTo>
                    <a:pt x="152" y="0"/>
                  </a:moveTo>
                  <a:lnTo>
                    <a:pt x="40" y="210"/>
                  </a:lnTo>
                  <a:lnTo>
                    <a:pt x="0" y="286"/>
                  </a:lnTo>
                  <a:lnTo>
                    <a:pt x="152" y="571"/>
                  </a:lnTo>
                  <a:lnTo>
                    <a:pt x="253" y="377"/>
                  </a:lnTo>
                  <a:lnTo>
                    <a:pt x="233" y="342"/>
                  </a:lnTo>
                  <a:lnTo>
                    <a:pt x="168" y="467"/>
                  </a:lnTo>
                  <a:lnTo>
                    <a:pt x="72" y="286"/>
                  </a:lnTo>
                  <a:lnTo>
                    <a:pt x="168" y="104"/>
                  </a:lnTo>
                  <a:lnTo>
                    <a:pt x="233" y="232"/>
                  </a:lnTo>
                  <a:lnTo>
                    <a:pt x="253" y="194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1" name="Freeform 177">
              <a:extLst>
                <a:ext uri="{FF2B5EF4-FFF2-40B4-BE49-F238E27FC236}">
                  <a16:creationId xmlns:a16="http://schemas.microsoft.com/office/drawing/2014/main" id="{037FA9D9-344E-40C7-AE63-C088EC891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553" y="2314575"/>
              <a:ext cx="593725" cy="452438"/>
            </a:xfrm>
            <a:custGeom>
              <a:avLst/>
              <a:gdLst>
                <a:gd name="T0" fmla="*/ 374 w 374"/>
                <a:gd name="T1" fmla="*/ 285 h 285"/>
                <a:gd name="T2" fmla="*/ 222 w 374"/>
                <a:gd name="T3" fmla="*/ 0 h 285"/>
                <a:gd name="T4" fmla="*/ 0 w 374"/>
                <a:gd name="T5" fmla="*/ 0 h 285"/>
                <a:gd name="T6" fmla="*/ 152 w 374"/>
                <a:gd name="T7" fmla="*/ 285 h 285"/>
                <a:gd name="T8" fmla="*/ 374 w 374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285">
                  <a:moveTo>
                    <a:pt x="374" y="285"/>
                  </a:moveTo>
                  <a:lnTo>
                    <a:pt x="222" y="0"/>
                  </a:lnTo>
                  <a:lnTo>
                    <a:pt x="0" y="0"/>
                  </a:lnTo>
                  <a:lnTo>
                    <a:pt x="152" y="285"/>
                  </a:lnTo>
                  <a:lnTo>
                    <a:pt x="374" y="2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2" name="Freeform 179">
              <a:extLst>
                <a:ext uri="{FF2B5EF4-FFF2-40B4-BE49-F238E27FC236}">
                  <a16:creationId xmlns:a16="http://schemas.microsoft.com/office/drawing/2014/main" id="{D821E8C3-1494-49D9-8EF2-B0447AAE0DCE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553" y="1860550"/>
              <a:ext cx="593725" cy="454025"/>
            </a:xfrm>
            <a:custGeom>
              <a:avLst/>
              <a:gdLst>
                <a:gd name="T0" fmla="*/ 0 w 374"/>
                <a:gd name="T1" fmla="*/ 286 h 286"/>
                <a:gd name="T2" fmla="*/ 152 w 374"/>
                <a:gd name="T3" fmla="*/ 0 h 286"/>
                <a:gd name="T4" fmla="*/ 374 w 374"/>
                <a:gd name="T5" fmla="*/ 0 h 286"/>
                <a:gd name="T6" fmla="*/ 222 w 374"/>
                <a:gd name="T7" fmla="*/ 286 h 286"/>
                <a:gd name="T8" fmla="*/ 0 w 37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286">
                  <a:moveTo>
                    <a:pt x="0" y="286"/>
                  </a:moveTo>
                  <a:lnTo>
                    <a:pt x="152" y="0"/>
                  </a:lnTo>
                  <a:lnTo>
                    <a:pt x="374" y="0"/>
                  </a:lnTo>
                  <a:lnTo>
                    <a:pt x="222" y="286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3" name="Freeform 181">
              <a:extLst>
                <a:ext uri="{FF2B5EF4-FFF2-40B4-BE49-F238E27FC236}">
                  <a16:creationId xmlns:a16="http://schemas.microsoft.com/office/drawing/2014/main" id="{0F9B4A9F-51D3-4CB1-9832-1E6643FD2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553" y="1860550"/>
              <a:ext cx="593725" cy="454025"/>
            </a:xfrm>
            <a:custGeom>
              <a:avLst/>
              <a:gdLst>
                <a:gd name="T0" fmla="*/ 374 w 374"/>
                <a:gd name="T1" fmla="*/ 0 h 286"/>
                <a:gd name="T2" fmla="*/ 152 w 374"/>
                <a:gd name="T3" fmla="*/ 0 h 286"/>
                <a:gd name="T4" fmla="*/ 28 w 374"/>
                <a:gd name="T5" fmla="*/ 232 h 286"/>
                <a:gd name="T6" fmla="*/ 0 w 374"/>
                <a:gd name="T7" fmla="*/ 286 h 286"/>
                <a:gd name="T8" fmla="*/ 222 w 374"/>
                <a:gd name="T9" fmla="*/ 286 h 286"/>
                <a:gd name="T10" fmla="*/ 374 w 374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286">
                  <a:moveTo>
                    <a:pt x="374" y="0"/>
                  </a:moveTo>
                  <a:lnTo>
                    <a:pt x="152" y="0"/>
                  </a:lnTo>
                  <a:lnTo>
                    <a:pt x="28" y="232"/>
                  </a:lnTo>
                  <a:lnTo>
                    <a:pt x="0" y="286"/>
                  </a:lnTo>
                  <a:lnTo>
                    <a:pt x="222" y="286"/>
                  </a:lnTo>
                  <a:lnTo>
                    <a:pt x="37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4" name="Freeform 183">
              <a:extLst>
                <a:ext uri="{FF2B5EF4-FFF2-40B4-BE49-F238E27FC236}">
                  <a16:creationId xmlns:a16="http://schemas.microsoft.com/office/drawing/2014/main" id="{7D570DCC-B44C-4B55-9EBC-A91C4F0CB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3" y="1860550"/>
              <a:ext cx="477838" cy="906463"/>
            </a:xfrm>
            <a:custGeom>
              <a:avLst/>
              <a:gdLst>
                <a:gd name="T0" fmla="*/ 0 w 301"/>
                <a:gd name="T1" fmla="*/ 286 h 571"/>
                <a:gd name="T2" fmla="*/ 151 w 301"/>
                <a:gd name="T3" fmla="*/ 571 h 571"/>
                <a:gd name="T4" fmla="*/ 301 w 301"/>
                <a:gd name="T5" fmla="*/ 286 h 571"/>
                <a:gd name="T6" fmla="*/ 151 w 301"/>
                <a:gd name="T7" fmla="*/ 0 h 571"/>
                <a:gd name="T8" fmla="*/ 0 w 301"/>
                <a:gd name="T9" fmla="*/ 286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571">
                  <a:moveTo>
                    <a:pt x="0" y="286"/>
                  </a:moveTo>
                  <a:lnTo>
                    <a:pt x="151" y="571"/>
                  </a:lnTo>
                  <a:lnTo>
                    <a:pt x="301" y="286"/>
                  </a:lnTo>
                  <a:lnTo>
                    <a:pt x="151" y="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5" name="Freeform 185">
              <a:extLst>
                <a:ext uri="{FF2B5EF4-FFF2-40B4-BE49-F238E27FC236}">
                  <a16:creationId xmlns:a16="http://schemas.microsoft.com/office/drawing/2014/main" id="{F286DDE0-F766-492A-9371-57D33BE18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176841" y="1860550"/>
              <a:ext cx="482600" cy="906463"/>
            </a:xfrm>
            <a:custGeom>
              <a:avLst/>
              <a:gdLst>
                <a:gd name="T0" fmla="*/ 0 w 304"/>
                <a:gd name="T1" fmla="*/ 286 h 571"/>
                <a:gd name="T2" fmla="*/ 152 w 304"/>
                <a:gd name="T3" fmla="*/ 571 h 571"/>
                <a:gd name="T4" fmla="*/ 304 w 304"/>
                <a:gd name="T5" fmla="*/ 286 h 571"/>
                <a:gd name="T6" fmla="*/ 152 w 304"/>
                <a:gd name="T7" fmla="*/ 0 h 571"/>
                <a:gd name="T8" fmla="*/ 0 w 304"/>
                <a:gd name="T9" fmla="*/ 286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571">
                  <a:moveTo>
                    <a:pt x="0" y="286"/>
                  </a:moveTo>
                  <a:lnTo>
                    <a:pt x="152" y="571"/>
                  </a:lnTo>
                  <a:lnTo>
                    <a:pt x="304" y="286"/>
                  </a:lnTo>
                  <a:lnTo>
                    <a:pt x="152" y="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6" name="Freeform 187">
              <a:extLst>
                <a:ext uri="{FF2B5EF4-FFF2-40B4-BE49-F238E27FC236}">
                  <a16:creationId xmlns:a16="http://schemas.microsoft.com/office/drawing/2014/main" id="{F6999BB5-954B-4DAF-90D2-E73E0B80F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176841" y="1860550"/>
              <a:ext cx="403225" cy="906463"/>
            </a:xfrm>
            <a:custGeom>
              <a:avLst/>
              <a:gdLst>
                <a:gd name="T0" fmla="*/ 152 w 254"/>
                <a:gd name="T1" fmla="*/ 0 h 571"/>
                <a:gd name="T2" fmla="*/ 40 w 254"/>
                <a:gd name="T3" fmla="*/ 210 h 571"/>
                <a:gd name="T4" fmla="*/ 0 w 254"/>
                <a:gd name="T5" fmla="*/ 286 h 571"/>
                <a:gd name="T6" fmla="*/ 152 w 254"/>
                <a:gd name="T7" fmla="*/ 571 h 571"/>
                <a:gd name="T8" fmla="*/ 254 w 254"/>
                <a:gd name="T9" fmla="*/ 377 h 571"/>
                <a:gd name="T10" fmla="*/ 234 w 254"/>
                <a:gd name="T11" fmla="*/ 342 h 571"/>
                <a:gd name="T12" fmla="*/ 168 w 254"/>
                <a:gd name="T13" fmla="*/ 467 h 571"/>
                <a:gd name="T14" fmla="*/ 72 w 254"/>
                <a:gd name="T15" fmla="*/ 286 h 571"/>
                <a:gd name="T16" fmla="*/ 168 w 254"/>
                <a:gd name="T17" fmla="*/ 104 h 571"/>
                <a:gd name="T18" fmla="*/ 234 w 254"/>
                <a:gd name="T19" fmla="*/ 232 h 571"/>
                <a:gd name="T20" fmla="*/ 254 w 254"/>
                <a:gd name="T21" fmla="*/ 194 h 571"/>
                <a:gd name="T22" fmla="*/ 152 w 254"/>
                <a:gd name="T23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571">
                  <a:moveTo>
                    <a:pt x="152" y="0"/>
                  </a:moveTo>
                  <a:lnTo>
                    <a:pt x="40" y="210"/>
                  </a:lnTo>
                  <a:lnTo>
                    <a:pt x="0" y="286"/>
                  </a:lnTo>
                  <a:lnTo>
                    <a:pt x="152" y="571"/>
                  </a:lnTo>
                  <a:lnTo>
                    <a:pt x="254" y="377"/>
                  </a:lnTo>
                  <a:lnTo>
                    <a:pt x="234" y="342"/>
                  </a:lnTo>
                  <a:lnTo>
                    <a:pt x="168" y="467"/>
                  </a:lnTo>
                  <a:lnTo>
                    <a:pt x="72" y="286"/>
                  </a:lnTo>
                  <a:lnTo>
                    <a:pt x="168" y="104"/>
                  </a:lnTo>
                  <a:lnTo>
                    <a:pt x="234" y="232"/>
                  </a:lnTo>
                  <a:lnTo>
                    <a:pt x="254" y="194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7" name="Freeform 189">
              <a:extLst>
                <a:ext uri="{FF2B5EF4-FFF2-40B4-BE49-F238E27FC236}">
                  <a16:creationId xmlns:a16="http://schemas.microsoft.com/office/drawing/2014/main" id="{18C5F10D-4A97-4A34-9984-83CA8F67B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91141" y="2025650"/>
              <a:ext cx="257175" cy="576263"/>
            </a:xfrm>
            <a:custGeom>
              <a:avLst/>
              <a:gdLst>
                <a:gd name="T0" fmla="*/ 96 w 162"/>
                <a:gd name="T1" fmla="*/ 0 h 363"/>
                <a:gd name="T2" fmla="*/ 0 w 162"/>
                <a:gd name="T3" fmla="*/ 182 h 363"/>
                <a:gd name="T4" fmla="*/ 96 w 162"/>
                <a:gd name="T5" fmla="*/ 363 h 363"/>
                <a:gd name="T6" fmla="*/ 162 w 162"/>
                <a:gd name="T7" fmla="*/ 238 h 363"/>
                <a:gd name="T8" fmla="*/ 134 w 162"/>
                <a:gd name="T9" fmla="*/ 182 h 363"/>
                <a:gd name="T10" fmla="*/ 162 w 162"/>
                <a:gd name="T11" fmla="*/ 128 h 363"/>
                <a:gd name="T12" fmla="*/ 96 w 16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363">
                  <a:moveTo>
                    <a:pt x="96" y="0"/>
                  </a:moveTo>
                  <a:lnTo>
                    <a:pt x="0" y="182"/>
                  </a:lnTo>
                  <a:lnTo>
                    <a:pt x="96" y="363"/>
                  </a:lnTo>
                  <a:lnTo>
                    <a:pt x="162" y="238"/>
                  </a:lnTo>
                  <a:lnTo>
                    <a:pt x="134" y="182"/>
                  </a:lnTo>
                  <a:lnTo>
                    <a:pt x="162" y="128"/>
                  </a:lnTo>
                  <a:lnTo>
                    <a:pt x="9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8" name="Freeform 191">
              <a:extLst>
                <a:ext uri="{FF2B5EF4-FFF2-40B4-BE49-F238E27FC236}">
                  <a16:creationId xmlns:a16="http://schemas.microsoft.com/office/drawing/2014/main" id="{08AB2A93-BCF4-4DF5-B916-2C4BD06F3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3" y="2314575"/>
              <a:ext cx="592138" cy="452438"/>
            </a:xfrm>
            <a:custGeom>
              <a:avLst/>
              <a:gdLst>
                <a:gd name="T0" fmla="*/ 373 w 373"/>
                <a:gd name="T1" fmla="*/ 285 h 285"/>
                <a:gd name="T2" fmla="*/ 221 w 373"/>
                <a:gd name="T3" fmla="*/ 0 h 285"/>
                <a:gd name="T4" fmla="*/ 0 w 373"/>
                <a:gd name="T5" fmla="*/ 0 h 285"/>
                <a:gd name="T6" fmla="*/ 151 w 373"/>
                <a:gd name="T7" fmla="*/ 285 h 285"/>
                <a:gd name="T8" fmla="*/ 373 w 373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" h="285">
                  <a:moveTo>
                    <a:pt x="373" y="285"/>
                  </a:moveTo>
                  <a:lnTo>
                    <a:pt x="221" y="0"/>
                  </a:lnTo>
                  <a:lnTo>
                    <a:pt x="0" y="0"/>
                  </a:lnTo>
                  <a:lnTo>
                    <a:pt x="151" y="285"/>
                  </a:lnTo>
                  <a:lnTo>
                    <a:pt x="373" y="2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9" name="Freeform 193">
              <a:extLst>
                <a:ext uri="{FF2B5EF4-FFF2-40B4-BE49-F238E27FC236}">
                  <a16:creationId xmlns:a16="http://schemas.microsoft.com/office/drawing/2014/main" id="{0E18E576-1D88-41F6-9A45-62D4FB1F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3" y="1860550"/>
              <a:ext cx="592138" cy="454025"/>
            </a:xfrm>
            <a:custGeom>
              <a:avLst/>
              <a:gdLst>
                <a:gd name="T0" fmla="*/ 0 w 373"/>
                <a:gd name="T1" fmla="*/ 286 h 286"/>
                <a:gd name="T2" fmla="*/ 151 w 373"/>
                <a:gd name="T3" fmla="*/ 0 h 286"/>
                <a:gd name="T4" fmla="*/ 373 w 373"/>
                <a:gd name="T5" fmla="*/ 0 h 286"/>
                <a:gd name="T6" fmla="*/ 221 w 373"/>
                <a:gd name="T7" fmla="*/ 286 h 286"/>
                <a:gd name="T8" fmla="*/ 0 w 373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" h="286">
                  <a:moveTo>
                    <a:pt x="0" y="286"/>
                  </a:moveTo>
                  <a:lnTo>
                    <a:pt x="151" y="0"/>
                  </a:lnTo>
                  <a:lnTo>
                    <a:pt x="373" y="0"/>
                  </a:lnTo>
                  <a:lnTo>
                    <a:pt x="221" y="286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0" name="Freeform 195">
              <a:extLst>
                <a:ext uri="{FF2B5EF4-FFF2-40B4-BE49-F238E27FC236}">
                  <a16:creationId xmlns:a16="http://schemas.microsoft.com/office/drawing/2014/main" id="{878C9B8D-9A84-4F9C-8AE5-65078B65E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3" y="1860550"/>
              <a:ext cx="592138" cy="454025"/>
            </a:xfrm>
            <a:custGeom>
              <a:avLst/>
              <a:gdLst>
                <a:gd name="T0" fmla="*/ 373 w 373"/>
                <a:gd name="T1" fmla="*/ 0 h 286"/>
                <a:gd name="T2" fmla="*/ 151 w 373"/>
                <a:gd name="T3" fmla="*/ 0 h 286"/>
                <a:gd name="T4" fmla="*/ 27 w 373"/>
                <a:gd name="T5" fmla="*/ 232 h 286"/>
                <a:gd name="T6" fmla="*/ 0 w 373"/>
                <a:gd name="T7" fmla="*/ 286 h 286"/>
                <a:gd name="T8" fmla="*/ 221 w 373"/>
                <a:gd name="T9" fmla="*/ 286 h 286"/>
                <a:gd name="T10" fmla="*/ 373 w 373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3" h="286">
                  <a:moveTo>
                    <a:pt x="373" y="0"/>
                  </a:moveTo>
                  <a:lnTo>
                    <a:pt x="151" y="0"/>
                  </a:lnTo>
                  <a:lnTo>
                    <a:pt x="27" y="232"/>
                  </a:lnTo>
                  <a:lnTo>
                    <a:pt x="0" y="286"/>
                  </a:lnTo>
                  <a:lnTo>
                    <a:pt x="221" y="286"/>
                  </a:lnTo>
                  <a:lnTo>
                    <a:pt x="3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1" name="Freeform 199">
              <a:extLst>
                <a:ext uri="{FF2B5EF4-FFF2-40B4-BE49-F238E27FC236}">
                  <a16:creationId xmlns:a16="http://schemas.microsoft.com/office/drawing/2014/main" id="{D82D0466-5E09-41A0-B647-F2704E3EC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291" y="1860550"/>
              <a:ext cx="482600" cy="906463"/>
            </a:xfrm>
            <a:custGeom>
              <a:avLst/>
              <a:gdLst>
                <a:gd name="T0" fmla="*/ 0 w 304"/>
                <a:gd name="T1" fmla="*/ 286 h 571"/>
                <a:gd name="T2" fmla="*/ 152 w 304"/>
                <a:gd name="T3" fmla="*/ 571 h 571"/>
                <a:gd name="T4" fmla="*/ 304 w 304"/>
                <a:gd name="T5" fmla="*/ 286 h 571"/>
                <a:gd name="T6" fmla="*/ 152 w 304"/>
                <a:gd name="T7" fmla="*/ 0 h 571"/>
                <a:gd name="T8" fmla="*/ 0 w 304"/>
                <a:gd name="T9" fmla="*/ 286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571">
                  <a:moveTo>
                    <a:pt x="0" y="286"/>
                  </a:moveTo>
                  <a:lnTo>
                    <a:pt x="152" y="571"/>
                  </a:lnTo>
                  <a:lnTo>
                    <a:pt x="304" y="286"/>
                  </a:lnTo>
                  <a:lnTo>
                    <a:pt x="152" y="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2" name="Freeform 201">
              <a:extLst>
                <a:ext uri="{FF2B5EF4-FFF2-40B4-BE49-F238E27FC236}">
                  <a16:creationId xmlns:a16="http://schemas.microsoft.com/office/drawing/2014/main" id="{5D04E154-FA56-4D0B-B237-30FD6F8D7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6291" y="1860550"/>
              <a:ext cx="482600" cy="906463"/>
            </a:xfrm>
            <a:custGeom>
              <a:avLst/>
              <a:gdLst>
                <a:gd name="T0" fmla="*/ 168 w 304"/>
                <a:gd name="T1" fmla="*/ 467 h 571"/>
                <a:gd name="T2" fmla="*/ 72 w 304"/>
                <a:gd name="T3" fmla="*/ 286 h 571"/>
                <a:gd name="T4" fmla="*/ 168 w 304"/>
                <a:gd name="T5" fmla="*/ 104 h 571"/>
                <a:gd name="T6" fmla="*/ 264 w 304"/>
                <a:gd name="T7" fmla="*/ 286 h 571"/>
                <a:gd name="T8" fmla="*/ 168 w 304"/>
                <a:gd name="T9" fmla="*/ 467 h 571"/>
                <a:gd name="T10" fmla="*/ 152 w 304"/>
                <a:gd name="T11" fmla="*/ 0 h 571"/>
                <a:gd name="T12" fmla="*/ 40 w 304"/>
                <a:gd name="T13" fmla="*/ 210 h 571"/>
                <a:gd name="T14" fmla="*/ 0 w 304"/>
                <a:gd name="T15" fmla="*/ 286 h 571"/>
                <a:gd name="T16" fmla="*/ 152 w 304"/>
                <a:gd name="T17" fmla="*/ 571 h 571"/>
                <a:gd name="T18" fmla="*/ 304 w 304"/>
                <a:gd name="T19" fmla="*/ 286 h 571"/>
                <a:gd name="T20" fmla="*/ 152 w 304"/>
                <a:gd name="T21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571">
                  <a:moveTo>
                    <a:pt x="168" y="467"/>
                  </a:moveTo>
                  <a:lnTo>
                    <a:pt x="72" y="286"/>
                  </a:lnTo>
                  <a:lnTo>
                    <a:pt x="168" y="104"/>
                  </a:lnTo>
                  <a:lnTo>
                    <a:pt x="264" y="286"/>
                  </a:lnTo>
                  <a:lnTo>
                    <a:pt x="168" y="467"/>
                  </a:lnTo>
                  <a:moveTo>
                    <a:pt x="152" y="0"/>
                  </a:moveTo>
                  <a:lnTo>
                    <a:pt x="40" y="210"/>
                  </a:lnTo>
                  <a:lnTo>
                    <a:pt x="0" y="286"/>
                  </a:lnTo>
                  <a:lnTo>
                    <a:pt x="152" y="571"/>
                  </a:lnTo>
                  <a:lnTo>
                    <a:pt x="304" y="286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3" name="Freeform 203">
              <a:extLst>
                <a:ext uri="{FF2B5EF4-FFF2-40B4-BE49-F238E27FC236}">
                  <a16:creationId xmlns:a16="http://schemas.microsoft.com/office/drawing/2014/main" id="{C57886EA-34AC-4C76-B8B5-041AAE408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03866" y="2314575"/>
              <a:ext cx="593725" cy="452438"/>
            </a:xfrm>
            <a:custGeom>
              <a:avLst/>
              <a:gdLst>
                <a:gd name="T0" fmla="*/ 374 w 374"/>
                <a:gd name="T1" fmla="*/ 285 h 285"/>
                <a:gd name="T2" fmla="*/ 222 w 374"/>
                <a:gd name="T3" fmla="*/ 0 h 285"/>
                <a:gd name="T4" fmla="*/ 0 w 374"/>
                <a:gd name="T5" fmla="*/ 0 h 285"/>
                <a:gd name="T6" fmla="*/ 150 w 374"/>
                <a:gd name="T7" fmla="*/ 285 h 285"/>
                <a:gd name="T8" fmla="*/ 374 w 374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285">
                  <a:moveTo>
                    <a:pt x="374" y="285"/>
                  </a:moveTo>
                  <a:lnTo>
                    <a:pt x="222" y="0"/>
                  </a:lnTo>
                  <a:lnTo>
                    <a:pt x="0" y="0"/>
                  </a:lnTo>
                  <a:lnTo>
                    <a:pt x="150" y="285"/>
                  </a:lnTo>
                  <a:lnTo>
                    <a:pt x="374" y="2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4" name="Freeform 205">
              <a:extLst>
                <a:ext uri="{FF2B5EF4-FFF2-40B4-BE49-F238E27FC236}">
                  <a16:creationId xmlns:a16="http://schemas.microsoft.com/office/drawing/2014/main" id="{14C2E4DC-2B61-41E8-B287-673D690F4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03866" y="1860550"/>
              <a:ext cx="593725" cy="454025"/>
            </a:xfrm>
            <a:custGeom>
              <a:avLst/>
              <a:gdLst>
                <a:gd name="T0" fmla="*/ 0 w 374"/>
                <a:gd name="T1" fmla="*/ 286 h 286"/>
                <a:gd name="T2" fmla="*/ 150 w 374"/>
                <a:gd name="T3" fmla="*/ 0 h 286"/>
                <a:gd name="T4" fmla="*/ 374 w 374"/>
                <a:gd name="T5" fmla="*/ 0 h 286"/>
                <a:gd name="T6" fmla="*/ 222 w 374"/>
                <a:gd name="T7" fmla="*/ 286 h 286"/>
                <a:gd name="T8" fmla="*/ 0 w 37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286">
                  <a:moveTo>
                    <a:pt x="0" y="286"/>
                  </a:moveTo>
                  <a:lnTo>
                    <a:pt x="150" y="0"/>
                  </a:lnTo>
                  <a:lnTo>
                    <a:pt x="374" y="0"/>
                  </a:lnTo>
                  <a:lnTo>
                    <a:pt x="222" y="286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5" name="Freeform 208">
              <a:extLst>
                <a:ext uri="{FF2B5EF4-FFF2-40B4-BE49-F238E27FC236}">
                  <a16:creationId xmlns:a16="http://schemas.microsoft.com/office/drawing/2014/main" id="{1F83080B-9804-4334-8330-ED0B304F3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03866" y="1860550"/>
              <a:ext cx="593725" cy="454025"/>
            </a:xfrm>
            <a:custGeom>
              <a:avLst/>
              <a:gdLst>
                <a:gd name="T0" fmla="*/ 374 w 374"/>
                <a:gd name="T1" fmla="*/ 0 h 286"/>
                <a:gd name="T2" fmla="*/ 150 w 374"/>
                <a:gd name="T3" fmla="*/ 0 h 286"/>
                <a:gd name="T4" fmla="*/ 28 w 374"/>
                <a:gd name="T5" fmla="*/ 232 h 286"/>
                <a:gd name="T6" fmla="*/ 0 w 374"/>
                <a:gd name="T7" fmla="*/ 286 h 286"/>
                <a:gd name="T8" fmla="*/ 222 w 374"/>
                <a:gd name="T9" fmla="*/ 286 h 286"/>
                <a:gd name="T10" fmla="*/ 374 w 374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286">
                  <a:moveTo>
                    <a:pt x="374" y="0"/>
                  </a:moveTo>
                  <a:lnTo>
                    <a:pt x="150" y="0"/>
                  </a:lnTo>
                  <a:lnTo>
                    <a:pt x="28" y="232"/>
                  </a:lnTo>
                  <a:lnTo>
                    <a:pt x="0" y="286"/>
                  </a:lnTo>
                  <a:lnTo>
                    <a:pt x="222" y="286"/>
                  </a:lnTo>
                  <a:lnTo>
                    <a:pt x="37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6" name="Freeform 210">
              <a:extLst>
                <a:ext uri="{FF2B5EF4-FFF2-40B4-BE49-F238E27FC236}">
                  <a16:creationId xmlns:a16="http://schemas.microsoft.com/office/drawing/2014/main" id="{7EDF2EA8-925F-4DC5-ACAE-78468FF72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970591" y="2025650"/>
              <a:ext cx="304800" cy="576263"/>
            </a:xfrm>
            <a:custGeom>
              <a:avLst/>
              <a:gdLst>
                <a:gd name="T0" fmla="*/ 96 w 192"/>
                <a:gd name="T1" fmla="*/ 0 h 363"/>
                <a:gd name="T2" fmla="*/ 0 w 192"/>
                <a:gd name="T3" fmla="*/ 182 h 363"/>
                <a:gd name="T4" fmla="*/ 96 w 192"/>
                <a:gd name="T5" fmla="*/ 363 h 363"/>
                <a:gd name="T6" fmla="*/ 192 w 192"/>
                <a:gd name="T7" fmla="*/ 182 h 363"/>
                <a:gd name="T8" fmla="*/ 96 w 192"/>
                <a:gd name="T9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63">
                  <a:moveTo>
                    <a:pt x="96" y="0"/>
                  </a:moveTo>
                  <a:lnTo>
                    <a:pt x="0" y="182"/>
                  </a:lnTo>
                  <a:lnTo>
                    <a:pt x="96" y="363"/>
                  </a:lnTo>
                  <a:lnTo>
                    <a:pt x="192" y="182"/>
                  </a:lnTo>
                  <a:lnTo>
                    <a:pt x="9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61" name="Group 360" descr="sequence of squares">
            <a:extLst>
              <a:ext uri="{FF2B5EF4-FFF2-40B4-BE49-F238E27FC236}">
                <a16:creationId xmlns:a16="http://schemas.microsoft.com/office/drawing/2014/main" id="{E29134D3-985B-494D-9FEC-67AEF36DF86E}"/>
              </a:ext>
            </a:extLst>
          </p:cNvPr>
          <p:cNvGrpSpPr/>
          <p:nvPr/>
        </p:nvGrpSpPr>
        <p:grpSpPr>
          <a:xfrm>
            <a:off x="538165" y="3205163"/>
            <a:ext cx="2525713" cy="955675"/>
            <a:chOff x="538165" y="3205163"/>
            <a:chExt cx="2525713" cy="955675"/>
          </a:xfrm>
        </p:grpSpPr>
        <p:sp>
          <p:nvSpPr>
            <p:cNvPr id="140" name="Freeform 293">
              <a:extLst>
                <a:ext uri="{FF2B5EF4-FFF2-40B4-BE49-F238E27FC236}">
                  <a16:creationId xmlns:a16="http://schemas.microsoft.com/office/drawing/2014/main" id="{7593C97A-D9C0-47D2-87E9-B9ED5B55A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941390" y="3205163"/>
              <a:ext cx="304800" cy="955675"/>
            </a:xfrm>
            <a:custGeom>
              <a:avLst/>
              <a:gdLst>
                <a:gd name="T0" fmla="*/ 0 w 192"/>
                <a:gd name="T1" fmla="*/ 602 h 602"/>
                <a:gd name="T2" fmla="*/ 192 w 192"/>
                <a:gd name="T3" fmla="*/ 466 h 602"/>
                <a:gd name="T4" fmla="*/ 192 w 192"/>
                <a:gd name="T5" fmla="*/ 136 h 602"/>
                <a:gd name="T6" fmla="*/ 0 w 192"/>
                <a:gd name="T7" fmla="*/ 0 h 602"/>
                <a:gd name="T8" fmla="*/ 0 w 192"/>
                <a:gd name="T9" fmla="*/ 60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02">
                  <a:moveTo>
                    <a:pt x="0" y="602"/>
                  </a:moveTo>
                  <a:lnTo>
                    <a:pt x="192" y="466"/>
                  </a:lnTo>
                  <a:lnTo>
                    <a:pt x="192" y="136"/>
                  </a:lnTo>
                  <a:lnTo>
                    <a:pt x="0" y="0"/>
                  </a:lnTo>
                  <a:lnTo>
                    <a:pt x="0" y="6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Freeform 299">
              <a:extLst>
                <a:ext uri="{FF2B5EF4-FFF2-40B4-BE49-F238E27FC236}">
                  <a16:creationId xmlns:a16="http://schemas.microsoft.com/office/drawing/2014/main" id="{96F5D93A-3994-4618-BD19-FE02CE855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547815" y="3205163"/>
              <a:ext cx="303213" cy="955675"/>
            </a:xfrm>
            <a:custGeom>
              <a:avLst/>
              <a:gdLst>
                <a:gd name="T0" fmla="*/ 0 w 191"/>
                <a:gd name="T1" fmla="*/ 602 h 602"/>
                <a:gd name="T2" fmla="*/ 191 w 191"/>
                <a:gd name="T3" fmla="*/ 466 h 602"/>
                <a:gd name="T4" fmla="*/ 191 w 191"/>
                <a:gd name="T5" fmla="*/ 136 h 602"/>
                <a:gd name="T6" fmla="*/ 0 w 191"/>
                <a:gd name="T7" fmla="*/ 0 h 602"/>
                <a:gd name="T8" fmla="*/ 0 w 191"/>
                <a:gd name="T9" fmla="*/ 60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602">
                  <a:moveTo>
                    <a:pt x="0" y="602"/>
                  </a:moveTo>
                  <a:lnTo>
                    <a:pt x="191" y="466"/>
                  </a:lnTo>
                  <a:lnTo>
                    <a:pt x="191" y="136"/>
                  </a:lnTo>
                  <a:lnTo>
                    <a:pt x="0" y="0"/>
                  </a:lnTo>
                  <a:lnTo>
                    <a:pt x="0" y="60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Freeform 305">
              <a:extLst>
                <a:ext uri="{FF2B5EF4-FFF2-40B4-BE49-F238E27FC236}">
                  <a16:creationId xmlns:a16="http://schemas.microsoft.com/office/drawing/2014/main" id="{C9846155-2E28-4058-8B2F-FDB3A48C4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155828" y="3205163"/>
              <a:ext cx="301625" cy="955675"/>
            </a:xfrm>
            <a:custGeom>
              <a:avLst/>
              <a:gdLst>
                <a:gd name="T0" fmla="*/ 0 w 190"/>
                <a:gd name="T1" fmla="*/ 602 h 602"/>
                <a:gd name="T2" fmla="*/ 190 w 190"/>
                <a:gd name="T3" fmla="*/ 466 h 602"/>
                <a:gd name="T4" fmla="*/ 190 w 190"/>
                <a:gd name="T5" fmla="*/ 136 h 602"/>
                <a:gd name="T6" fmla="*/ 0 w 190"/>
                <a:gd name="T7" fmla="*/ 0 h 602"/>
                <a:gd name="T8" fmla="*/ 0 w 190"/>
                <a:gd name="T9" fmla="*/ 60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602">
                  <a:moveTo>
                    <a:pt x="0" y="602"/>
                  </a:moveTo>
                  <a:lnTo>
                    <a:pt x="190" y="466"/>
                  </a:lnTo>
                  <a:lnTo>
                    <a:pt x="190" y="136"/>
                  </a:lnTo>
                  <a:lnTo>
                    <a:pt x="0" y="0"/>
                  </a:lnTo>
                  <a:lnTo>
                    <a:pt x="0" y="6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Freeform 311">
              <a:extLst>
                <a:ext uri="{FF2B5EF4-FFF2-40B4-BE49-F238E27FC236}">
                  <a16:creationId xmlns:a16="http://schemas.microsoft.com/office/drawing/2014/main" id="{4A06BB6B-A368-45D3-A82B-C9625AA3F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762253" y="3205163"/>
              <a:ext cx="301625" cy="955675"/>
            </a:xfrm>
            <a:custGeom>
              <a:avLst/>
              <a:gdLst>
                <a:gd name="T0" fmla="*/ 0 w 190"/>
                <a:gd name="T1" fmla="*/ 602 h 602"/>
                <a:gd name="T2" fmla="*/ 190 w 190"/>
                <a:gd name="T3" fmla="*/ 466 h 602"/>
                <a:gd name="T4" fmla="*/ 190 w 190"/>
                <a:gd name="T5" fmla="*/ 136 h 602"/>
                <a:gd name="T6" fmla="*/ 0 w 190"/>
                <a:gd name="T7" fmla="*/ 0 h 602"/>
                <a:gd name="T8" fmla="*/ 0 w 190"/>
                <a:gd name="T9" fmla="*/ 60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602">
                  <a:moveTo>
                    <a:pt x="0" y="602"/>
                  </a:moveTo>
                  <a:lnTo>
                    <a:pt x="190" y="466"/>
                  </a:lnTo>
                  <a:lnTo>
                    <a:pt x="190" y="136"/>
                  </a:lnTo>
                  <a:lnTo>
                    <a:pt x="0" y="0"/>
                  </a:lnTo>
                  <a:lnTo>
                    <a:pt x="0" y="6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Freeform 295">
              <a:extLst>
                <a:ext uri="{FF2B5EF4-FFF2-40B4-BE49-F238E27FC236}">
                  <a16:creationId xmlns:a16="http://schemas.microsoft.com/office/drawing/2014/main" id="{78599CED-4744-4DC8-B1D3-E3EB187CB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941390" y="3205163"/>
              <a:ext cx="203200" cy="955675"/>
            </a:xfrm>
            <a:custGeom>
              <a:avLst/>
              <a:gdLst>
                <a:gd name="T0" fmla="*/ 0 w 128"/>
                <a:gd name="T1" fmla="*/ 0 h 602"/>
                <a:gd name="T2" fmla="*/ 0 w 128"/>
                <a:gd name="T3" fmla="*/ 602 h 602"/>
                <a:gd name="T4" fmla="*/ 128 w 128"/>
                <a:gd name="T5" fmla="*/ 512 h 602"/>
                <a:gd name="T6" fmla="*/ 128 w 128"/>
                <a:gd name="T7" fmla="*/ 90 h 602"/>
                <a:gd name="T8" fmla="*/ 0 w 128"/>
                <a:gd name="T9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02">
                  <a:moveTo>
                    <a:pt x="0" y="0"/>
                  </a:moveTo>
                  <a:lnTo>
                    <a:pt x="0" y="602"/>
                  </a:lnTo>
                  <a:lnTo>
                    <a:pt x="128" y="512"/>
                  </a:lnTo>
                  <a:lnTo>
                    <a:pt x="128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Freeform 301">
              <a:extLst>
                <a:ext uri="{FF2B5EF4-FFF2-40B4-BE49-F238E27FC236}">
                  <a16:creationId xmlns:a16="http://schemas.microsoft.com/office/drawing/2014/main" id="{8B9B923B-621C-4B37-98FE-81BC51289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547815" y="3205163"/>
              <a:ext cx="201613" cy="955675"/>
            </a:xfrm>
            <a:custGeom>
              <a:avLst/>
              <a:gdLst>
                <a:gd name="T0" fmla="*/ 0 w 127"/>
                <a:gd name="T1" fmla="*/ 0 h 602"/>
                <a:gd name="T2" fmla="*/ 0 w 127"/>
                <a:gd name="T3" fmla="*/ 602 h 602"/>
                <a:gd name="T4" fmla="*/ 127 w 127"/>
                <a:gd name="T5" fmla="*/ 512 h 602"/>
                <a:gd name="T6" fmla="*/ 127 w 127"/>
                <a:gd name="T7" fmla="*/ 90 h 602"/>
                <a:gd name="T8" fmla="*/ 0 w 127"/>
                <a:gd name="T9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602">
                  <a:moveTo>
                    <a:pt x="0" y="0"/>
                  </a:moveTo>
                  <a:lnTo>
                    <a:pt x="0" y="602"/>
                  </a:lnTo>
                  <a:lnTo>
                    <a:pt x="127" y="512"/>
                  </a:lnTo>
                  <a:lnTo>
                    <a:pt x="127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Freeform 307">
              <a:extLst>
                <a:ext uri="{FF2B5EF4-FFF2-40B4-BE49-F238E27FC236}">
                  <a16:creationId xmlns:a16="http://schemas.microsoft.com/office/drawing/2014/main" id="{5DFCB80C-63E6-409C-945F-B2A64B39F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155828" y="3205163"/>
              <a:ext cx="200025" cy="955675"/>
            </a:xfrm>
            <a:custGeom>
              <a:avLst/>
              <a:gdLst>
                <a:gd name="T0" fmla="*/ 0 w 126"/>
                <a:gd name="T1" fmla="*/ 0 h 602"/>
                <a:gd name="T2" fmla="*/ 0 w 126"/>
                <a:gd name="T3" fmla="*/ 602 h 602"/>
                <a:gd name="T4" fmla="*/ 126 w 126"/>
                <a:gd name="T5" fmla="*/ 512 h 602"/>
                <a:gd name="T6" fmla="*/ 126 w 126"/>
                <a:gd name="T7" fmla="*/ 90 h 602"/>
                <a:gd name="T8" fmla="*/ 0 w 126"/>
                <a:gd name="T9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602">
                  <a:moveTo>
                    <a:pt x="0" y="0"/>
                  </a:moveTo>
                  <a:lnTo>
                    <a:pt x="0" y="602"/>
                  </a:lnTo>
                  <a:lnTo>
                    <a:pt x="126" y="512"/>
                  </a:lnTo>
                  <a:lnTo>
                    <a:pt x="126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Freeform 313">
              <a:extLst>
                <a:ext uri="{FF2B5EF4-FFF2-40B4-BE49-F238E27FC236}">
                  <a16:creationId xmlns:a16="http://schemas.microsoft.com/office/drawing/2014/main" id="{A0602073-2189-4DEF-B37F-F6DC1FE66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762253" y="3205163"/>
              <a:ext cx="301625" cy="955675"/>
            </a:xfrm>
            <a:custGeom>
              <a:avLst/>
              <a:gdLst>
                <a:gd name="T0" fmla="*/ 0 w 190"/>
                <a:gd name="T1" fmla="*/ 0 h 602"/>
                <a:gd name="T2" fmla="*/ 0 w 190"/>
                <a:gd name="T3" fmla="*/ 602 h 602"/>
                <a:gd name="T4" fmla="*/ 190 w 190"/>
                <a:gd name="T5" fmla="*/ 466 h 602"/>
                <a:gd name="T6" fmla="*/ 190 w 190"/>
                <a:gd name="T7" fmla="*/ 136 h 602"/>
                <a:gd name="T8" fmla="*/ 0 w 190"/>
                <a:gd name="T9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602">
                  <a:moveTo>
                    <a:pt x="0" y="0"/>
                  </a:moveTo>
                  <a:lnTo>
                    <a:pt x="0" y="602"/>
                  </a:lnTo>
                  <a:lnTo>
                    <a:pt x="190" y="466"/>
                  </a:lnTo>
                  <a:lnTo>
                    <a:pt x="190" y="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8" name="Freeform 294">
              <a:extLst>
                <a:ext uri="{FF2B5EF4-FFF2-40B4-BE49-F238E27FC236}">
                  <a16:creationId xmlns:a16="http://schemas.microsoft.com/office/drawing/2014/main" id="{6F1A3D37-D4F8-4442-9F4F-4C36695A7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941390" y="3205163"/>
              <a:ext cx="304800" cy="955675"/>
            </a:xfrm>
            <a:custGeom>
              <a:avLst/>
              <a:gdLst>
                <a:gd name="T0" fmla="*/ 0 w 192"/>
                <a:gd name="T1" fmla="*/ 602 h 602"/>
                <a:gd name="T2" fmla="*/ 192 w 192"/>
                <a:gd name="T3" fmla="*/ 466 h 602"/>
                <a:gd name="T4" fmla="*/ 192 w 192"/>
                <a:gd name="T5" fmla="*/ 136 h 602"/>
                <a:gd name="T6" fmla="*/ 0 w 192"/>
                <a:gd name="T7" fmla="*/ 0 h 602"/>
                <a:gd name="T8" fmla="*/ 0 w 192"/>
                <a:gd name="T9" fmla="*/ 60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02">
                  <a:moveTo>
                    <a:pt x="0" y="602"/>
                  </a:moveTo>
                  <a:lnTo>
                    <a:pt x="192" y="466"/>
                  </a:lnTo>
                  <a:lnTo>
                    <a:pt x="192" y="136"/>
                  </a:lnTo>
                  <a:lnTo>
                    <a:pt x="0" y="0"/>
                  </a:lnTo>
                  <a:lnTo>
                    <a:pt x="0" y="6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9" name="Freeform 296">
              <a:extLst>
                <a:ext uri="{FF2B5EF4-FFF2-40B4-BE49-F238E27FC236}">
                  <a16:creationId xmlns:a16="http://schemas.microsoft.com/office/drawing/2014/main" id="{43CF018A-8188-4380-AA5F-15FD73518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941390" y="3205163"/>
              <a:ext cx="203200" cy="955675"/>
            </a:xfrm>
            <a:custGeom>
              <a:avLst/>
              <a:gdLst>
                <a:gd name="T0" fmla="*/ 0 w 128"/>
                <a:gd name="T1" fmla="*/ 0 h 602"/>
                <a:gd name="T2" fmla="*/ 0 w 128"/>
                <a:gd name="T3" fmla="*/ 602 h 602"/>
                <a:gd name="T4" fmla="*/ 128 w 128"/>
                <a:gd name="T5" fmla="*/ 512 h 602"/>
                <a:gd name="T6" fmla="*/ 128 w 128"/>
                <a:gd name="T7" fmla="*/ 90 h 602"/>
                <a:gd name="T8" fmla="*/ 0 w 128"/>
                <a:gd name="T9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02">
                  <a:moveTo>
                    <a:pt x="0" y="0"/>
                  </a:moveTo>
                  <a:lnTo>
                    <a:pt x="0" y="602"/>
                  </a:lnTo>
                  <a:lnTo>
                    <a:pt x="128" y="512"/>
                  </a:lnTo>
                  <a:lnTo>
                    <a:pt x="128" y="9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0" name="Freeform 300">
              <a:extLst>
                <a:ext uri="{FF2B5EF4-FFF2-40B4-BE49-F238E27FC236}">
                  <a16:creationId xmlns:a16="http://schemas.microsoft.com/office/drawing/2014/main" id="{74BCA05F-C2ED-441C-AB29-7479EDF8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547815" y="3205163"/>
              <a:ext cx="303213" cy="955675"/>
            </a:xfrm>
            <a:custGeom>
              <a:avLst/>
              <a:gdLst>
                <a:gd name="T0" fmla="*/ 0 w 191"/>
                <a:gd name="T1" fmla="*/ 602 h 602"/>
                <a:gd name="T2" fmla="*/ 191 w 191"/>
                <a:gd name="T3" fmla="*/ 466 h 602"/>
                <a:gd name="T4" fmla="*/ 191 w 191"/>
                <a:gd name="T5" fmla="*/ 136 h 602"/>
                <a:gd name="T6" fmla="*/ 0 w 191"/>
                <a:gd name="T7" fmla="*/ 0 h 602"/>
                <a:gd name="T8" fmla="*/ 0 w 191"/>
                <a:gd name="T9" fmla="*/ 60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602">
                  <a:moveTo>
                    <a:pt x="0" y="602"/>
                  </a:moveTo>
                  <a:lnTo>
                    <a:pt x="191" y="466"/>
                  </a:lnTo>
                  <a:lnTo>
                    <a:pt x="191" y="136"/>
                  </a:lnTo>
                  <a:lnTo>
                    <a:pt x="0" y="0"/>
                  </a:lnTo>
                  <a:lnTo>
                    <a:pt x="0" y="6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1" name="Freeform 302">
              <a:extLst>
                <a:ext uri="{FF2B5EF4-FFF2-40B4-BE49-F238E27FC236}">
                  <a16:creationId xmlns:a16="http://schemas.microsoft.com/office/drawing/2014/main" id="{A58891F7-0909-4A20-A737-A16282643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547815" y="3205163"/>
              <a:ext cx="201613" cy="955675"/>
            </a:xfrm>
            <a:custGeom>
              <a:avLst/>
              <a:gdLst>
                <a:gd name="T0" fmla="*/ 0 w 127"/>
                <a:gd name="T1" fmla="*/ 0 h 602"/>
                <a:gd name="T2" fmla="*/ 0 w 127"/>
                <a:gd name="T3" fmla="*/ 602 h 602"/>
                <a:gd name="T4" fmla="*/ 127 w 127"/>
                <a:gd name="T5" fmla="*/ 512 h 602"/>
                <a:gd name="T6" fmla="*/ 127 w 127"/>
                <a:gd name="T7" fmla="*/ 90 h 602"/>
                <a:gd name="T8" fmla="*/ 0 w 127"/>
                <a:gd name="T9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602">
                  <a:moveTo>
                    <a:pt x="0" y="0"/>
                  </a:moveTo>
                  <a:lnTo>
                    <a:pt x="0" y="602"/>
                  </a:lnTo>
                  <a:lnTo>
                    <a:pt x="127" y="512"/>
                  </a:lnTo>
                  <a:lnTo>
                    <a:pt x="127" y="9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2" name="Freeform 306">
              <a:extLst>
                <a:ext uri="{FF2B5EF4-FFF2-40B4-BE49-F238E27FC236}">
                  <a16:creationId xmlns:a16="http://schemas.microsoft.com/office/drawing/2014/main" id="{3B3AAF3D-D3C3-49AB-86E4-5046B8CCD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155828" y="3205163"/>
              <a:ext cx="301625" cy="955675"/>
            </a:xfrm>
            <a:custGeom>
              <a:avLst/>
              <a:gdLst>
                <a:gd name="T0" fmla="*/ 0 w 190"/>
                <a:gd name="T1" fmla="*/ 602 h 602"/>
                <a:gd name="T2" fmla="*/ 190 w 190"/>
                <a:gd name="T3" fmla="*/ 466 h 602"/>
                <a:gd name="T4" fmla="*/ 190 w 190"/>
                <a:gd name="T5" fmla="*/ 136 h 602"/>
                <a:gd name="T6" fmla="*/ 0 w 190"/>
                <a:gd name="T7" fmla="*/ 0 h 602"/>
                <a:gd name="T8" fmla="*/ 0 w 190"/>
                <a:gd name="T9" fmla="*/ 60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602">
                  <a:moveTo>
                    <a:pt x="0" y="602"/>
                  </a:moveTo>
                  <a:lnTo>
                    <a:pt x="190" y="466"/>
                  </a:lnTo>
                  <a:lnTo>
                    <a:pt x="190" y="136"/>
                  </a:lnTo>
                  <a:lnTo>
                    <a:pt x="0" y="0"/>
                  </a:lnTo>
                  <a:lnTo>
                    <a:pt x="0" y="6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3" name="Freeform 308">
              <a:extLst>
                <a:ext uri="{FF2B5EF4-FFF2-40B4-BE49-F238E27FC236}">
                  <a16:creationId xmlns:a16="http://schemas.microsoft.com/office/drawing/2014/main" id="{189480F8-552F-426D-9C8D-346F576E6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155828" y="3205163"/>
              <a:ext cx="200025" cy="955675"/>
            </a:xfrm>
            <a:custGeom>
              <a:avLst/>
              <a:gdLst>
                <a:gd name="T0" fmla="*/ 0 w 126"/>
                <a:gd name="T1" fmla="*/ 0 h 602"/>
                <a:gd name="T2" fmla="*/ 0 w 126"/>
                <a:gd name="T3" fmla="*/ 602 h 602"/>
                <a:gd name="T4" fmla="*/ 126 w 126"/>
                <a:gd name="T5" fmla="*/ 512 h 602"/>
                <a:gd name="T6" fmla="*/ 126 w 126"/>
                <a:gd name="T7" fmla="*/ 90 h 602"/>
                <a:gd name="T8" fmla="*/ 0 w 126"/>
                <a:gd name="T9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602">
                  <a:moveTo>
                    <a:pt x="0" y="0"/>
                  </a:moveTo>
                  <a:lnTo>
                    <a:pt x="0" y="602"/>
                  </a:lnTo>
                  <a:lnTo>
                    <a:pt x="126" y="512"/>
                  </a:lnTo>
                  <a:lnTo>
                    <a:pt x="126" y="9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4" name="Freeform 312">
              <a:extLst>
                <a:ext uri="{FF2B5EF4-FFF2-40B4-BE49-F238E27FC236}">
                  <a16:creationId xmlns:a16="http://schemas.microsoft.com/office/drawing/2014/main" id="{209FA78E-2E11-4CEF-93A6-2B2F0835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762253" y="3205163"/>
              <a:ext cx="301625" cy="955675"/>
            </a:xfrm>
            <a:custGeom>
              <a:avLst/>
              <a:gdLst>
                <a:gd name="T0" fmla="*/ 0 w 190"/>
                <a:gd name="T1" fmla="*/ 602 h 602"/>
                <a:gd name="T2" fmla="*/ 190 w 190"/>
                <a:gd name="T3" fmla="*/ 466 h 602"/>
                <a:gd name="T4" fmla="*/ 190 w 190"/>
                <a:gd name="T5" fmla="*/ 136 h 602"/>
                <a:gd name="T6" fmla="*/ 0 w 190"/>
                <a:gd name="T7" fmla="*/ 0 h 602"/>
                <a:gd name="T8" fmla="*/ 0 w 190"/>
                <a:gd name="T9" fmla="*/ 60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602">
                  <a:moveTo>
                    <a:pt x="0" y="602"/>
                  </a:moveTo>
                  <a:lnTo>
                    <a:pt x="190" y="466"/>
                  </a:lnTo>
                  <a:lnTo>
                    <a:pt x="190" y="136"/>
                  </a:lnTo>
                  <a:lnTo>
                    <a:pt x="0" y="0"/>
                  </a:lnTo>
                  <a:lnTo>
                    <a:pt x="0" y="6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5" name="Freeform 314">
              <a:extLst>
                <a:ext uri="{FF2B5EF4-FFF2-40B4-BE49-F238E27FC236}">
                  <a16:creationId xmlns:a16="http://schemas.microsoft.com/office/drawing/2014/main" id="{AEE03A56-11CB-48FD-A7FA-342F45A87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762253" y="3205163"/>
              <a:ext cx="301625" cy="955675"/>
            </a:xfrm>
            <a:custGeom>
              <a:avLst/>
              <a:gdLst>
                <a:gd name="T0" fmla="*/ 0 w 190"/>
                <a:gd name="T1" fmla="*/ 0 h 602"/>
                <a:gd name="T2" fmla="*/ 0 w 190"/>
                <a:gd name="T3" fmla="*/ 602 h 602"/>
                <a:gd name="T4" fmla="*/ 190 w 190"/>
                <a:gd name="T5" fmla="*/ 466 h 602"/>
                <a:gd name="T6" fmla="*/ 190 w 190"/>
                <a:gd name="T7" fmla="*/ 136 h 602"/>
                <a:gd name="T8" fmla="*/ 0 w 190"/>
                <a:gd name="T9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602">
                  <a:moveTo>
                    <a:pt x="0" y="0"/>
                  </a:moveTo>
                  <a:lnTo>
                    <a:pt x="0" y="602"/>
                  </a:lnTo>
                  <a:lnTo>
                    <a:pt x="190" y="466"/>
                  </a:lnTo>
                  <a:lnTo>
                    <a:pt x="190" y="13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0" name="Rectangle 291">
              <a:extLst>
                <a:ext uri="{FF2B5EF4-FFF2-40B4-BE49-F238E27FC236}">
                  <a16:creationId xmlns:a16="http://schemas.microsoft.com/office/drawing/2014/main" id="{D0FFE8C0-8976-4C53-8CF4-E4B2DE403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65" y="3205163"/>
              <a:ext cx="403225" cy="9556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1" name="Rectangle 297">
              <a:extLst>
                <a:ext uri="{FF2B5EF4-FFF2-40B4-BE49-F238E27FC236}">
                  <a16:creationId xmlns:a16="http://schemas.microsoft.com/office/drawing/2014/main" id="{9720AE7B-697A-4864-9CB8-BFC0A8B3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590" y="3205163"/>
              <a:ext cx="403225" cy="9556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2" name="Rectangle 303">
              <a:extLst>
                <a:ext uri="{FF2B5EF4-FFF2-40B4-BE49-F238E27FC236}">
                  <a16:creationId xmlns:a16="http://schemas.microsoft.com/office/drawing/2014/main" id="{7B90571E-A019-45DE-99D4-395453A6B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428" y="3205163"/>
              <a:ext cx="406400" cy="9556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3" name="Rectangle 309">
              <a:extLst>
                <a:ext uri="{FF2B5EF4-FFF2-40B4-BE49-F238E27FC236}">
                  <a16:creationId xmlns:a16="http://schemas.microsoft.com/office/drawing/2014/main" id="{9CD06F4B-6301-4C35-AD99-86D9C15AB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853" y="3205163"/>
              <a:ext cx="406400" cy="9556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58" name="Group 357" descr="horizontal seqnece of stacked pyramids">
            <a:extLst>
              <a:ext uri="{FF2B5EF4-FFF2-40B4-BE49-F238E27FC236}">
                <a16:creationId xmlns:a16="http://schemas.microsoft.com/office/drawing/2014/main" id="{618F81F8-EF40-475E-97DB-7AB4755599DB}"/>
              </a:ext>
            </a:extLst>
          </p:cNvPr>
          <p:cNvGrpSpPr/>
          <p:nvPr/>
        </p:nvGrpSpPr>
        <p:grpSpPr>
          <a:xfrm>
            <a:off x="3467103" y="3201988"/>
            <a:ext cx="2909888" cy="962025"/>
            <a:chOff x="3467103" y="3201988"/>
            <a:chExt cx="2909888" cy="962025"/>
          </a:xfrm>
        </p:grpSpPr>
        <p:sp>
          <p:nvSpPr>
            <p:cNvPr id="2" name="Freeform 259">
              <a:extLst>
                <a:ext uri="{FF2B5EF4-FFF2-40B4-BE49-F238E27FC236}">
                  <a16:creationId xmlns:a16="http://schemas.microsoft.com/office/drawing/2014/main" id="{BCC40E79-D0DC-473C-8169-CDED7CFFC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3" y="3201988"/>
              <a:ext cx="984250" cy="962025"/>
            </a:xfrm>
            <a:custGeom>
              <a:avLst/>
              <a:gdLst>
                <a:gd name="T0" fmla="*/ 620 w 620"/>
                <a:gd name="T1" fmla="*/ 304 h 606"/>
                <a:gd name="T2" fmla="*/ 194 w 620"/>
                <a:gd name="T3" fmla="*/ 0 h 606"/>
                <a:gd name="T4" fmla="*/ 0 w 620"/>
                <a:gd name="T5" fmla="*/ 304 h 606"/>
                <a:gd name="T6" fmla="*/ 194 w 620"/>
                <a:gd name="T7" fmla="*/ 606 h 606"/>
                <a:gd name="T8" fmla="*/ 620 w 620"/>
                <a:gd name="T9" fmla="*/ 30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0" h="606">
                  <a:moveTo>
                    <a:pt x="620" y="304"/>
                  </a:moveTo>
                  <a:lnTo>
                    <a:pt x="194" y="0"/>
                  </a:lnTo>
                  <a:lnTo>
                    <a:pt x="0" y="304"/>
                  </a:lnTo>
                  <a:lnTo>
                    <a:pt x="194" y="606"/>
                  </a:lnTo>
                  <a:lnTo>
                    <a:pt x="620" y="3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" name="Freeform 269">
              <a:extLst>
                <a:ext uri="{FF2B5EF4-FFF2-40B4-BE49-F238E27FC236}">
                  <a16:creationId xmlns:a16="http://schemas.microsoft.com/office/drawing/2014/main" id="{3C9EEA71-02D3-43C0-9A47-1AF03FC579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08453" y="3201988"/>
              <a:ext cx="982663" cy="962025"/>
            </a:xfrm>
            <a:custGeom>
              <a:avLst/>
              <a:gdLst>
                <a:gd name="T0" fmla="*/ 619 w 619"/>
                <a:gd name="T1" fmla="*/ 304 h 606"/>
                <a:gd name="T2" fmla="*/ 194 w 619"/>
                <a:gd name="T3" fmla="*/ 0 h 606"/>
                <a:gd name="T4" fmla="*/ 0 w 619"/>
                <a:gd name="T5" fmla="*/ 304 h 606"/>
                <a:gd name="T6" fmla="*/ 194 w 619"/>
                <a:gd name="T7" fmla="*/ 606 h 606"/>
                <a:gd name="T8" fmla="*/ 619 w 619"/>
                <a:gd name="T9" fmla="*/ 30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606">
                  <a:moveTo>
                    <a:pt x="619" y="304"/>
                  </a:moveTo>
                  <a:lnTo>
                    <a:pt x="194" y="0"/>
                  </a:lnTo>
                  <a:lnTo>
                    <a:pt x="0" y="304"/>
                  </a:lnTo>
                  <a:lnTo>
                    <a:pt x="194" y="606"/>
                  </a:lnTo>
                  <a:lnTo>
                    <a:pt x="619" y="3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277">
              <a:extLst>
                <a:ext uri="{FF2B5EF4-FFF2-40B4-BE49-F238E27FC236}">
                  <a16:creationId xmlns:a16="http://schemas.microsoft.com/office/drawing/2014/main" id="{EBCFF96B-BDB3-41A5-A7EF-2682542CF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978" y="3201988"/>
              <a:ext cx="979488" cy="962025"/>
            </a:xfrm>
            <a:custGeom>
              <a:avLst/>
              <a:gdLst>
                <a:gd name="T0" fmla="*/ 617 w 617"/>
                <a:gd name="T1" fmla="*/ 304 h 606"/>
                <a:gd name="T2" fmla="*/ 193 w 617"/>
                <a:gd name="T3" fmla="*/ 0 h 606"/>
                <a:gd name="T4" fmla="*/ 0 w 617"/>
                <a:gd name="T5" fmla="*/ 304 h 606"/>
                <a:gd name="T6" fmla="*/ 193 w 617"/>
                <a:gd name="T7" fmla="*/ 606 h 606"/>
                <a:gd name="T8" fmla="*/ 617 w 617"/>
                <a:gd name="T9" fmla="*/ 30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7" h="606">
                  <a:moveTo>
                    <a:pt x="617" y="304"/>
                  </a:moveTo>
                  <a:lnTo>
                    <a:pt x="193" y="0"/>
                  </a:lnTo>
                  <a:lnTo>
                    <a:pt x="0" y="304"/>
                  </a:lnTo>
                  <a:lnTo>
                    <a:pt x="193" y="606"/>
                  </a:lnTo>
                  <a:lnTo>
                    <a:pt x="617" y="30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287">
              <a:extLst>
                <a:ext uri="{FF2B5EF4-FFF2-40B4-BE49-F238E27FC236}">
                  <a16:creationId xmlns:a16="http://schemas.microsoft.com/office/drawing/2014/main" id="{70FBC104-FE9C-4EB6-B5C8-DECC32ECE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92741" y="3201988"/>
              <a:ext cx="984250" cy="962025"/>
            </a:xfrm>
            <a:custGeom>
              <a:avLst/>
              <a:gdLst>
                <a:gd name="T0" fmla="*/ 620 w 620"/>
                <a:gd name="T1" fmla="*/ 304 h 606"/>
                <a:gd name="T2" fmla="*/ 194 w 620"/>
                <a:gd name="T3" fmla="*/ 0 h 606"/>
                <a:gd name="T4" fmla="*/ 0 w 620"/>
                <a:gd name="T5" fmla="*/ 304 h 606"/>
                <a:gd name="T6" fmla="*/ 194 w 620"/>
                <a:gd name="T7" fmla="*/ 606 h 606"/>
                <a:gd name="T8" fmla="*/ 620 w 620"/>
                <a:gd name="T9" fmla="*/ 30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0" h="606">
                  <a:moveTo>
                    <a:pt x="620" y="304"/>
                  </a:moveTo>
                  <a:lnTo>
                    <a:pt x="194" y="0"/>
                  </a:lnTo>
                  <a:lnTo>
                    <a:pt x="0" y="304"/>
                  </a:lnTo>
                  <a:lnTo>
                    <a:pt x="194" y="606"/>
                  </a:lnTo>
                  <a:lnTo>
                    <a:pt x="620" y="30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263">
              <a:extLst>
                <a:ext uri="{FF2B5EF4-FFF2-40B4-BE49-F238E27FC236}">
                  <a16:creationId xmlns:a16="http://schemas.microsoft.com/office/drawing/2014/main" id="{FBFD5D6A-8CB3-40EC-B686-937A6E7FD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253" y="3478213"/>
              <a:ext cx="184150" cy="206375"/>
            </a:xfrm>
            <a:custGeom>
              <a:avLst/>
              <a:gdLst>
                <a:gd name="T0" fmla="*/ 82 w 116"/>
                <a:gd name="T1" fmla="*/ 0 h 130"/>
                <a:gd name="T2" fmla="*/ 0 w 116"/>
                <a:gd name="T3" fmla="*/ 130 h 130"/>
                <a:gd name="T4" fmla="*/ 50 w 116"/>
                <a:gd name="T5" fmla="*/ 130 h 130"/>
                <a:gd name="T6" fmla="*/ 116 w 116"/>
                <a:gd name="T7" fmla="*/ 24 h 130"/>
                <a:gd name="T8" fmla="*/ 82 w 116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30">
                  <a:moveTo>
                    <a:pt x="82" y="0"/>
                  </a:moveTo>
                  <a:lnTo>
                    <a:pt x="0" y="130"/>
                  </a:lnTo>
                  <a:lnTo>
                    <a:pt x="50" y="130"/>
                  </a:lnTo>
                  <a:lnTo>
                    <a:pt x="116" y="24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271">
              <a:extLst>
                <a:ext uri="{FF2B5EF4-FFF2-40B4-BE49-F238E27FC236}">
                  <a16:creationId xmlns:a16="http://schemas.microsoft.com/office/drawing/2014/main" id="{51B0EC46-8728-46C5-9A88-FD46BD384B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603" y="3478213"/>
              <a:ext cx="182563" cy="206375"/>
            </a:xfrm>
            <a:custGeom>
              <a:avLst/>
              <a:gdLst>
                <a:gd name="T0" fmla="*/ 84 w 115"/>
                <a:gd name="T1" fmla="*/ 0 h 130"/>
                <a:gd name="T2" fmla="*/ 0 w 115"/>
                <a:gd name="T3" fmla="*/ 130 h 130"/>
                <a:gd name="T4" fmla="*/ 50 w 115"/>
                <a:gd name="T5" fmla="*/ 130 h 130"/>
                <a:gd name="T6" fmla="*/ 115 w 115"/>
                <a:gd name="T7" fmla="*/ 24 h 130"/>
                <a:gd name="T8" fmla="*/ 84 w 115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30">
                  <a:moveTo>
                    <a:pt x="84" y="0"/>
                  </a:moveTo>
                  <a:lnTo>
                    <a:pt x="0" y="130"/>
                  </a:lnTo>
                  <a:lnTo>
                    <a:pt x="50" y="130"/>
                  </a:lnTo>
                  <a:lnTo>
                    <a:pt x="115" y="2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281">
              <a:extLst>
                <a:ext uri="{FF2B5EF4-FFF2-40B4-BE49-F238E27FC236}">
                  <a16:creationId xmlns:a16="http://schemas.microsoft.com/office/drawing/2014/main" id="{B04F95BB-1ECE-44C4-9B08-2C51F2621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6" y="3478213"/>
              <a:ext cx="187325" cy="206375"/>
            </a:xfrm>
            <a:custGeom>
              <a:avLst/>
              <a:gdLst>
                <a:gd name="T0" fmla="*/ 84 w 118"/>
                <a:gd name="T1" fmla="*/ 0 h 130"/>
                <a:gd name="T2" fmla="*/ 0 w 118"/>
                <a:gd name="T3" fmla="*/ 130 h 130"/>
                <a:gd name="T4" fmla="*/ 50 w 118"/>
                <a:gd name="T5" fmla="*/ 130 h 130"/>
                <a:gd name="T6" fmla="*/ 118 w 118"/>
                <a:gd name="T7" fmla="*/ 24 h 130"/>
                <a:gd name="T8" fmla="*/ 84 w 118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30">
                  <a:moveTo>
                    <a:pt x="84" y="0"/>
                  </a:moveTo>
                  <a:lnTo>
                    <a:pt x="0" y="130"/>
                  </a:lnTo>
                  <a:lnTo>
                    <a:pt x="50" y="130"/>
                  </a:lnTo>
                  <a:lnTo>
                    <a:pt x="118" y="2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65">
              <a:extLst>
                <a:ext uri="{FF2B5EF4-FFF2-40B4-BE49-F238E27FC236}">
                  <a16:creationId xmlns:a16="http://schemas.microsoft.com/office/drawing/2014/main" id="{2ABE90D0-9378-489B-802A-4C72D012C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3" y="3684588"/>
              <a:ext cx="749300" cy="479425"/>
            </a:xfrm>
            <a:custGeom>
              <a:avLst/>
              <a:gdLst>
                <a:gd name="T0" fmla="*/ 356 w 472"/>
                <a:gd name="T1" fmla="*/ 0 h 302"/>
                <a:gd name="T2" fmla="*/ 0 w 472"/>
                <a:gd name="T3" fmla="*/ 0 h 302"/>
                <a:gd name="T4" fmla="*/ 194 w 472"/>
                <a:gd name="T5" fmla="*/ 302 h 302"/>
                <a:gd name="T6" fmla="*/ 472 w 472"/>
                <a:gd name="T7" fmla="*/ 104 h 302"/>
                <a:gd name="T8" fmla="*/ 472 w 472"/>
                <a:gd name="T9" fmla="*/ 104 h 302"/>
                <a:gd name="T10" fmla="*/ 440 w 472"/>
                <a:gd name="T11" fmla="*/ 128 h 302"/>
                <a:gd name="T12" fmla="*/ 354 w 472"/>
                <a:gd name="T13" fmla="*/ 0 h 302"/>
                <a:gd name="T14" fmla="*/ 356 w 472"/>
                <a:gd name="T15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2" h="302">
                  <a:moveTo>
                    <a:pt x="356" y="0"/>
                  </a:moveTo>
                  <a:lnTo>
                    <a:pt x="0" y="0"/>
                  </a:lnTo>
                  <a:lnTo>
                    <a:pt x="194" y="302"/>
                  </a:lnTo>
                  <a:lnTo>
                    <a:pt x="472" y="104"/>
                  </a:lnTo>
                  <a:lnTo>
                    <a:pt x="472" y="104"/>
                  </a:lnTo>
                  <a:lnTo>
                    <a:pt x="440" y="128"/>
                  </a:lnTo>
                  <a:lnTo>
                    <a:pt x="354" y="0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73">
              <a:extLst>
                <a:ext uri="{FF2B5EF4-FFF2-40B4-BE49-F238E27FC236}">
                  <a16:creationId xmlns:a16="http://schemas.microsoft.com/office/drawing/2014/main" id="{543A9B94-DDA1-457C-873C-AC9DA6725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08453" y="3684588"/>
              <a:ext cx="747713" cy="479425"/>
            </a:xfrm>
            <a:custGeom>
              <a:avLst/>
              <a:gdLst>
                <a:gd name="T0" fmla="*/ 356 w 471"/>
                <a:gd name="T1" fmla="*/ 0 h 302"/>
                <a:gd name="T2" fmla="*/ 0 w 471"/>
                <a:gd name="T3" fmla="*/ 0 h 302"/>
                <a:gd name="T4" fmla="*/ 194 w 471"/>
                <a:gd name="T5" fmla="*/ 302 h 302"/>
                <a:gd name="T6" fmla="*/ 471 w 471"/>
                <a:gd name="T7" fmla="*/ 104 h 302"/>
                <a:gd name="T8" fmla="*/ 471 w 471"/>
                <a:gd name="T9" fmla="*/ 104 h 302"/>
                <a:gd name="T10" fmla="*/ 440 w 471"/>
                <a:gd name="T11" fmla="*/ 128 h 302"/>
                <a:gd name="T12" fmla="*/ 356 w 471"/>
                <a:gd name="T13" fmla="*/ 0 h 302"/>
                <a:gd name="T14" fmla="*/ 356 w 471"/>
                <a:gd name="T15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1" h="302">
                  <a:moveTo>
                    <a:pt x="356" y="0"/>
                  </a:moveTo>
                  <a:lnTo>
                    <a:pt x="0" y="0"/>
                  </a:lnTo>
                  <a:lnTo>
                    <a:pt x="194" y="302"/>
                  </a:lnTo>
                  <a:lnTo>
                    <a:pt x="471" y="104"/>
                  </a:lnTo>
                  <a:lnTo>
                    <a:pt x="471" y="104"/>
                  </a:lnTo>
                  <a:lnTo>
                    <a:pt x="440" y="128"/>
                  </a:lnTo>
                  <a:lnTo>
                    <a:pt x="356" y="0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283">
              <a:extLst>
                <a:ext uri="{FF2B5EF4-FFF2-40B4-BE49-F238E27FC236}">
                  <a16:creationId xmlns:a16="http://schemas.microsoft.com/office/drawing/2014/main" id="{25015CD4-4D07-4028-BD6B-93B4D0673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978" y="3684588"/>
              <a:ext cx="693738" cy="479425"/>
            </a:xfrm>
            <a:custGeom>
              <a:avLst/>
              <a:gdLst>
                <a:gd name="T0" fmla="*/ 353 w 437"/>
                <a:gd name="T1" fmla="*/ 0 h 302"/>
                <a:gd name="T2" fmla="*/ 0 w 437"/>
                <a:gd name="T3" fmla="*/ 0 h 302"/>
                <a:gd name="T4" fmla="*/ 193 w 437"/>
                <a:gd name="T5" fmla="*/ 302 h 302"/>
                <a:gd name="T6" fmla="*/ 437 w 437"/>
                <a:gd name="T7" fmla="*/ 128 h 302"/>
                <a:gd name="T8" fmla="*/ 353 w 437"/>
                <a:gd name="T9" fmla="*/ 0 h 302"/>
                <a:gd name="T10" fmla="*/ 353 w 437"/>
                <a:gd name="T1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7" h="302">
                  <a:moveTo>
                    <a:pt x="353" y="0"/>
                  </a:moveTo>
                  <a:lnTo>
                    <a:pt x="0" y="0"/>
                  </a:lnTo>
                  <a:lnTo>
                    <a:pt x="193" y="302"/>
                  </a:lnTo>
                  <a:lnTo>
                    <a:pt x="437" y="128"/>
                  </a:lnTo>
                  <a:lnTo>
                    <a:pt x="353" y="0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89">
              <a:extLst>
                <a:ext uri="{FF2B5EF4-FFF2-40B4-BE49-F238E27FC236}">
                  <a16:creationId xmlns:a16="http://schemas.microsoft.com/office/drawing/2014/main" id="{6134C1B4-DC0E-4F25-ADBE-B84C41C2A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92741" y="3684588"/>
              <a:ext cx="984250" cy="479425"/>
            </a:xfrm>
            <a:custGeom>
              <a:avLst/>
              <a:gdLst>
                <a:gd name="T0" fmla="*/ 620 w 620"/>
                <a:gd name="T1" fmla="*/ 0 h 302"/>
                <a:gd name="T2" fmla="*/ 0 w 620"/>
                <a:gd name="T3" fmla="*/ 0 h 302"/>
                <a:gd name="T4" fmla="*/ 194 w 620"/>
                <a:gd name="T5" fmla="*/ 302 h 302"/>
                <a:gd name="T6" fmla="*/ 620 w 620"/>
                <a:gd name="T7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0" h="302">
                  <a:moveTo>
                    <a:pt x="620" y="0"/>
                  </a:moveTo>
                  <a:lnTo>
                    <a:pt x="0" y="0"/>
                  </a:lnTo>
                  <a:lnTo>
                    <a:pt x="194" y="302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0" name="Freeform 260">
              <a:extLst>
                <a:ext uri="{FF2B5EF4-FFF2-40B4-BE49-F238E27FC236}">
                  <a16:creationId xmlns:a16="http://schemas.microsoft.com/office/drawing/2014/main" id="{68FC81AE-9EB6-44CE-AC1A-90A891EFB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3" y="3201988"/>
              <a:ext cx="984250" cy="962025"/>
            </a:xfrm>
            <a:custGeom>
              <a:avLst/>
              <a:gdLst>
                <a:gd name="T0" fmla="*/ 620 w 620"/>
                <a:gd name="T1" fmla="*/ 304 h 606"/>
                <a:gd name="T2" fmla="*/ 194 w 620"/>
                <a:gd name="T3" fmla="*/ 0 h 606"/>
                <a:gd name="T4" fmla="*/ 0 w 620"/>
                <a:gd name="T5" fmla="*/ 304 h 606"/>
                <a:gd name="T6" fmla="*/ 194 w 620"/>
                <a:gd name="T7" fmla="*/ 606 h 606"/>
                <a:gd name="T8" fmla="*/ 620 w 620"/>
                <a:gd name="T9" fmla="*/ 30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0" h="606">
                  <a:moveTo>
                    <a:pt x="620" y="304"/>
                  </a:moveTo>
                  <a:lnTo>
                    <a:pt x="194" y="0"/>
                  </a:lnTo>
                  <a:lnTo>
                    <a:pt x="0" y="304"/>
                  </a:lnTo>
                  <a:lnTo>
                    <a:pt x="194" y="606"/>
                  </a:lnTo>
                  <a:lnTo>
                    <a:pt x="620" y="3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1" name="Freeform 266">
              <a:extLst>
                <a:ext uri="{FF2B5EF4-FFF2-40B4-BE49-F238E27FC236}">
                  <a16:creationId xmlns:a16="http://schemas.microsoft.com/office/drawing/2014/main" id="{32C05FAB-0F28-466C-BC8F-FE96CF134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3" y="3684588"/>
              <a:ext cx="749300" cy="479425"/>
            </a:xfrm>
            <a:custGeom>
              <a:avLst/>
              <a:gdLst>
                <a:gd name="T0" fmla="*/ 356 w 472"/>
                <a:gd name="T1" fmla="*/ 0 h 302"/>
                <a:gd name="T2" fmla="*/ 0 w 472"/>
                <a:gd name="T3" fmla="*/ 0 h 302"/>
                <a:gd name="T4" fmla="*/ 194 w 472"/>
                <a:gd name="T5" fmla="*/ 302 h 302"/>
                <a:gd name="T6" fmla="*/ 472 w 472"/>
                <a:gd name="T7" fmla="*/ 104 h 302"/>
                <a:gd name="T8" fmla="*/ 472 w 472"/>
                <a:gd name="T9" fmla="*/ 104 h 302"/>
                <a:gd name="T10" fmla="*/ 440 w 472"/>
                <a:gd name="T11" fmla="*/ 128 h 302"/>
                <a:gd name="T12" fmla="*/ 354 w 472"/>
                <a:gd name="T13" fmla="*/ 0 h 302"/>
                <a:gd name="T14" fmla="*/ 356 w 472"/>
                <a:gd name="T15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2" h="302">
                  <a:moveTo>
                    <a:pt x="356" y="0"/>
                  </a:moveTo>
                  <a:lnTo>
                    <a:pt x="0" y="0"/>
                  </a:lnTo>
                  <a:lnTo>
                    <a:pt x="194" y="302"/>
                  </a:lnTo>
                  <a:lnTo>
                    <a:pt x="472" y="104"/>
                  </a:lnTo>
                  <a:lnTo>
                    <a:pt x="472" y="104"/>
                  </a:lnTo>
                  <a:lnTo>
                    <a:pt x="440" y="128"/>
                  </a:lnTo>
                  <a:lnTo>
                    <a:pt x="354" y="0"/>
                  </a:lnTo>
                  <a:lnTo>
                    <a:pt x="3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2" name="Freeform 267">
              <a:extLst>
                <a:ext uri="{FF2B5EF4-FFF2-40B4-BE49-F238E27FC236}">
                  <a16:creationId xmlns:a16="http://schemas.microsoft.com/office/drawing/2014/main" id="{D860A9D3-BCF2-407F-B645-34664D76AE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078" y="3684588"/>
              <a:ext cx="187325" cy="203200"/>
            </a:xfrm>
            <a:custGeom>
              <a:avLst/>
              <a:gdLst>
                <a:gd name="T0" fmla="*/ 52 w 118"/>
                <a:gd name="T1" fmla="*/ 0 h 128"/>
                <a:gd name="T2" fmla="*/ 2 w 118"/>
                <a:gd name="T3" fmla="*/ 0 h 128"/>
                <a:gd name="T4" fmla="*/ 0 w 118"/>
                <a:gd name="T5" fmla="*/ 0 h 128"/>
                <a:gd name="T6" fmla="*/ 86 w 118"/>
                <a:gd name="T7" fmla="*/ 128 h 128"/>
                <a:gd name="T8" fmla="*/ 118 w 118"/>
                <a:gd name="T9" fmla="*/ 104 h 128"/>
                <a:gd name="T10" fmla="*/ 50 w 118"/>
                <a:gd name="T11" fmla="*/ 0 h 128"/>
                <a:gd name="T12" fmla="*/ 52 w 11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128">
                  <a:moveTo>
                    <a:pt x="5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86" y="128"/>
                  </a:lnTo>
                  <a:lnTo>
                    <a:pt x="118" y="104"/>
                  </a:lnTo>
                  <a:lnTo>
                    <a:pt x="50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tx2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3" name="Freeform 268">
              <a:extLst>
                <a:ext uri="{FF2B5EF4-FFF2-40B4-BE49-F238E27FC236}">
                  <a16:creationId xmlns:a16="http://schemas.microsoft.com/office/drawing/2014/main" id="{83CC8588-84AF-493B-8031-5AA185D9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078" y="3684588"/>
              <a:ext cx="187325" cy="203200"/>
            </a:xfrm>
            <a:custGeom>
              <a:avLst/>
              <a:gdLst>
                <a:gd name="T0" fmla="*/ 52 w 118"/>
                <a:gd name="T1" fmla="*/ 0 h 128"/>
                <a:gd name="T2" fmla="*/ 2 w 118"/>
                <a:gd name="T3" fmla="*/ 0 h 128"/>
                <a:gd name="T4" fmla="*/ 0 w 118"/>
                <a:gd name="T5" fmla="*/ 0 h 128"/>
                <a:gd name="T6" fmla="*/ 86 w 118"/>
                <a:gd name="T7" fmla="*/ 128 h 128"/>
                <a:gd name="T8" fmla="*/ 118 w 118"/>
                <a:gd name="T9" fmla="*/ 104 h 128"/>
                <a:gd name="T10" fmla="*/ 50 w 118"/>
                <a:gd name="T11" fmla="*/ 0 h 128"/>
                <a:gd name="T12" fmla="*/ 52 w 11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128">
                  <a:moveTo>
                    <a:pt x="5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86" y="128"/>
                  </a:lnTo>
                  <a:lnTo>
                    <a:pt x="118" y="104"/>
                  </a:lnTo>
                  <a:lnTo>
                    <a:pt x="50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4" name="Freeform 275">
              <a:extLst>
                <a:ext uri="{FF2B5EF4-FFF2-40B4-BE49-F238E27FC236}">
                  <a16:creationId xmlns:a16="http://schemas.microsoft.com/office/drawing/2014/main" id="{52397A9F-C09E-4D77-82FB-6E4C1559A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603" y="3684588"/>
              <a:ext cx="182563" cy="203200"/>
            </a:xfrm>
            <a:custGeom>
              <a:avLst/>
              <a:gdLst>
                <a:gd name="T0" fmla="*/ 50 w 115"/>
                <a:gd name="T1" fmla="*/ 0 h 128"/>
                <a:gd name="T2" fmla="*/ 0 w 115"/>
                <a:gd name="T3" fmla="*/ 0 h 128"/>
                <a:gd name="T4" fmla="*/ 0 w 115"/>
                <a:gd name="T5" fmla="*/ 0 h 128"/>
                <a:gd name="T6" fmla="*/ 84 w 115"/>
                <a:gd name="T7" fmla="*/ 128 h 128"/>
                <a:gd name="T8" fmla="*/ 115 w 115"/>
                <a:gd name="T9" fmla="*/ 104 h 128"/>
                <a:gd name="T10" fmla="*/ 50 w 115"/>
                <a:gd name="T11" fmla="*/ 0 h 128"/>
                <a:gd name="T12" fmla="*/ 50 w 115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28">
                  <a:moveTo>
                    <a:pt x="5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4" y="128"/>
                  </a:lnTo>
                  <a:lnTo>
                    <a:pt x="115" y="104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tx2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5" name="Freeform 276">
              <a:extLst>
                <a:ext uri="{FF2B5EF4-FFF2-40B4-BE49-F238E27FC236}">
                  <a16:creationId xmlns:a16="http://schemas.microsoft.com/office/drawing/2014/main" id="{26254863-0430-4658-8F8B-6EF842606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603" y="3684588"/>
              <a:ext cx="182563" cy="203200"/>
            </a:xfrm>
            <a:custGeom>
              <a:avLst/>
              <a:gdLst>
                <a:gd name="T0" fmla="*/ 50 w 115"/>
                <a:gd name="T1" fmla="*/ 0 h 128"/>
                <a:gd name="T2" fmla="*/ 0 w 115"/>
                <a:gd name="T3" fmla="*/ 0 h 128"/>
                <a:gd name="T4" fmla="*/ 0 w 115"/>
                <a:gd name="T5" fmla="*/ 0 h 128"/>
                <a:gd name="T6" fmla="*/ 84 w 115"/>
                <a:gd name="T7" fmla="*/ 128 h 128"/>
                <a:gd name="T8" fmla="*/ 115 w 115"/>
                <a:gd name="T9" fmla="*/ 104 h 128"/>
                <a:gd name="T10" fmla="*/ 50 w 115"/>
                <a:gd name="T11" fmla="*/ 0 h 128"/>
                <a:gd name="T12" fmla="*/ 50 w 115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28">
                  <a:moveTo>
                    <a:pt x="5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4" y="128"/>
                  </a:lnTo>
                  <a:lnTo>
                    <a:pt x="115" y="104"/>
                  </a:lnTo>
                  <a:lnTo>
                    <a:pt x="50" y="0"/>
                  </a:lnTo>
                  <a:lnTo>
                    <a:pt x="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6" name="Freeform 285">
              <a:extLst>
                <a:ext uri="{FF2B5EF4-FFF2-40B4-BE49-F238E27FC236}">
                  <a16:creationId xmlns:a16="http://schemas.microsoft.com/office/drawing/2014/main" id="{702B8C24-DDBF-4EA8-A2D9-AD4F6DF32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6" y="3684588"/>
              <a:ext cx="184150" cy="203200"/>
            </a:xfrm>
            <a:custGeom>
              <a:avLst/>
              <a:gdLst>
                <a:gd name="T0" fmla="*/ 50 w 116"/>
                <a:gd name="T1" fmla="*/ 0 h 128"/>
                <a:gd name="T2" fmla="*/ 0 w 116"/>
                <a:gd name="T3" fmla="*/ 0 h 128"/>
                <a:gd name="T4" fmla="*/ 0 w 116"/>
                <a:gd name="T5" fmla="*/ 0 h 128"/>
                <a:gd name="T6" fmla="*/ 84 w 116"/>
                <a:gd name="T7" fmla="*/ 128 h 128"/>
                <a:gd name="T8" fmla="*/ 116 w 116"/>
                <a:gd name="T9" fmla="*/ 104 h 128"/>
                <a:gd name="T10" fmla="*/ 50 w 116"/>
                <a:gd name="T11" fmla="*/ 0 h 128"/>
                <a:gd name="T12" fmla="*/ 50 w 116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28">
                  <a:moveTo>
                    <a:pt x="5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4" y="128"/>
                  </a:lnTo>
                  <a:lnTo>
                    <a:pt x="116" y="104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tx2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7" name="Freeform 286">
              <a:extLst>
                <a:ext uri="{FF2B5EF4-FFF2-40B4-BE49-F238E27FC236}">
                  <a16:creationId xmlns:a16="http://schemas.microsoft.com/office/drawing/2014/main" id="{BAE2AA14-FD75-43CB-8F11-809E0327B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6" y="3684588"/>
              <a:ext cx="184150" cy="203200"/>
            </a:xfrm>
            <a:custGeom>
              <a:avLst/>
              <a:gdLst>
                <a:gd name="T0" fmla="*/ 50 w 116"/>
                <a:gd name="T1" fmla="*/ 0 h 128"/>
                <a:gd name="T2" fmla="*/ 0 w 116"/>
                <a:gd name="T3" fmla="*/ 0 h 128"/>
                <a:gd name="T4" fmla="*/ 0 w 116"/>
                <a:gd name="T5" fmla="*/ 0 h 128"/>
                <a:gd name="T6" fmla="*/ 84 w 116"/>
                <a:gd name="T7" fmla="*/ 128 h 128"/>
                <a:gd name="T8" fmla="*/ 116 w 116"/>
                <a:gd name="T9" fmla="*/ 104 h 128"/>
                <a:gd name="T10" fmla="*/ 50 w 116"/>
                <a:gd name="T11" fmla="*/ 0 h 128"/>
                <a:gd name="T12" fmla="*/ 50 w 116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28">
                  <a:moveTo>
                    <a:pt x="5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4" y="128"/>
                  </a:lnTo>
                  <a:lnTo>
                    <a:pt x="116" y="104"/>
                  </a:lnTo>
                  <a:lnTo>
                    <a:pt x="50" y="0"/>
                  </a:lnTo>
                  <a:lnTo>
                    <a:pt x="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62" name="Group 361" descr="sequence of hollow skinny cylinders">
            <a:extLst>
              <a:ext uri="{FF2B5EF4-FFF2-40B4-BE49-F238E27FC236}">
                <a16:creationId xmlns:a16="http://schemas.microsoft.com/office/drawing/2014/main" id="{2237541B-723C-4BEB-9CA4-1F17E2E9DC08}"/>
              </a:ext>
            </a:extLst>
          </p:cNvPr>
          <p:cNvGrpSpPr/>
          <p:nvPr/>
        </p:nvGrpSpPr>
        <p:grpSpPr>
          <a:xfrm>
            <a:off x="487365" y="4535488"/>
            <a:ext cx="2622548" cy="896938"/>
            <a:chOff x="487365" y="4535488"/>
            <a:chExt cx="2622548" cy="896938"/>
          </a:xfrm>
        </p:grpSpPr>
        <p:sp>
          <p:nvSpPr>
            <p:cNvPr id="93" name="Freeform 317">
              <a:extLst>
                <a:ext uri="{FF2B5EF4-FFF2-40B4-BE49-F238E27FC236}">
                  <a16:creationId xmlns:a16="http://schemas.microsoft.com/office/drawing/2014/main" id="{D5C1DA56-CA09-4B78-98B2-7313E478C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640" y="4681539"/>
              <a:ext cx="196850" cy="606425"/>
            </a:xfrm>
            <a:custGeom>
              <a:avLst/>
              <a:gdLst>
                <a:gd name="T0" fmla="*/ 0 w 62"/>
                <a:gd name="T1" fmla="*/ 191 h 191"/>
                <a:gd name="T2" fmla="*/ 30 w 62"/>
                <a:gd name="T3" fmla="*/ 95 h 191"/>
                <a:gd name="T4" fmla="*/ 0 w 62"/>
                <a:gd name="T5" fmla="*/ 0 h 191"/>
                <a:gd name="T6" fmla="*/ 33 w 62"/>
                <a:gd name="T7" fmla="*/ 0 h 191"/>
                <a:gd name="T8" fmla="*/ 62 w 62"/>
                <a:gd name="T9" fmla="*/ 95 h 191"/>
                <a:gd name="T10" fmla="*/ 33 w 62"/>
                <a:gd name="T11" fmla="*/ 191 h 191"/>
                <a:gd name="T12" fmla="*/ 0 w 62"/>
                <a:gd name="T13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191">
                  <a:moveTo>
                    <a:pt x="0" y="191"/>
                  </a:moveTo>
                  <a:cubicBezTo>
                    <a:pt x="16" y="191"/>
                    <a:pt x="30" y="148"/>
                    <a:pt x="30" y="95"/>
                  </a:cubicBezTo>
                  <a:cubicBezTo>
                    <a:pt x="30" y="42"/>
                    <a:pt x="16" y="0"/>
                    <a:pt x="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9" y="0"/>
                    <a:pt x="62" y="42"/>
                    <a:pt x="62" y="95"/>
                  </a:cubicBezTo>
                  <a:cubicBezTo>
                    <a:pt x="62" y="148"/>
                    <a:pt x="49" y="191"/>
                    <a:pt x="33" y="191"/>
                  </a:cubicBezTo>
                  <a:cubicBezTo>
                    <a:pt x="0" y="191"/>
                    <a:pt x="0" y="191"/>
                    <a:pt x="0" y="19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318">
              <a:extLst>
                <a:ext uri="{FF2B5EF4-FFF2-40B4-BE49-F238E27FC236}">
                  <a16:creationId xmlns:a16="http://schemas.microsoft.com/office/drawing/2014/main" id="{6DC0ACBA-B722-4378-8587-E9C4D2E64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1440" y="4535488"/>
              <a:ext cx="323850" cy="895350"/>
            </a:xfrm>
            <a:custGeom>
              <a:avLst/>
              <a:gdLst>
                <a:gd name="T0" fmla="*/ 51 w 102"/>
                <a:gd name="T1" fmla="*/ 0 h 282"/>
                <a:gd name="T2" fmla="*/ 0 w 102"/>
                <a:gd name="T3" fmla="*/ 141 h 282"/>
                <a:gd name="T4" fmla="*/ 51 w 102"/>
                <a:gd name="T5" fmla="*/ 282 h 282"/>
                <a:gd name="T6" fmla="*/ 102 w 102"/>
                <a:gd name="T7" fmla="*/ 141 h 282"/>
                <a:gd name="T8" fmla="*/ 51 w 102"/>
                <a:gd name="T9" fmla="*/ 0 h 282"/>
                <a:gd name="T10" fmla="*/ 57 w 102"/>
                <a:gd name="T11" fmla="*/ 237 h 282"/>
                <a:gd name="T12" fmla="*/ 28 w 102"/>
                <a:gd name="T13" fmla="*/ 141 h 282"/>
                <a:gd name="T14" fmla="*/ 57 w 102"/>
                <a:gd name="T15" fmla="*/ 46 h 282"/>
                <a:gd name="T16" fmla="*/ 86 w 102"/>
                <a:gd name="T17" fmla="*/ 141 h 282"/>
                <a:gd name="T18" fmla="*/ 57 w 102"/>
                <a:gd name="T19" fmla="*/ 237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82">
                  <a:moveTo>
                    <a:pt x="51" y="0"/>
                  </a:moveTo>
                  <a:cubicBezTo>
                    <a:pt x="23" y="0"/>
                    <a:pt x="0" y="63"/>
                    <a:pt x="0" y="141"/>
                  </a:cubicBezTo>
                  <a:cubicBezTo>
                    <a:pt x="0" y="219"/>
                    <a:pt x="23" y="282"/>
                    <a:pt x="51" y="282"/>
                  </a:cubicBezTo>
                  <a:cubicBezTo>
                    <a:pt x="79" y="282"/>
                    <a:pt x="102" y="219"/>
                    <a:pt x="102" y="141"/>
                  </a:cubicBezTo>
                  <a:cubicBezTo>
                    <a:pt x="102" y="63"/>
                    <a:pt x="79" y="0"/>
                    <a:pt x="51" y="0"/>
                  </a:cubicBezTo>
                  <a:moveTo>
                    <a:pt x="57" y="237"/>
                  </a:moveTo>
                  <a:cubicBezTo>
                    <a:pt x="41" y="237"/>
                    <a:pt x="28" y="194"/>
                    <a:pt x="28" y="141"/>
                  </a:cubicBezTo>
                  <a:cubicBezTo>
                    <a:pt x="28" y="88"/>
                    <a:pt x="41" y="46"/>
                    <a:pt x="57" y="46"/>
                  </a:cubicBezTo>
                  <a:cubicBezTo>
                    <a:pt x="73" y="46"/>
                    <a:pt x="86" y="88"/>
                    <a:pt x="86" y="141"/>
                  </a:cubicBezTo>
                  <a:cubicBezTo>
                    <a:pt x="86" y="194"/>
                    <a:pt x="73" y="237"/>
                    <a:pt x="57" y="23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319">
              <a:extLst>
                <a:ext uri="{FF2B5EF4-FFF2-40B4-BE49-F238E27FC236}">
                  <a16:creationId xmlns:a16="http://schemas.microsoft.com/office/drawing/2014/main" id="{C8C82BFB-290F-47D6-84FB-7965C2BB6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340" y="4535488"/>
              <a:ext cx="327025" cy="895350"/>
            </a:xfrm>
            <a:custGeom>
              <a:avLst/>
              <a:gdLst>
                <a:gd name="T0" fmla="*/ 50 w 103"/>
                <a:gd name="T1" fmla="*/ 282 h 282"/>
                <a:gd name="T2" fmla="*/ 0 w 103"/>
                <a:gd name="T3" fmla="*/ 141 h 282"/>
                <a:gd name="T4" fmla="*/ 50 w 103"/>
                <a:gd name="T5" fmla="*/ 0 h 282"/>
                <a:gd name="T6" fmla="*/ 103 w 103"/>
                <a:gd name="T7" fmla="*/ 0 h 282"/>
                <a:gd name="T8" fmla="*/ 52 w 103"/>
                <a:gd name="T9" fmla="*/ 141 h 282"/>
                <a:gd name="T10" fmla="*/ 103 w 103"/>
                <a:gd name="T11" fmla="*/ 282 h 282"/>
                <a:gd name="T12" fmla="*/ 50 w 103"/>
                <a:gd name="T13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282">
                  <a:moveTo>
                    <a:pt x="50" y="282"/>
                  </a:moveTo>
                  <a:cubicBezTo>
                    <a:pt x="22" y="282"/>
                    <a:pt x="0" y="219"/>
                    <a:pt x="0" y="141"/>
                  </a:cubicBezTo>
                  <a:cubicBezTo>
                    <a:pt x="0" y="63"/>
                    <a:pt x="22" y="0"/>
                    <a:pt x="50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75" y="0"/>
                    <a:pt x="52" y="63"/>
                    <a:pt x="52" y="141"/>
                  </a:cubicBezTo>
                  <a:cubicBezTo>
                    <a:pt x="52" y="219"/>
                    <a:pt x="75" y="282"/>
                    <a:pt x="103" y="282"/>
                  </a:cubicBezTo>
                  <a:cubicBezTo>
                    <a:pt x="50" y="282"/>
                    <a:pt x="50" y="282"/>
                    <a:pt x="50" y="28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320">
              <a:extLst>
                <a:ext uri="{FF2B5EF4-FFF2-40B4-BE49-F238E27FC236}">
                  <a16:creationId xmlns:a16="http://schemas.microsoft.com/office/drawing/2014/main" id="{C0B1169B-E8B4-43D1-860F-0E96E5CDC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1440" y="4535488"/>
              <a:ext cx="323850" cy="895350"/>
            </a:xfrm>
            <a:custGeom>
              <a:avLst/>
              <a:gdLst>
                <a:gd name="T0" fmla="*/ 28 w 102"/>
                <a:gd name="T1" fmla="*/ 141 h 282"/>
                <a:gd name="T2" fmla="*/ 28 w 102"/>
                <a:gd name="T3" fmla="*/ 141 h 282"/>
                <a:gd name="T4" fmla="*/ 57 w 102"/>
                <a:gd name="T5" fmla="*/ 46 h 282"/>
                <a:gd name="T6" fmla="*/ 86 w 102"/>
                <a:gd name="T7" fmla="*/ 141 h 282"/>
                <a:gd name="T8" fmla="*/ 86 w 102"/>
                <a:gd name="T9" fmla="*/ 141 h 282"/>
                <a:gd name="T10" fmla="*/ 86 w 102"/>
                <a:gd name="T11" fmla="*/ 141 h 282"/>
                <a:gd name="T12" fmla="*/ 86 w 102"/>
                <a:gd name="T13" fmla="*/ 141 h 282"/>
                <a:gd name="T14" fmla="*/ 57 w 102"/>
                <a:gd name="T15" fmla="*/ 237 h 282"/>
                <a:gd name="T16" fmla="*/ 41 w 102"/>
                <a:gd name="T17" fmla="*/ 220 h 282"/>
                <a:gd name="T18" fmla="*/ 28 w 102"/>
                <a:gd name="T19" fmla="*/ 141 h 282"/>
                <a:gd name="T20" fmla="*/ 28 w 102"/>
                <a:gd name="T21" fmla="*/ 141 h 282"/>
                <a:gd name="T22" fmla="*/ 51 w 102"/>
                <a:gd name="T23" fmla="*/ 0 h 282"/>
                <a:gd name="T24" fmla="*/ 0 w 102"/>
                <a:gd name="T25" fmla="*/ 141 h 282"/>
                <a:gd name="T26" fmla="*/ 51 w 102"/>
                <a:gd name="T27" fmla="*/ 282 h 282"/>
                <a:gd name="T28" fmla="*/ 102 w 102"/>
                <a:gd name="T29" fmla="*/ 141 h 282"/>
                <a:gd name="T30" fmla="*/ 51 w 102"/>
                <a:gd name="T3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282">
                  <a:moveTo>
                    <a:pt x="28" y="141"/>
                  </a:moveTo>
                  <a:cubicBezTo>
                    <a:pt x="28" y="141"/>
                    <a:pt x="28" y="141"/>
                    <a:pt x="28" y="141"/>
                  </a:cubicBezTo>
                  <a:cubicBezTo>
                    <a:pt x="28" y="88"/>
                    <a:pt x="41" y="46"/>
                    <a:pt x="57" y="46"/>
                  </a:cubicBezTo>
                  <a:cubicBezTo>
                    <a:pt x="73" y="46"/>
                    <a:pt x="86" y="88"/>
                    <a:pt x="86" y="141"/>
                  </a:cubicBezTo>
                  <a:cubicBezTo>
                    <a:pt x="86" y="141"/>
                    <a:pt x="86" y="141"/>
                    <a:pt x="86" y="141"/>
                  </a:cubicBezTo>
                  <a:cubicBezTo>
                    <a:pt x="86" y="141"/>
                    <a:pt x="86" y="141"/>
                    <a:pt x="86" y="141"/>
                  </a:cubicBezTo>
                  <a:cubicBezTo>
                    <a:pt x="86" y="141"/>
                    <a:pt x="86" y="141"/>
                    <a:pt x="86" y="141"/>
                  </a:cubicBezTo>
                  <a:cubicBezTo>
                    <a:pt x="86" y="194"/>
                    <a:pt x="73" y="237"/>
                    <a:pt x="57" y="237"/>
                  </a:cubicBezTo>
                  <a:cubicBezTo>
                    <a:pt x="51" y="237"/>
                    <a:pt x="46" y="231"/>
                    <a:pt x="41" y="220"/>
                  </a:cubicBezTo>
                  <a:cubicBezTo>
                    <a:pt x="33" y="203"/>
                    <a:pt x="28" y="174"/>
                    <a:pt x="28" y="141"/>
                  </a:cubicBezTo>
                  <a:cubicBezTo>
                    <a:pt x="28" y="141"/>
                    <a:pt x="28" y="141"/>
                    <a:pt x="28" y="141"/>
                  </a:cubicBezTo>
                  <a:moveTo>
                    <a:pt x="51" y="0"/>
                  </a:moveTo>
                  <a:cubicBezTo>
                    <a:pt x="23" y="0"/>
                    <a:pt x="0" y="63"/>
                    <a:pt x="0" y="141"/>
                  </a:cubicBezTo>
                  <a:cubicBezTo>
                    <a:pt x="0" y="219"/>
                    <a:pt x="23" y="282"/>
                    <a:pt x="51" y="282"/>
                  </a:cubicBezTo>
                  <a:cubicBezTo>
                    <a:pt x="79" y="282"/>
                    <a:pt x="102" y="219"/>
                    <a:pt x="102" y="141"/>
                  </a:cubicBezTo>
                  <a:cubicBezTo>
                    <a:pt x="102" y="63"/>
                    <a:pt x="79" y="0"/>
                    <a:pt x="51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Freeform 16">
              <a:extLst>
                <a:ext uri="{FF2B5EF4-FFF2-40B4-BE49-F238E27FC236}">
                  <a16:creationId xmlns:a16="http://schemas.microsoft.com/office/drawing/2014/main" id="{43BB9DCE-9DCD-409B-B98F-CBC8BE58D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871540" y="4681539"/>
              <a:ext cx="196850" cy="606425"/>
            </a:xfrm>
            <a:custGeom>
              <a:avLst/>
              <a:gdLst>
                <a:gd name="T0" fmla="*/ 0 w 62"/>
                <a:gd name="T1" fmla="*/ 191 h 191"/>
                <a:gd name="T2" fmla="*/ 29 w 62"/>
                <a:gd name="T3" fmla="*/ 95 h 191"/>
                <a:gd name="T4" fmla="*/ 0 w 62"/>
                <a:gd name="T5" fmla="*/ 0 h 191"/>
                <a:gd name="T6" fmla="*/ 33 w 62"/>
                <a:gd name="T7" fmla="*/ 0 h 191"/>
                <a:gd name="T8" fmla="*/ 62 w 62"/>
                <a:gd name="T9" fmla="*/ 95 h 191"/>
                <a:gd name="T10" fmla="*/ 33 w 62"/>
                <a:gd name="T11" fmla="*/ 191 h 191"/>
                <a:gd name="T12" fmla="*/ 0 w 62"/>
                <a:gd name="T13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191">
                  <a:moveTo>
                    <a:pt x="0" y="191"/>
                  </a:moveTo>
                  <a:cubicBezTo>
                    <a:pt x="16" y="191"/>
                    <a:pt x="29" y="148"/>
                    <a:pt x="29" y="95"/>
                  </a:cubicBezTo>
                  <a:cubicBezTo>
                    <a:pt x="29" y="42"/>
                    <a:pt x="16" y="0"/>
                    <a:pt x="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9" y="0"/>
                    <a:pt x="62" y="42"/>
                    <a:pt x="62" y="95"/>
                  </a:cubicBezTo>
                  <a:cubicBezTo>
                    <a:pt x="62" y="148"/>
                    <a:pt x="49" y="191"/>
                    <a:pt x="33" y="191"/>
                  </a:cubicBezTo>
                  <a:cubicBezTo>
                    <a:pt x="0" y="191"/>
                    <a:pt x="0" y="191"/>
                    <a:pt x="0" y="19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Freeform 17">
              <a:extLst>
                <a:ext uri="{FF2B5EF4-FFF2-40B4-BE49-F238E27FC236}">
                  <a16:creationId xmlns:a16="http://schemas.microsoft.com/office/drawing/2014/main" id="{EB82E137-CC2F-41EC-A09E-1CB9D6C30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2361" y="4535488"/>
              <a:ext cx="320675" cy="895350"/>
            </a:xfrm>
            <a:custGeom>
              <a:avLst/>
              <a:gdLst>
                <a:gd name="T0" fmla="*/ 50 w 101"/>
                <a:gd name="T1" fmla="*/ 0 h 282"/>
                <a:gd name="T2" fmla="*/ 0 w 101"/>
                <a:gd name="T3" fmla="*/ 141 h 282"/>
                <a:gd name="T4" fmla="*/ 50 w 101"/>
                <a:gd name="T5" fmla="*/ 282 h 282"/>
                <a:gd name="T6" fmla="*/ 101 w 101"/>
                <a:gd name="T7" fmla="*/ 141 h 282"/>
                <a:gd name="T8" fmla="*/ 50 w 101"/>
                <a:gd name="T9" fmla="*/ 0 h 282"/>
                <a:gd name="T10" fmla="*/ 57 w 101"/>
                <a:gd name="T11" fmla="*/ 237 h 282"/>
                <a:gd name="T12" fmla="*/ 28 w 101"/>
                <a:gd name="T13" fmla="*/ 141 h 282"/>
                <a:gd name="T14" fmla="*/ 57 w 101"/>
                <a:gd name="T15" fmla="*/ 46 h 282"/>
                <a:gd name="T16" fmla="*/ 86 w 101"/>
                <a:gd name="T17" fmla="*/ 141 h 282"/>
                <a:gd name="T18" fmla="*/ 57 w 101"/>
                <a:gd name="T19" fmla="*/ 237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282">
                  <a:moveTo>
                    <a:pt x="50" y="0"/>
                  </a:moveTo>
                  <a:cubicBezTo>
                    <a:pt x="22" y="0"/>
                    <a:pt x="0" y="63"/>
                    <a:pt x="0" y="141"/>
                  </a:cubicBezTo>
                  <a:cubicBezTo>
                    <a:pt x="0" y="219"/>
                    <a:pt x="22" y="282"/>
                    <a:pt x="50" y="282"/>
                  </a:cubicBezTo>
                  <a:cubicBezTo>
                    <a:pt x="79" y="282"/>
                    <a:pt x="101" y="219"/>
                    <a:pt x="101" y="141"/>
                  </a:cubicBezTo>
                  <a:cubicBezTo>
                    <a:pt x="101" y="63"/>
                    <a:pt x="79" y="0"/>
                    <a:pt x="50" y="0"/>
                  </a:cubicBezTo>
                  <a:moveTo>
                    <a:pt x="57" y="237"/>
                  </a:moveTo>
                  <a:cubicBezTo>
                    <a:pt x="41" y="237"/>
                    <a:pt x="28" y="194"/>
                    <a:pt x="28" y="141"/>
                  </a:cubicBezTo>
                  <a:cubicBezTo>
                    <a:pt x="28" y="88"/>
                    <a:pt x="41" y="46"/>
                    <a:pt x="57" y="46"/>
                  </a:cubicBezTo>
                  <a:cubicBezTo>
                    <a:pt x="73" y="46"/>
                    <a:pt x="86" y="88"/>
                    <a:pt x="86" y="141"/>
                  </a:cubicBezTo>
                  <a:cubicBezTo>
                    <a:pt x="86" y="194"/>
                    <a:pt x="73" y="237"/>
                    <a:pt x="57" y="23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Freeform 323">
              <a:extLst>
                <a:ext uri="{FF2B5EF4-FFF2-40B4-BE49-F238E27FC236}">
                  <a16:creationId xmlns:a16="http://schemas.microsoft.com/office/drawing/2014/main" id="{71E36A01-2BA0-4A94-A35D-B84A0FEA3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307" y="4681539"/>
              <a:ext cx="196850" cy="606425"/>
            </a:xfrm>
            <a:custGeom>
              <a:avLst/>
              <a:gdLst>
                <a:gd name="T0" fmla="*/ 0 w 62"/>
                <a:gd name="T1" fmla="*/ 191 h 191"/>
                <a:gd name="T2" fmla="*/ 29 w 62"/>
                <a:gd name="T3" fmla="*/ 95 h 191"/>
                <a:gd name="T4" fmla="*/ 0 w 62"/>
                <a:gd name="T5" fmla="*/ 0 h 191"/>
                <a:gd name="T6" fmla="*/ 33 w 62"/>
                <a:gd name="T7" fmla="*/ 0 h 191"/>
                <a:gd name="T8" fmla="*/ 62 w 62"/>
                <a:gd name="T9" fmla="*/ 95 h 191"/>
                <a:gd name="T10" fmla="*/ 33 w 62"/>
                <a:gd name="T11" fmla="*/ 191 h 191"/>
                <a:gd name="T12" fmla="*/ 0 w 62"/>
                <a:gd name="T13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191">
                  <a:moveTo>
                    <a:pt x="0" y="191"/>
                  </a:moveTo>
                  <a:cubicBezTo>
                    <a:pt x="16" y="191"/>
                    <a:pt x="29" y="148"/>
                    <a:pt x="29" y="95"/>
                  </a:cubicBezTo>
                  <a:cubicBezTo>
                    <a:pt x="29" y="42"/>
                    <a:pt x="16" y="0"/>
                    <a:pt x="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9" y="0"/>
                    <a:pt x="62" y="42"/>
                    <a:pt x="62" y="95"/>
                  </a:cubicBezTo>
                  <a:cubicBezTo>
                    <a:pt x="62" y="148"/>
                    <a:pt x="49" y="191"/>
                    <a:pt x="33" y="191"/>
                  </a:cubicBezTo>
                  <a:cubicBezTo>
                    <a:pt x="0" y="191"/>
                    <a:pt x="0" y="191"/>
                    <a:pt x="0" y="19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Freeform 324">
              <a:extLst>
                <a:ext uri="{FF2B5EF4-FFF2-40B4-BE49-F238E27FC236}">
                  <a16:creationId xmlns:a16="http://schemas.microsoft.com/office/drawing/2014/main" id="{213890C2-AA18-4ED1-8D56-8B07BC941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9128" y="4535488"/>
              <a:ext cx="320675" cy="895350"/>
            </a:xfrm>
            <a:custGeom>
              <a:avLst/>
              <a:gdLst>
                <a:gd name="T0" fmla="*/ 51 w 101"/>
                <a:gd name="T1" fmla="*/ 0 h 282"/>
                <a:gd name="T2" fmla="*/ 0 w 101"/>
                <a:gd name="T3" fmla="*/ 141 h 282"/>
                <a:gd name="T4" fmla="*/ 51 w 101"/>
                <a:gd name="T5" fmla="*/ 282 h 282"/>
                <a:gd name="T6" fmla="*/ 101 w 101"/>
                <a:gd name="T7" fmla="*/ 141 h 282"/>
                <a:gd name="T8" fmla="*/ 51 w 101"/>
                <a:gd name="T9" fmla="*/ 0 h 282"/>
                <a:gd name="T10" fmla="*/ 57 w 101"/>
                <a:gd name="T11" fmla="*/ 237 h 282"/>
                <a:gd name="T12" fmla="*/ 28 w 101"/>
                <a:gd name="T13" fmla="*/ 141 h 282"/>
                <a:gd name="T14" fmla="*/ 57 w 101"/>
                <a:gd name="T15" fmla="*/ 46 h 282"/>
                <a:gd name="T16" fmla="*/ 86 w 101"/>
                <a:gd name="T17" fmla="*/ 141 h 282"/>
                <a:gd name="T18" fmla="*/ 57 w 101"/>
                <a:gd name="T19" fmla="*/ 237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282">
                  <a:moveTo>
                    <a:pt x="51" y="0"/>
                  </a:moveTo>
                  <a:cubicBezTo>
                    <a:pt x="22" y="0"/>
                    <a:pt x="0" y="63"/>
                    <a:pt x="0" y="141"/>
                  </a:cubicBezTo>
                  <a:cubicBezTo>
                    <a:pt x="0" y="219"/>
                    <a:pt x="22" y="282"/>
                    <a:pt x="51" y="282"/>
                  </a:cubicBezTo>
                  <a:cubicBezTo>
                    <a:pt x="79" y="282"/>
                    <a:pt x="101" y="219"/>
                    <a:pt x="101" y="141"/>
                  </a:cubicBezTo>
                  <a:cubicBezTo>
                    <a:pt x="101" y="63"/>
                    <a:pt x="79" y="0"/>
                    <a:pt x="51" y="0"/>
                  </a:cubicBezTo>
                  <a:moveTo>
                    <a:pt x="57" y="237"/>
                  </a:moveTo>
                  <a:cubicBezTo>
                    <a:pt x="41" y="237"/>
                    <a:pt x="28" y="194"/>
                    <a:pt x="28" y="141"/>
                  </a:cubicBezTo>
                  <a:cubicBezTo>
                    <a:pt x="28" y="88"/>
                    <a:pt x="41" y="46"/>
                    <a:pt x="57" y="46"/>
                  </a:cubicBezTo>
                  <a:cubicBezTo>
                    <a:pt x="73" y="46"/>
                    <a:pt x="86" y="88"/>
                    <a:pt x="86" y="141"/>
                  </a:cubicBezTo>
                  <a:cubicBezTo>
                    <a:pt x="86" y="194"/>
                    <a:pt x="73" y="237"/>
                    <a:pt x="57" y="23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Freeform 329">
              <a:extLst>
                <a:ext uri="{FF2B5EF4-FFF2-40B4-BE49-F238E27FC236}">
                  <a16:creationId xmlns:a16="http://schemas.microsoft.com/office/drawing/2014/main" id="{2E719E85-A24A-4077-8178-5AB5288BB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11428" y="4681539"/>
              <a:ext cx="200025" cy="606425"/>
            </a:xfrm>
            <a:custGeom>
              <a:avLst/>
              <a:gdLst>
                <a:gd name="T0" fmla="*/ 0 w 63"/>
                <a:gd name="T1" fmla="*/ 191 h 191"/>
                <a:gd name="T2" fmla="*/ 30 w 63"/>
                <a:gd name="T3" fmla="*/ 95 h 191"/>
                <a:gd name="T4" fmla="*/ 0 w 63"/>
                <a:gd name="T5" fmla="*/ 0 h 191"/>
                <a:gd name="T6" fmla="*/ 33 w 63"/>
                <a:gd name="T7" fmla="*/ 0 h 191"/>
                <a:gd name="T8" fmla="*/ 63 w 63"/>
                <a:gd name="T9" fmla="*/ 95 h 191"/>
                <a:gd name="T10" fmla="*/ 33 w 63"/>
                <a:gd name="T11" fmla="*/ 191 h 191"/>
                <a:gd name="T12" fmla="*/ 0 w 63"/>
                <a:gd name="T13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91">
                  <a:moveTo>
                    <a:pt x="0" y="191"/>
                  </a:moveTo>
                  <a:cubicBezTo>
                    <a:pt x="17" y="191"/>
                    <a:pt x="30" y="148"/>
                    <a:pt x="30" y="95"/>
                  </a:cubicBezTo>
                  <a:cubicBezTo>
                    <a:pt x="30" y="42"/>
                    <a:pt x="17" y="0"/>
                    <a:pt x="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9" y="0"/>
                    <a:pt x="63" y="42"/>
                    <a:pt x="63" y="95"/>
                  </a:cubicBezTo>
                  <a:cubicBezTo>
                    <a:pt x="63" y="148"/>
                    <a:pt x="49" y="191"/>
                    <a:pt x="33" y="191"/>
                  </a:cubicBezTo>
                  <a:cubicBezTo>
                    <a:pt x="0" y="191"/>
                    <a:pt x="0" y="191"/>
                    <a:pt x="0" y="19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Freeform 330">
              <a:extLst>
                <a:ext uri="{FF2B5EF4-FFF2-40B4-BE49-F238E27FC236}">
                  <a16:creationId xmlns:a16="http://schemas.microsoft.com/office/drawing/2014/main" id="{6BE6EDD4-60E8-4A56-9029-D006CEC4A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2249" y="4535488"/>
              <a:ext cx="323850" cy="895350"/>
            </a:xfrm>
            <a:custGeom>
              <a:avLst/>
              <a:gdLst>
                <a:gd name="T0" fmla="*/ 51 w 102"/>
                <a:gd name="T1" fmla="*/ 0 h 282"/>
                <a:gd name="T2" fmla="*/ 0 w 102"/>
                <a:gd name="T3" fmla="*/ 141 h 282"/>
                <a:gd name="T4" fmla="*/ 51 w 102"/>
                <a:gd name="T5" fmla="*/ 282 h 282"/>
                <a:gd name="T6" fmla="*/ 102 w 102"/>
                <a:gd name="T7" fmla="*/ 141 h 282"/>
                <a:gd name="T8" fmla="*/ 51 w 102"/>
                <a:gd name="T9" fmla="*/ 0 h 282"/>
                <a:gd name="T10" fmla="*/ 57 w 102"/>
                <a:gd name="T11" fmla="*/ 237 h 282"/>
                <a:gd name="T12" fmla="*/ 28 w 102"/>
                <a:gd name="T13" fmla="*/ 141 h 282"/>
                <a:gd name="T14" fmla="*/ 57 w 102"/>
                <a:gd name="T15" fmla="*/ 46 h 282"/>
                <a:gd name="T16" fmla="*/ 87 w 102"/>
                <a:gd name="T17" fmla="*/ 141 h 282"/>
                <a:gd name="T18" fmla="*/ 57 w 102"/>
                <a:gd name="T19" fmla="*/ 237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82">
                  <a:moveTo>
                    <a:pt x="51" y="0"/>
                  </a:moveTo>
                  <a:cubicBezTo>
                    <a:pt x="23" y="0"/>
                    <a:pt x="0" y="63"/>
                    <a:pt x="0" y="141"/>
                  </a:cubicBezTo>
                  <a:cubicBezTo>
                    <a:pt x="0" y="219"/>
                    <a:pt x="23" y="282"/>
                    <a:pt x="51" y="282"/>
                  </a:cubicBezTo>
                  <a:cubicBezTo>
                    <a:pt x="79" y="282"/>
                    <a:pt x="102" y="219"/>
                    <a:pt x="102" y="141"/>
                  </a:cubicBezTo>
                  <a:cubicBezTo>
                    <a:pt x="102" y="63"/>
                    <a:pt x="79" y="0"/>
                    <a:pt x="51" y="0"/>
                  </a:cubicBezTo>
                  <a:moveTo>
                    <a:pt x="57" y="237"/>
                  </a:moveTo>
                  <a:cubicBezTo>
                    <a:pt x="41" y="237"/>
                    <a:pt x="28" y="194"/>
                    <a:pt x="28" y="141"/>
                  </a:cubicBezTo>
                  <a:cubicBezTo>
                    <a:pt x="28" y="88"/>
                    <a:pt x="41" y="46"/>
                    <a:pt x="57" y="46"/>
                  </a:cubicBezTo>
                  <a:cubicBezTo>
                    <a:pt x="73" y="46"/>
                    <a:pt x="87" y="88"/>
                    <a:pt x="87" y="141"/>
                  </a:cubicBezTo>
                  <a:cubicBezTo>
                    <a:pt x="87" y="194"/>
                    <a:pt x="73" y="237"/>
                    <a:pt x="57" y="23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Freeform 326">
              <a:extLst>
                <a:ext uri="{FF2B5EF4-FFF2-40B4-BE49-F238E27FC236}">
                  <a16:creationId xmlns:a16="http://schemas.microsoft.com/office/drawing/2014/main" id="{F68D6A1F-677D-43F8-862E-990461D26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9128" y="4535488"/>
              <a:ext cx="320675" cy="895350"/>
            </a:xfrm>
            <a:custGeom>
              <a:avLst/>
              <a:gdLst>
                <a:gd name="T0" fmla="*/ 28 w 101"/>
                <a:gd name="T1" fmla="*/ 141 h 282"/>
                <a:gd name="T2" fmla="*/ 28 w 101"/>
                <a:gd name="T3" fmla="*/ 141 h 282"/>
                <a:gd name="T4" fmla="*/ 57 w 101"/>
                <a:gd name="T5" fmla="*/ 46 h 282"/>
                <a:gd name="T6" fmla="*/ 86 w 101"/>
                <a:gd name="T7" fmla="*/ 141 h 282"/>
                <a:gd name="T8" fmla="*/ 86 w 101"/>
                <a:gd name="T9" fmla="*/ 141 h 282"/>
                <a:gd name="T10" fmla="*/ 86 w 101"/>
                <a:gd name="T11" fmla="*/ 141 h 282"/>
                <a:gd name="T12" fmla="*/ 86 w 101"/>
                <a:gd name="T13" fmla="*/ 141 h 282"/>
                <a:gd name="T14" fmla="*/ 57 w 101"/>
                <a:gd name="T15" fmla="*/ 237 h 282"/>
                <a:gd name="T16" fmla="*/ 40 w 101"/>
                <a:gd name="T17" fmla="*/ 220 h 282"/>
                <a:gd name="T18" fmla="*/ 28 w 101"/>
                <a:gd name="T19" fmla="*/ 141 h 282"/>
                <a:gd name="T20" fmla="*/ 28 w 101"/>
                <a:gd name="T21" fmla="*/ 141 h 282"/>
                <a:gd name="T22" fmla="*/ 51 w 101"/>
                <a:gd name="T23" fmla="*/ 0 h 282"/>
                <a:gd name="T24" fmla="*/ 0 w 101"/>
                <a:gd name="T25" fmla="*/ 141 h 282"/>
                <a:gd name="T26" fmla="*/ 51 w 101"/>
                <a:gd name="T27" fmla="*/ 282 h 282"/>
                <a:gd name="T28" fmla="*/ 101 w 101"/>
                <a:gd name="T29" fmla="*/ 141 h 282"/>
                <a:gd name="T30" fmla="*/ 51 w 101"/>
                <a:gd name="T3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282">
                  <a:moveTo>
                    <a:pt x="28" y="141"/>
                  </a:moveTo>
                  <a:cubicBezTo>
                    <a:pt x="28" y="141"/>
                    <a:pt x="28" y="141"/>
                    <a:pt x="28" y="141"/>
                  </a:cubicBezTo>
                  <a:cubicBezTo>
                    <a:pt x="28" y="88"/>
                    <a:pt x="41" y="46"/>
                    <a:pt x="57" y="46"/>
                  </a:cubicBezTo>
                  <a:cubicBezTo>
                    <a:pt x="73" y="46"/>
                    <a:pt x="86" y="88"/>
                    <a:pt x="86" y="141"/>
                  </a:cubicBezTo>
                  <a:cubicBezTo>
                    <a:pt x="86" y="141"/>
                    <a:pt x="86" y="141"/>
                    <a:pt x="86" y="141"/>
                  </a:cubicBezTo>
                  <a:cubicBezTo>
                    <a:pt x="86" y="141"/>
                    <a:pt x="86" y="141"/>
                    <a:pt x="86" y="141"/>
                  </a:cubicBezTo>
                  <a:cubicBezTo>
                    <a:pt x="86" y="141"/>
                    <a:pt x="86" y="141"/>
                    <a:pt x="86" y="141"/>
                  </a:cubicBezTo>
                  <a:cubicBezTo>
                    <a:pt x="86" y="194"/>
                    <a:pt x="73" y="237"/>
                    <a:pt x="57" y="237"/>
                  </a:cubicBezTo>
                  <a:cubicBezTo>
                    <a:pt x="51" y="237"/>
                    <a:pt x="45" y="231"/>
                    <a:pt x="40" y="220"/>
                  </a:cubicBezTo>
                  <a:cubicBezTo>
                    <a:pt x="33" y="203"/>
                    <a:pt x="28" y="174"/>
                    <a:pt x="28" y="141"/>
                  </a:cubicBezTo>
                  <a:cubicBezTo>
                    <a:pt x="28" y="141"/>
                    <a:pt x="28" y="141"/>
                    <a:pt x="28" y="141"/>
                  </a:cubicBezTo>
                  <a:moveTo>
                    <a:pt x="51" y="0"/>
                  </a:moveTo>
                  <a:cubicBezTo>
                    <a:pt x="22" y="0"/>
                    <a:pt x="0" y="63"/>
                    <a:pt x="0" y="141"/>
                  </a:cubicBezTo>
                  <a:cubicBezTo>
                    <a:pt x="0" y="219"/>
                    <a:pt x="22" y="282"/>
                    <a:pt x="51" y="282"/>
                  </a:cubicBezTo>
                  <a:cubicBezTo>
                    <a:pt x="79" y="282"/>
                    <a:pt x="101" y="219"/>
                    <a:pt x="101" y="141"/>
                  </a:cubicBezTo>
                  <a:cubicBezTo>
                    <a:pt x="101" y="63"/>
                    <a:pt x="79" y="0"/>
                    <a:pt x="51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Freeform 332">
              <a:extLst>
                <a:ext uri="{FF2B5EF4-FFF2-40B4-BE49-F238E27FC236}">
                  <a16:creationId xmlns:a16="http://schemas.microsoft.com/office/drawing/2014/main" id="{A05B94F5-652D-4017-8690-12AF11A01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2847" y="4535488"/>
              <a:ext cx="323850" cy="895350"/>
            </a:xfrm>
            <a:custGeom>
              <a:avLst/>
              <a:gdLst>
                <a:gd name="T0" fmla="*/ 28 w 102"/>
                <a:gd name="T1" fmla="*/ 141 h 282"/>
                <a:gd name="T2" fmla="*/ 28 w 102"/>
                <a:gd name="T3" fmla="*/ 141 h 282"/>
                <a:gd name="T4" fmla="*/ 57 w 102"/>
                <a:gd name="T5" fmla="*/ 46 h 282"/>
                <a:gd name="T6" fmla="*/ 87 w 102"/>
                <a:gd name="T7" fmla="*/ 141 h 282"/>
                <a:gd name="T8" fmla="*/ 87 w 102"/>
                <a:gd name="T9" fmla="*/ 141 h 282"/>
                <a:gd name="T10" fmla="*/ 87 w 102"/>
                <a:gd name="T11" fmla="*/ 141 h 282"/>
                <a:gd name="T12" fmla="*/ 87 w 102"/>
                <a:gd name="T13" fmla="*/ 141 h 282"/>
                <a:gd name="T14" fmla="*/ 57 w 102"/>
                <a:gd name="T15" fmla="*/ 237 h 282"/>
                <a:gd name="T16" fmla="*/ 41 w 102"/>
                <a:gd name="T17" fmla="*/ 220 h 282"/>
                <a:gd name="T18" fmla="*/ 28 w 102"/>
                <a:gd name="T19" fmla="*/ 141 h 282"/>
                <a:gd name="T20" fmla="*/ 28 w 102"/>
                <a:gd name="T21" fmla="*/ 141 h 282"/>
                <a:gd name="T22" fmla="*/ 51 w 102"/>
                <a:gd name="T23" fmla="*/ 0 h 282"/>
                <a:gd name="T24" fmla="*/ 0 w 102"/>
                <a:gd name="T25" fmla="*/ 141 h 282"/>
                <a:gd name="T26" fmla="*/ 51 w 102"/>
                <a:gd name="T27" fmla="*/ 282 h 282"/>
                <a:gd name="T28" fmla="*/ 102 w 102"/>
                <a:gd name="T29" fmla="*/ 141 h 282"/>
                <a:gd name="T30" fmla="*/ 51 w 102"/>
                <a:gd name="T3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282">
                  <a:moveTo>
                    <a:pt x="28" y="141"/>
                  </a:moveTo>
                  <a:cubicBezTo>
                    <a:pt x="28" y="141"/>
                    <a:pt x="28" y="141"/>
                    <a:pt x="28" y="141"/>
                  </a:cubicBezTo>
                  <a:cubicBezTo>
                    <a:pt x="28" y="88"/>
                    <a:pt x="41" y="46"/>
                    <a:pt x="57" y="46"/>
                  </a:cubicBezTo>
                  <a:cubicBezTo>
                    <a:pt x="73" y="46"/>
                    <a:pt x="87" y="88"/>
                    <a:pt x="87" y="141"/>
                  </a:cubicBezTo>
                  <a:cubicBezTo>
                    <a:pt x="87" y="141"/>
                    <a:pt x="87" y="141"/>
                    <a:pt x="87" y="141"/>
                  </a:cubicBezTo>
                  <a:cubicBezTo>
                    <a:pt x="87" y="141"/>
                    <a:pt x="87" y="141"/>
                    <a:pt x="87" y="141"/>
                  </a:cubicBezTo>
                  <a:cubicBezTo>
                    <a:pt x="87" y="141"/>
                    <a:pt x="87" y="141"/>
                    <a:pt x="87" y="141"/>
                  </a:cubicBezTo>
                  <a:cubicBezTo>
                    <a:pt x="87" y="194"/>
                    <a:pt x="73" y="237"/>
                    <a:pt x="57" y="237"/>
                  </a:cubicBezTo>
                  <a:cubicBezTo>
                    <a:pt x="51" y="237"/>
                    <a:pt x="46" y="231"/>
                    <a:pt x="41" y="220"/>
                  </a:cubicBezTo>
                  <a:cubicBezTo>
                    <a:pt x="33" y="203"/>
                    <a:pt x="28" y="174"/>
                    <a:pt x="28" y="141"/>
                  </a:cubicBezTo>
                  <a:cubicBezTo>
                    <a:pt x="28" y="141"/>
                    <a:pt x="28" y="141"/>
                    <a:pt x="28" y="141"/>
                  </a:cubicBezTo>
                  <a:moveTo>
                    <a:pt x="51" y="0"/>
                  </a:moveTo>
                  <a:cubicBezTo>
                    <a:pt x="23" y="0"/>
                    <a:pt x="0" y="63"/>
                    <a:pt x="0" y="141"/>
                  </a:cubicBezTo>
                  <a:cubicBezTo>
                    <a:pt x="0" y="219"/>
                    <a:pt x="23" y="282"/>
                    <a:pt x="51" y="282"/>
                  </a:cubicBezTo>
                  <a:cubicBezTo>
                    <a:pt x="79" y="282"/>
                    <a:pt x="102" y="219"/>
                    <a:pt x="102" y="141"/>
                  </a:cubicBezTo>
                  <a:cubicBezTo>
                    <a:pt x="102" y="63"/>
                    <a:pt x="79" y="0"/>
                    <a:pt x="51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Freeform 17">
              <a:extLst>
                <a:ext uri="{FF2B5EF4-FFF2-40B4-BE49-F238E27FC236}">
                  <a16:creationId xmlns:a16="http://schemas.microsoft.com/office/drawing/2014/main" id="{4B97DA39-4AEE-44E9-A032-41360D34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5340" y="4537076"/>
              <a:ext cx="320675" cy="895350"/>
            </a:xfrm>
            <a:custGeom>
              <a:avLst/>
              <a:gdLst>
                <a:gd name="T0" fmla="*/ 50 w 101"/>
                <a:gd name="T1" fmla="*/ 0 h 282"/>
                <a:gd name="T2" fmla="*/ 0 w 101"/>
                <a:gd name="T3" fmla="*/ 141 h 282"/>
                <a:gd name="T4" fmla="*/ 50 w 101"/>
                <a:gd name="T5" fmla="*/ 282 h 282"/>
                <a:gd name="T6" fmla="*/ 101 w 101"/>
                <a:gd name="T7" fmla="*/ 141 h 282"/>
                <a:gd name="T8" fmla="*/ 50 w 101"/>
                <a:gd name="T9" fmla="*/ 0 h 282"/>
                <a:gd name="T10" fmla="*/ 57 w 101"/>
                <a:gd name="T11" fmla="*/ 237 h 282"/>
                <a:gd name="T12" fmla="*/ 28 w 101"/>
                <a:gd name="T13" fmla="*/ 141 h 282"/>
                <a:gd name="T14" fmla="*/ 57 w 101"/>
                <a:gd name="T15" fmla="*/ 46 h 282"/>
                <a:gd name="T16" fmla="*/ 86 w 101"/>
                <a:gd name="T17" fmla="*/ 141 h 282"/>
                <a:gd name="T18" fmla="*/ 57 w 101"/>
                <a:gd name="T19" fmla="*/ 237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282">
                  <a:moveTo>
                    <a:pt x="50" y="0"/>
                  </a:moveTo>
                  <a:cubicBezTo>
                    <a:pt x="22" y="0"/>
                    <a:pt x="0" y="63"/>
                    <a:pt x="0" y="141"/>
                  </a:cubicBezTo>
                  <a:cubicBezTo>
                    <a:pt x="0" y="219"/>
                    <a:pt x="22" y="282"/>
                    <a:pt x="50" y="282"/>
                  </a:cubicBezTo>
                  <a:cubicBezTo>
                    <a:pt x="79" y="282"/>
                    <a:pt x="101" y="219"/>
                    <a:pt x="101" y="141"/>
                  </a:cubicBezTo>
                  <a:cubicBezTo>
                    <a:pt x="101" y="63"/>
                    <a:pt x="79" y="0"/>
                    <a:pt x="50" y="0"/>
                  </a:cubicBezTo>
                  <a:moveTo>
                    <a:pt x="57" y="237"/>
                  </a:moveTo>
                  <a:cubicBezTo>
                    <a:pt x="41" y="237"/>
                    <a:pt x="28" y="194"/>
                    <a:pt x="28" y="141"/>
                  </a:cubicBezTo>
                  <a:cubicBezTo>
                    <a:pt x="28" y="88"/>
                    <a:pt x="41" y="46"/>
                    <a:pt x="57" y="46"/>
                  </a:cubicBezTo>
                  <a:cubicBezTo>
                    <a:pt x="73" y="46"/>
                    <a:pt x="86" y="88"/>
                    <a:pt x="86" y="141"/>
                  </a:cubicBezTo>
                  <a:cubicBezTo>
                    <a:pt x="86" y="194"/>
                    <a:pt x="73" y="237"/>
                    <a:pt x="57" y="237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6" name="Rectangle 14">
              <a:extLst>
                <a:ext uri="{FF2B5EF4-FFF2-40B4-BE49-F238E27FC236}">
                  <a16:creationId xmlns:a16="http://schemas.microsoft.com/office/drawing/2014/main" id="{521412C3-2E08-42B1-B933-7FA3300B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365" y="4976814"/>
              <a:ext cx="304800" cy="12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6" name="Freeform 316">
              <a:extLst>
                <a:ext uri="{FF2B5EF4-FFF2-40B4-BE49-F238E27FC236}">
                  <a16:creationId xmlns:a16="http://schemas.microsoft.com/office/drawing/2014/main" id="{9EB36C1D-8596-4E43-A486-5ACD728A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884240" y="4976814"/>
              <a:ext cx="301625" cy="12700"/>
            </a:xfrm>
            <a:custGeom>
              <a:avLst/>
              <a:gdLst>
                <a:gd name="T0" fmla="*/ 0 w 190"/>
                <a:gd name="T1" fmla="*/ 8 h 8"/>
                <a:gd name="T2" fmla="*/ 190 w 190"/>
                <a:gd name="T3" fmla="*/ 8 h 8"/>
                <a:gd name="T4" fmla="*/ 190 w 190"/>
                <a:gd name="T5" fmla="*/ 0 h 8"/>
                <a:gd name="T6" fmla="*/ 0 w 19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8">
                  <a:moveTo>
                    <a:pt x="0" y="8"/>
                  </a:moveTo>
                  <a:lnTo>
                    <a:pt x="190" y="8"/>
                  </a:lnTo>
                  <a:lnTo>
                    <a:pt x="190" y="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7" name="Freeform 322">
              <a:extLst>
                <a:ext uri="{FF2B5EF4-FFF2-40B4-BE49-F238E27FC236}">
                  <a16:creationId xmlns:a16="http://schemas.microsoft.com/office/drawing/2014/main" id="{34201D37-A236-4D8D-BD5D-F2459EAC7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40" y="4976814"/>
              <a:ext cx="344488" cy="12700"/>
            </a:xfrm>
            <a:custGeom>
              <a:avLst/>
              <a:gdLst>
                <a:gd name="T0" fmla="*/ 0 w 217"/>
                <a:gd name="T1" fmla="*/ 8 h 8"/>
                <a:gd name="T2" fmla="*/ 217 w 217"/>
                <a:gd name="T3" fmla="*/ 8 h 8"/>
                <a:gd name="T4" fmla="*/ 217 w 217"/>
                <a:gd name="T5" fmla="*/ 0 h 8"/>
                <a:gd name="T6" fmla="*/ 0 w 21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" h="8">
                  <a:moveTo>
                    <a:pt x="0" y="8"/>
                  </a:moveTo>
                  <a:lnTo>
                    <a:pt x="217" y="8"/>
                  </a:lnTo>
                  <a:lnTo>
                    <a:pt x="217" y="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8" name="Rectangle 327">
              <a:extLst>
                <a:ext uri="{FF2B5EF4-FFF2-40B4-BE49-F238E27FC236}">
                  <a16:creationId xmlns:a16="http://schemas.microsoft.com/office/drawing/2014/main" id="{24757329-4500-4A16-95C7-003F6F3D6E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028" y="4976814"/>
              <a:ext cx="346075" cy="12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9" name="Rectangle 333">
              <a:extLst>
                <a:ext uri="{FF2B5EF4-FFF2-40B4-BE49-F238E27FC236}">
                  <a16:creationId xmlns:a16="http://schemas.microsoft.com/office/drawing/2014/main" id="{39A90B6C-6F3E-45B9-9FCE-AF56D5299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4128" y="4976814"/>
              <a:ext cx="409575" cy="12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4" name="Freeform 410">
              <a:extLst>
                <a:ext uri="{FF2B5EF4-FFF2-40B4-BE49-F238E27FC236}">
                  <a16:creationId xmlns:a16="http://schemas.microsoft.com/office/drawing/2014/main" id="{06B66DF9-A44D-40D9-943C-E3AAC69A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898775" y="4891480"/>
              <a:ext cx="211138" cy="180975"/>
            </a:xfrm>
            <a:custGeom>
              <a:avLst/>
              <a:gdLst>
                <a:gd name="T0" fmla="*/ 67 w 67"/>
                <a:gd name="T1" fmla="*/ 28 h 57"/>
                <a:gd name="T2" fmla="*/ 13 w 67"/>
                <a:gd name="T3" fmla="*/ 57 h 57"/>
                <a:gd name="T4" fmla="*/ 0 w 67"/>
                <a:gd name="T5" fmla="*/ 28 h 57"/>
                <a:gd name="T6" fmla="*/ 13 w 67"/>
                <a:gd name="T7" fmla="*/ 0 h 57"/>
                <a:gd name="T8" fmla="*/ 67 w 67"/>
                <a:gd name="T9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57">
                  <a:moveTo>
                    <a:pt x="67" y="28"/>
                  </a:move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44"/>
                    <a:pt x="0" y="28"/>
                  </a:cubicBezTo>
                  <a:cubicBezTo>
                    <a:pt x="0" y="12"/>
                    <a:pt x="6" y="0"/>
                    <a:pt x="13" y="0"/>
                  </a:cubicBezTo>
                  <a:lnTo>
                    <a:pt x="67" y="28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5" name="Freeform 331">
              <a:extLst>
                <a:ext uri="{FF2B5EF4-FFF2-40B4-BE49-F238E27FC236}">
                  <a16:creationId xmlns:a16="http://schemas.microsoft.com/office/drawing/2014/main" id="{A865FA05-A510-4A0A-A6A3-9F93883A7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270128" y="4535488"/>
              <a:ext cx="327025" cy="895350"/>
            </a:xfrm>
            <a:custGeom>
              <a:avLst/>
              <a:gdLst>
                <a:gd name="T0" fmla="*/ 51 w 103"/>
                <a:gd name="T1" fmla="*/ 282 h 282"/>
                <a:gd name="T2" fmla="*/ 0 w 103"/>
                <a:gd name="T3" fmla="*/ 141 h 282"/>
                <a:gd name="T4" fmla="*/ 51 w 103"/>
                <a:gd name="T5" fmla="*/ 0 h 282"/>
                <a:gd name="T6" fmla="*/ 103 w 103"/>
                <a:gd name="T7" fmla="*/ 0 h 282"/>
                <a:gd name="T8" fmla="*/ 52 w 103"/>
                <a:gd name="T9" fmla="*/ 141 h 282"/>
                <a:gd name="T10" fmla="*/ 103 w 103"/>
                <a:gd name="T11" fmla="*/ 282 h 282"/>
                <a:gd name="T12" fmla="*/ 51 w 103"/>
                <a:gd name="T13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282">
                  <a:moveTo>
                    <a:pt x="51" y="282"/>
                  </a:moveTo>
                  <a:cubicBezTo>
                    <a:pt x="22" y="282"/>
                    <a:pt x="0" y="219"/>
                    <a:pt x="0" y="141"/>
                  </a:cubicBezTo>
                  <a:cubicBezTo>
                    <a:pt x="0" y="63"/>
                    <a:pt x="22" y="0"/>
                    <a:pt x="51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75" y="0"/>
                    <a:pt x="52" y="63"/>
                    <a:pt x="52" y="141"/>
                  </a:cubicBezTo>
                  <a:cubicBezTo>
                    <a:pt x="52" y="219"/>
                    <a:pt x="75" y="282"/>
                    <a:pt x="103" y="282"/>
                  </a:cubicBezTo>
                  <a:cubicBezTo>
                    <a:pt x="51" y="282"/>
                    <a:pt x="51" y="282"/>
                    <a:pt x="51" y="28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6" name="Freeform 325">
              <a:extLst>
                <a:ext uri="{FF2B5EF4-FFF2-40B4-BE49-F238E27FC236}">
                  <a16:creationId xmlns:a16="http://schemas.microsoft.com/office/drawing/2014/main" id="{D311B4E7-A892-4920-AC37-8D63B0BCC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726540" y="4535488"/>
              <a:ext cx="328613" cy="895350"/>
            </a:xfrm>
            <a:custGeom>
              <a:avLst/>
              <a:gdLst>
                <a:gd name="T0" fmla="*/ 51 w 104"/>
                <a:gd name="T1" fmla="*/ 282 h 282"/>
                <a:gd name="T2" fmla="*/ 0 w 104"/>
                <a:gd name="T3" fmla="*/ 141 h 282"/>
                <a:gd name="T4" fmla="*/ 51 w 104"/>
                <a:gd name="T5" fmla="*/ 0 h 282"/>
                <a:gd name="T6" fmla="*/ 104 w 104"/>
                <a:gd name="T7" fmla="*/ 0 h 282"/>
                <a:gd name="T8" fmla="*/ 53 w 104"/>
                <a:gd name="T9" fmla="*/ 141 h 282"/>
                <a:gd name="T10" fmla="*/ 104 w 104"/>
                <a:gd name="T11" fmla="*/ 282 h 282"/>
                <a:gd name="T12" fmla="*/ 51 w 104"/>
                <a:gd name="T13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282">
                  <a:moveTo>
                    <a:pt x="51" y="282"/>
                  </a:moveTo>
                  <a:cubicBezTo>
                    <a:pt x="23" y="282"/>
                    <a:pt x="0" y="219"/>
                    <a:pt x="0" y="141"/>
                  </a:cubicBezTo>
                  <a:cubicBezTo>
                    <a:pt x="0" y="63"/>
                    <a:pt x="23" y="0"/>
                    <a:pt x="51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75" y="0"/>
                    <a:pt x="53" y="63"/>
                    <a:pt x="53" y="141"/>
                  </a:cubicBezTo>
                  <a:cubicBezTo>
                    <a:pt x="53" y="219"/>
                    <a:pt x="75" y="282"/>
                    <a:pt x="104" y="282"/>
                  </a:cubicBezTo>
                  <a:cubicBezTo>
                    <a:pt x="51" y="282"/>
                    <a:pt x="51" y="282"/>
                    <a:pt x="51" y="28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7" name="Freeform 251">
              <a:extLst>
                <a:ext uri="{FF2B5EF4-FFF2-40B4-BE49-F238E27FC236}">
                  <a16:creationId xmlns:a16="http://schemas.microsoft.com/office/drawing/2014/main" id="{3814AD60-E59E-4472-8E6C-FACA05492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27065" y="4535488"/>
              <a:ext cx="327025" cy="895350"/>
            </a:xfrm>
            <a:custGeom>
              <a:avLst/>
              <a:gdLst>
                <a:gd name="T0" fmla="*/ 51 w 103"/>
                <a:gd name="T1" fmla="*/ 282 h 282"/>
                <a:gd name="T2" fmla="*/ 0 w 103"/>
                <a:gd name="T3" fmla="*/ 141 h 282"/>
                <a:gd name="T4" fmla="*/ 51 w 103"/>
                <a:gd name="T5" fmla="*/ 0 h 282"/>
                <a:gd name="T6" fmla="*/ 103 w 103"/>
                <a:gd name="T7" fmla="*/ 0 h 282"/>
                <a:gd name="T8" fmla="*/ 53 w 103"/>
                <a:gd name="T9" fmla="*/ 141 h 282"/>
                <a:gd name="T10" fmla="*/ 103 w 103"/>
                <a:gd name="T11" fmla="*/ 282 h 282"/>
                <a:gd name="T12" fmla="*/ 51 w 103"/>
                <a:gd name="T13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282">
                  <a:moveTo>
                    <a:pt x="51" y="282"/>
                  </a:moveTo>
                  <a:cubicBezTo>
                    <a:pt x="23" y="282"/>
                    <a:pt x="0" y="219"/>
                    <a:pt x="0" y="141"/>
                  </a:cubicBezTo>
                  <a:cubicBezTo>
                    <a:pt x="0" y="63"/>
                    <a:pt x="23" y="0"/>
                    <a:pt x="51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75" y="0"/>
                    <a:pt x="53" y="63"/>
                    <a:pt x="53" y="141"/>
                  </a:cubicBezTo>
                  <a:cubicBezTo>
                    <a:pt x="53" y="219"/>
                    <a:pt x="75" y="282"/>
                    <a:pt x="103" y="282"/>
                  </a:cubicBezTo>
                  <a:cubicBezTo>
                    <a:pt x="51" y="282"/>
                    <a:pt x="51" y="282"/>
                    <a:pt x="51" y="28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59" name="Group 358" descr="sequence of hollow skinny squares">
            <a:extLst>
              <a:ext uri="{FF2B5EF4-FFF2-40B4-BE49-F238E27FC236}">
                <a16:creationId xmlns:a16="http://schemas.microsoft.com/office/drawing/2014/main" id="{E0B25250-9AF3-4DCC-820E-27C56B106033}"/>
              </a:ext>
            </a:extLst>
          </p:cNvPr>
          <p:cNvGrpSpPr/>
          <p:nvPr/>
        </p:nvGrpSpPr>
        <p:grpSpPr>
          <a:xfrm>
            <a:off x="3343278" y="4529138"/>
            <a:ext cx="3047163" cy="908051"/>
            <a:chOff x="3343278" y="4529138"/>
            <a:chExt cx="3047163" cy="908051"/>
          </a:xfrm>
        </p:grpSpPr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416B4548-49AD-4920-AFDB-B1FB9DF80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00478" y="4694239"/>
              <a:ext cx="301625" cy="288925"/>
            </a:xfrm>
            <a:custGeom>
              <a:avLst/>
              <a:gdLst>
                <a:gd name="T0" fmla="*/ 0 w 190"/>
                <a:gd name="T1" fmla="*/ 0 h 182"/>
                <a:gd name="T2" fmla="*/ 96 w 190"/>
                <a:gd name="T3" fmla="*/ 182 h 182"/>
                <a:gd name="T4" fmla="*/ 190 w 190"/>
                <a:gd name="T5" fmla="*/ 182 h 182"/>
                <a:gd name="T6" fmla="*/ 94 w 190"/>
                <a:gd name="T7" fmla="*/ 0 h 182"/>
                <a:gd name="T8" fmla="*/ 0 w 190"/>
                <a:gd name="T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82">
                  <a:moveTo>
                    <a:pt x="0" y="0"/>
                  </a:moveTo>
                  <a:lnTo>
                    <a:pt x="96" y="182"/>
                  </a:lnTo>
                  <a:lnTo>
                    <a:pt x="190" y="182"/>
                  </a:lnTo>
                  <a:lnTo>
                    <a:pt x="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8">
              <a:extLst>
                <a:ext uri="{FF2B5EF4-FFF2-40B4-BE49-F238E27FC236}">
                  <a16:creationId xmlns:a16="http://schemas.microsoft.com/office/drawing/2014/main" id="{06382311-A628-404B-8AA7-A61A41737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00478" y="4983164"/>
              <a:ext cx="301625" cy="288925"/>
            </a:xfrm>
            <a:custGeom>
              <a:avLst/>
              <a:gdLst>
                <a:gd name="T0" fmla="*/ 0 w 190"/>
                <a:gd name="T1" fmla="*/ 182 h 182"/>
                <a:gd name="T2" fmla="*/ 96 w 190"/>
                <a:gd name="T3" fmla="*/ 0 h 182"/>
                <a:gd name="T4" fmla="*/ 190 w 190"/>
                <a:gd name="T5" fmla="*/ 0 h 182"/>
                <a:gd name="T6" fmla="*/ 94 w 190"/>
                <a:gd name="T7" fmla="*/ 182 h 182"/>
                <a:gd name="T8" fmla="*/ 0 w 190"/>
                <a:gd name="T9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82">
                  <a:moveTo>
                    <a:pt x="0" y="182"/>
                  </a:moveTo>
                  <a:lnTo>
                    <a:pt x="96" y="0"/>
                  </a:lnTo>
                  <a:lnTo>
                    <a:pt x="190" y="0"/>
                  </a:lnTo>
                  <a:lnTo>
                    <a:pt x="94" y="182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39">
              <a:extLst>
                <a:ext uri="{FF2B5EF4-FFF2-40B4-BE49-F238E27FC236}">
                  <a16:creationId xmlns:a16="http://schemas.microsoft.com/office/drawing/2014/main" id="{AE0C7F3D-CA67-4148-9F06-AD251C41D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003" y="4529138"/>
              <a:ext cx="441325" cy="908050"/>
            </a:xfrm>
            <a:custGeom>
              <a:avLst/>
              <a:gdLst>
                <a:gd name="T0" fmla="*/ 152 w 278"/>
                <a:gd name="T1" fmla="*/ 0 h 572"/>
                <a:gd name="T2" fmla="*/ 0 w 278"/>
                <a:gd name="T3" fmla="*/ 286 h 572"/>
                <a:gd name="T4" fmla="*/ 152 w 278"/>
                <a:gd name="T5" fmla="*/ 572 h 572"/>
                <a:gd name="T6" fmla="*/ 278 w 278"/>
                <a:gd name="T7" fmla="*/ 334 h 572"/>
                <a:gd name="T8" fmla="*/ 260 w 278"/>
                <a:gd name="T9" fmla="*/ 296 h 572"/>
                <a:gd name="T10" fmla="*/ 168 w 278"/>
                <a:gd name="T11" fmla="*/ 468 h 572"/>
                <a:gd name="T12" fmla="*/ 120 w 278"/>
                <a:gd name="T13" fmla="*/ 378 h 572"/>
                <a:gd name="T14" fmla="*/ 72 w 278"/>
                <a:gd name="T15" fmla="*/ 286 h 572"/>
                <a:gd name="T16" fmla="*/ 168 w 278"/>
                <a:gd name="T17" fmla="*/ 104 h 572"/>
                <a:gd name="T18" fmla="*/ 260 w 278"/>
                <a:gd name="T19" fmla="*/ 276 h 572"/>
                <a:gd name="T20" fmla="*/ 278 w 278"/>
                <a:gd name="T21" fmla="*/ 240 h 572"/>
                <a:gd name="T22" fmla="*/ 152 w 278"/>
                <a:gd name="T23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8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278" y="334"/>
                  </a:lnTo>
                  <a:lnTo>
                    <a:pt x="260" y="296"/>
                  </a:lnTo>
                  <a:lnTo>
                    <a:pt x="168" y="468"/>
                  </a:lnTo>
                  <a:lnTo>
                    <a:pt x="120" y="378"/>
                  </a:lnTo>
                  <a:lnTo>
                    <a:pt x="72" y="286"/>
                  </a:lnTo>
                  <a:lnTo>
                    <a:pt x="168" y="104"/>
                  </a:lnTo>
                  <a:lnTo>
                    <a:pt x="260" y="276"/>
                  </a:lnTo>
                  <a:lnTo>
                    <a:pt x="278" y="240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Rectangle 388">
              <a:extLst>
                <a:ext uri="{FF2B5EF4-FFF2-40B4-BE49-F238E27FC236}">
                  <a16:creationId xmlns:a16="http://schemas.microsoft.com/office/drawing/2014/main" id="{473AF2D8-C9D6-42B4-B043-68ACD844B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097" y="4976814"/>
              <a:ext cx="324000" cy="12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Rectangle 6">
              <a:extLst>
                <a:ext uri="{FF2B5EF4-FFF2-40B4-BE49-F238E27FC236}">
                  <a16:creationId xmlns:a16="http://schemas.microsoft.com/office/drawing/2014/main" id="{984F5B06-8330-4383-B5C6-151F55CA2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3278" y="4976814"/>
              <a:ext cx="304800" cy="12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253">
              <a:extLst>
                <a:ext uri="{FF2B5EF4-FFF2-40B4-BE49-F238E27FC236}">
                  <a16:creationId xmlns:a16="http://schemas.microsoft.com/office/drawing/2014/main" id="{1D911B9F-1570-48E2-911D-FD3F63475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578" y="4983164"/>
              <a:ext cx="466725" cy="454025"/>
            </a:xfrm>
            <a:custGeom>
              <a:avLst/>
              <a:gdLst>
                <a:gd name="T0" fmla="*/ 294 w 294"/>
                <a:gd name="T1" fmla="*/ 286 h 286"/>
                <a:gd name="T2" fmla="*/ 142 w 294"/>
                <a:gd name="T3" fmla="*/ 0 h 286"/>
                <a:gd name="T4" fmla="*/ 0 w 294"/>
                <a:gd name="T5" fmla="*/ 0 h 286"/>
                <a:gd name="T6" fmla="*/ 152 w 294"/>
                <a:gd name="T7" fmla="*/ 286 h 286"/>
                <a:gd name="T8" fmla="*/ 294 w 29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86">
                  <a:moveTo>
                    <a:pt x="294" y="286"/>
                  </a:moveTo>
                  <a:lnTo>
                    <a:pt x="142" y="0"/>
                  </a:lnTo>
                  <a:lnTo>
                    <a:pt x="0" y="0"/>
                  </a:lnTo>
                  <a:lnTo>
                    <a:pt x="152" y="286"/>
                  </a:lnTo>
                  <a:lnTo>
                    <a:pt x="294" y="2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10">
              <a:extLst>
                <a:ext uri="{FF2B5EF4-FFF2-40B4-BE49-F238E27FC236}">
                  <a16:creationId xmlns:a16="http://schemas.microsoft.com/office/drawing/2014/main" id="{FCBF9EE0-78B4-483D-9940-CFC0DA8DC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73503" y="4983164"/>
              <a:ext cx="222250" cy="288925"/>
            </a:xfrm>
            <a:custGeom>
              <a:avLst/>
              <a:gdLst>
                <a:gd name="T0" fmla="*/ 134 w 140"/>
                <a:gd name="T1" fmla="*/ 0 h 182"/>
                <a:gd name="T2" fmla="*/ 50 w 140"/>
                <a:gd name="T3" fmla="*/ 0 h 182"/>
                <a:gd name="T4" fmla="*/ 0 w 140"/>
                <a:gd name="T5" fmla="*/ 92 h 182"/>
                <a:gd name="T6" fmla="*/ 48 w 140"/>
                <a:gd name="T7" fmla="*/ 182 h 182"/>
                <a:gd name="T8" fmla="*/ 140 w 140"/>
                <a:gd name="T9" fmla="*/ 10 h 182"/>
                <a:gd name="T10" fmla="*/ 134 w 14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182">
                  <a:moveTo>
                    <a:pt x="134" y="0"/>
                  </a:moveTo>
                  <a:lnTo>
                    <a:pt x="50" y="0"/>
                  </a:lnTo>
                  <a:lnTo>
                    <a:pt x="0" y="92"/>
                  </a:lnTo>
                  <a:lnTo>
                    <a:pt x="48" y="182"/>
                  </a:lnTo>
                  <a:lnTo>
                    <a:pt x="140" y="1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255">
              <a:extLst>
                <a:ext uri="{FF2B5EF4-FFF2-40B4-BE49-F238E27FC236}">
                  <a16:creationId xmlns:a16="http://schemas.microsoft.com/office/drawing/2014/main" id="{A54A29F6-805B-4763-B032-BC7C27187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578" y="4529138"/>
              <a:ext cx="466725" cy="454025"/>
            </a:xfrm>
            <a:custGeom>
              <a:avLst/>
              <a:gdLst>
                <a:gd name="T0" fmla="*/ 0 w 294"/>
                <a:gd name="T1" fmla="*/ 286 h 286"/>
                <a:gd name="T2" fmla="*/ 152 w 294"/>
                <a:gd name="T3" fmla="*/ 0 h 286"/>
                <a:gd name="T4" fmla="*/ 294 w 294"/>
                <a:gd name="T5" fmla="*/ 0 h 286"/>
                <a:gd name="T6" fmla="*/ 142 w 294"/>
                <a:gd name="T7" fmla="*/ 286 h 286"/>
                <a:gd name="T8" fmla="*/ 0 w 29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86">
                  <a:moveTo>
                    <a:pt x="0" y="286"/>
                  </a:moveTo>
                  <a:lnTo>
                    <a:pt x="152" y="0"/>
                  </a:lnTo>
                  <a:lnTo>
                    <a:pt x="294" y="0"/>
                  </a:lnTo>
                  <a:lnTo>
                    <a:pt x="142" y="286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336">
              <a:extLst>
                <a:ext uri="{FF2B5EF4-FFF2-40B4-BE49-F238E27FC236}">
                  <a16:creationId xmlns:a16="http://schemas.microsoft.com/office/drawing/2014/main" id="{CE87DC9A-A29F-43A4-9A15-EA232D374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0622" y="4529138"/>
              <a:ext cx="482600" cy="908050"/>
            </a:xfrm>
            <a:custGeom>
              <a:avLst/>
              <a:gdLst>
                <a:gd name="T0" fmla="*/ 152 w 304"/>
                <a:gd name="T1" fmla="*/ 0 h 572"/>
                <a:gd name="T2" fmla="*/ 0 w 304"/>
                <a:gd name="T3" fmla="*/ 286 h 572"/>
                <a:gd name="T4" fmla="*/ 152 w 304"/>
                <a:gd name="T5" fmla="*/ 572 h 572"/>
                <a:gd name="T6" fmla="*/ 304 w 304"/>
                <a:gd name="T7" fmla="*/ 286 h 572"/>
                <a:gd name="T8" fmla="*/ 152 w 304"/>
                <a:gd name="T9" fmla="*/ 0 h 572"/>
                <a:gd name="T10" fmla="*/ 72 w 304"/>
                <a:gd name="T11" fmla="*/ 286 h 572"/>
                <a:gd name="T12" fmla="*/ 168 w 304"/>
                <a:gd name="T13" fmla="*/ 104 h 572"/>
                <a:gd name="T14" fmla="*/ 264 w 304"/>
                <a:gd name="T15" fmla="*/ 286 h 572"/>
                <a:gd name="T16" fmla="*/ 168 w 304"/>
                <a:gd name="T17" fmla="*/ 468 h 572"/>
                <a:gd name="T18" fmla="*/ 72 w 304"/>
                <a:gd name="T1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4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304" y="286"/>
                  </a:lnTo>
                  <a:lnTo>
                    <a:pt x="152" y="0"/>
                  </a:lnTo>
                  <a:close/>
                  <a:moveTo>
                    <a:pt x="72" y="286"/>
                  </a:moveTo>
                  <a:lnTo>
                    <a:pt x="168" y="104"/>
                  </a:lnTo>
                  <a:lnTo>
                    <a:pt x="264" y="286"/>
                  </a:lnTo>
                  <a:lnTo>
                    <a:pt x="168" y="468"/>
                  </a:lnTo>
                  <a:lnTo>
                    <a:pt x="72" y="2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340">
              <a:extLst>
                <a:ext uri="{FF2B5EF4-FFF2-40B4-BE49-F238E27FC236}">
                  <a16:creationId xmlns:a16="http://schemas.microsoft.com/office/drawing/2014/main" id="{756105ED-20D0-422B-9957-68EC4E36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3" y="4983164"/>
              <a:ext cx="304800" cy="288925"/>
            </a:xfrm>
            <a:custGeom>
              <a:avLst/>
              <a:gdLst>
                <a:gd name="T0" fmla="*/ 0 w 192"/>
                <a:gd name="T1" fmla="*/ 182 h 182"/>
                <a:gd name="T2" fmla="*/ 98 w 192"/>
                <a:gd name="T3" fmla="*/ 0 h 182"/>
                <a:gd name="T4" fmla="*/ 192 w 192"/>
                <a:gd name="T5" fmla="*/ 0 h 182"/>
                <a:gd name="T6" fmla="*/ 96 w 192"/>
                <a:gd name="T7" fmla="*/ 182 h 182"/>
                <a:gd name="T8" fmla="*/ 0 w 192"/>
                <a:gd name="T9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82">
                  <a:moveTo>
                    <a:pt x="0" y="182"/>
                  </a:moveTo>
                  <a:lnTo>
                    <a:pt x="98" y="0"/>
                  </a:lnTo>
                  <a:lnTo>
                    <a:pt x="192" y="0"/>
                  </a:lnTo>
                  <a:lnTo>
                    <a:pt x="96" y="182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352">
              <a:extLst>
                <a:ext uri="{FF2B5EF4-FFF2-40B4-BE49-F238E27FC236}">
                  <a16:creationId xmlns:a16="http://schemas.microsoft.com/office/drawing/2014/main" id="{2285F706-8F8E-4958-AAC7-34810878B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9272" y="4529138"/>
              <a:ext cx="482600" cy="908050"/>
            </a:xfrm>
            <a:custGeom>
              <a:avLst/>
              <a:gdLst>
                <a:gd name="T0" fmla="*/ 152 w 304"/>
                <a:gd name="T1" fmla="*/ 0 h 572"/>
                <a:gd name="T2" fmla="*/ 0 w 304"/>
                <a:gd name="T3" fmla="*/ 286 h 572"/>
                <a:gd name="T4" fmla="*/ 152 w 304"/>
                <a:gd name="T5" fmla="*/ 572 h 572"/>
                <a:gd name="T6" fmla="*/ 304 w 304"/>
                <a:gd name="T7" fmla="*/ 286 h 572"/>
                <a:gd name="T8" fmla="*/ 152 w 304"/>
                <a:gd name="T9" fmla="*/ 0 h 572"/>
                <a:gd name="T10" fmla="*/ 72 w 304"/>
                <a:gd name="T11" fmla="*/ 286 h 572"/>
                <a:gd name="T12" fmla="*/ 168 w 304"/>
                <a:gd name="T13" fmla="*/ 104 h 572"/>
                <a:gd name="T14" fmla="*/ 264 w 304"/>
                <a:gd name="T15" fmla="*/ 286 h 572"/>
                <a:gd name="T16" fmla="*/ 168 w 304"/>
                <a:gd name="T17" fmla="*/ 468 h 572"/>
                <a:gd name="T18" fmla="*/ 72 w 304"/>
                <a:gd name="T1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4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304" y="286"/>
                  </a:lnTo>
                  <a:lnTo>
                    <a:pt x="152" y="0"/>
                  </a:lnTo>
                  <a:close/>
                  <a:moveTo>
                    <a:pt x="72" y="286"/>
                  </a:moveTo>
                  <a:lnTo>
                    <a:pt x="168" y="104"/>
                  </a:lnTo>
                  <a:lnTo>
                    <a:pt x="264" y="286"/>
                  </a:lnTo>
                  <a:lnTo>
                    <a:pt x="168" y="468"/>
                  </a:lnTo>
                  <a:lnTo>
                    <a:pt x="72" y="2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344">
              <a:extLst>
                <a:ext uri="{FF2B5EF4-FFF2-40B4-BE49-F238E27FC236}">
                  <a16:creationId xmlns:a16="http://schemas.microsoft.com/office/drawing/2014/main" id="{BD7FD5F6-FE4B-41EC-B468-BC2499286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3" y="4694239"/>
              <a:ext cx="304800" cy="288925"/>
            </a:xfrm>
            <a:custGeom>
              <a:avLst/>
              <a:gdLst>
                <a:gd name="T0" fmla="*/ 0 w 192"/>
                <a:gd name="T1" fmla="*/ 0 h 182"/>
                <a:gd name="T2" fmla="*/ 98 w 192"/>
                <a:gd name="T3" fmla="*/ 182 h 182"/>
                <a:gd name="T4" fmla="*/ 192 w 192"/>
                <a:gd name="T5" fmla="*/ 182 h 182"/>
                <a:gd name="T6" fmla="*/ 96 w 192"/>
                <a:gd name="T7" fmla="*/ 0 h 182"/>
                <a:gd name="T8" fmla="*/ 0 w 192"/>
                <a:gd name="T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82">
                  <a:moveTo>
                    <a:pt x="0" y="0"/>
                  </a:moveTo>
                  <a:lnTo>
                    <a:pt x="98" y="182"/>
                  </a:lnTo>
                  <a:lnTo>
                    <a:pt x="192" y="182"/>
                  </a:lnTo>
                  <a:lnTo>
                    <a:pt x="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354">
              <a:extLst>
                <a:ext uri="{FF2B5EF4-FFF2-40B4-BE49-F238E27FC236}">
                  <a16:creationId xmlns:a16="http://schemas.microsoft.com/office/drawing/2014/main" id="{AB83CAA8-8E98-4DD4-81D3-213DA53A5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11653" y="4529138"/>
              <a:ext cx="441325" cy="908050"/>
            </a:xfrm>
            <a:custGeom>
              <a:avLst/>
              <a:gdLst>
                <a:gd name="T0" fmla="*/ 152 w 278"/>
                <a:gd name="T1" fmla="*/ 0 h 572"/>
                <a:gd name="T2" fmla="*/ 0 w 278"/>
                <a:gd name="T3" fmla="*/ 286 h 572"/>
                <a:gd name="T4" fmla="*/ 152 w 278"/>
                <a:gd name="T5" fmla="*/ 572 h 572"/>
                <a:gd name="T6" fmla="*/ 278 w 278"/>
                <a:gd name="T7" fmla="*/ 334 h 572"/>
                <a:gd name="T8" fmla="*/ 258 w 278"/>
                <a:gd name="T9" fmla="*/ 296 h 572"/>
                <a:gd name="T10" fmla="*/ 168 w 278"/>
                <a:gd name="T11" fmla="*/ 468 h 572"/>
                <a:gd name="T12" fmla="*/ 120 w 278"/>
                <a:gd name="T13" fmla="*/ 378 h 572"/>
                <a:gd name="T14" fmla="*/ 72 w 278"/>
                <a:gd name="T15" fmla="*/ 286 h 572"/>
                <a:gd name="T16" fmla="*/ 168 w 278"/>
                <a:gd name="T17" fmla="*/ 104 h 572"/>
                <a:gd name="T18" fmla="*/ 258 w 278"/>
                <a:gd name="T19" fmla="*/ 276 h 572"/>
                <a:gd name="T20" fmla="*/ 278 w 278"/>
                <a:gd name="T21" fmla="*/ 240 h 572"/>
                <a:gd name="T22" fmla="*/ 152 w 278"/>
                <a:gd name="T23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8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278" y="334"/>
                  </a:lnTo>
                  <a:lnTo>
                    <a:pt x="258" y="296"/>
                  </a:lnTo>
                  <a:lnTo>
                    <a:pt x="168" y="468"/>
                  </a:lnTo>
                  <a:lnTo>
                    <a:pt x="120" y="378"/>
                  </a:lnTo>
                  <a:lnTo>
                    <a:pt x="72" y="286"/>
                  </a:lnTo>
                  <a:lnTo>
                    <a:pt x="168" y="104"/>
                  </a:lnTo>
                  <a:lnTo>
                    <a:pt x="258" y="276"/>
                  </a:lnTo>
                  <a:lnTo>
                    <a:pt x="278" y="240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356">
              <a:extLst>
                <a:ext uri="{FF2B5EF4-FFF2-40B4-BE49-F238E27FC236}">
                  <a16:creationId xmlns:a16="http://schemas.microsoft.com/office/drawing/2014/main" id="{5244F670-A6FD-4DF9-8679-1D8D3DDB9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6" y="4983164"/>
              <a:ext cx="304800" cy="288925"/>
            </a:xfrm>
            <a:custGeom>
              <a:avLst/>
              <a:gdLst>
                <a:gd name="T0" fmla="*/ 0 w 192"/>
                <a:gd name="T1" fmla="*/ 182 h 182"/>
                <a:gd name="T2" fmla="*/ 96 w 192"/>
                <a:gd name="T3" fmla="*/ 0 h 182"/>
                <a:gd name="T4" fmla="*/ 192 w 192"/>
                <a:gd name="T5" fmla="*/ 0 h 182"/>
                <a:gd name="T6" fmla="*/ 96 w 192"/>
                <a:gd name="T7" fmla="*/ 182 h 182"/>
                <a:gd name="T8" fmla="*/ 0 w 192"/>
                <a:gd name="T9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82">
                  <a:moveTo>
                    <a:pt x="0" y="182"/>
                  </a:moveTo>
                  <a:lnTo>
                    <a:pt x="96" y="0"/>
                  </a:lnTo>
                  <a:lnTo>
                    <a:pt x="192" y="0"/>
                  </a:lnTo>
                  <a:lnTo>
                    <a:pt x="96" y="182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368">
              <a:extLst>
                <a:ext uri="{FF2B5EF4-FFF2-40B4-BE49-F238E27FC236}">
                  <a16:creationId xmlns:a16="http://schemas.microsoft.com/office/drawing/2014/main" id="{1CCD2755-2F4D-44A6-A0C1-BB67A5BD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6335" y="4529138"/>
              <a:ext cx="482600" cy="908050"/>
            </a:xfrm>
            <a:custGeom>
              <a:avLst/>
              <a:gdLst>
                <a:gd name="T0" fmla="*/ 152 w 304"/>
                <a:gd name="T1" fmla="*/ 0 h 572"/>
                <a:gd name="T2" fmla="*/ 0 w 304"/>
                <a:gd name="T3" fmla="*/ 286 h 572"/>
                <a:gd name="T4" fmla="*/ 152 w 304"/>
                <a:gd name="T5" fmla="*/ 572 h 572"/>
                <a:gd name="T6" fmla="*/ 304 w 304"/>
                <a:gd name="T7" fmla="*/ 286 h 572"/>
                <a:gd name="T8" fmla="*/ 152 w 304"/>
                <a:gd name="T9" fmla="*/ 0 h 572"/>
                <a:gd name="T10" fmla="*/ 72 w 304"/>
                <a:gd name="T11" fmla="*/ 286 h 572"/>
                <a:gd name="T12" fmla="*/ 168 w 304"/>
                <a:gd name="T13" fmla="*/ 104 h 572"/>
                <a:gd name="T14" fmla="*/ 264 w 304"/>
                <a:gd name="T15" fmla="*/ 286 h 572"/>
                <a:gd name="T16" fmla="*/ 168 w 304"/>
                <a:gd name="T17" fmla="*/ 468 h 572"/>
                <a:gd name="T18" fmla="*/ 72 w 304"/>
                <a:gd name="T1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4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304" y="286"/>
                  </a:lnTo>
                  <a:lnTo>
                    <a:pt x="152" y="0"/>
                  </a:lnTo>
                  <a:close/>
                  <a:moveTo>
                    <a:pt x="72" y="286"/>
                  </a:moveTo>
                  <a:lnTo>
                    <a:pt x="168" y="104"/>
                  </a:lnTo>
                  <a:lnTo>
                    <a:pt x="264" y="286"/>
                  </a:lnTo>
                  <a:lnTo>
                    <a:pt x="168" y="468"/>
                  </a:lnTo>
                  <a:lnTo>
                    <a:pt x="72" y="2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360">
              <a:extLst>
                <a:ext uri="{FF2B5EF4-FFF2-40B4-BE49-F238E27FC236}">
                  <a16:creationId xmlns:a16="http://schemas.microsoft.com/office/drawing/2014/main" id="{1045186D-D49F-4E94-97DF-9D9CD6E5D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6" y="4694239"/>
              <a:ext cx="304800" cy="288925"/>
            </a:xfrm>
            <a:custGeom>
              <a:avLst/>
              <a:gdLst>
                <a:gd name="T0" fmla="*/ 0 w 192"/>
                <a:gd name="T1" fmla="*/ 0 h 182"/>
                <a:gd name="T2" fmla="*/ 96 w 192"/>
                <a:gd name="T3" fmla="*/ 182 h 182"/>
                <a:gd name="T4" fmla="*/ 192 w 192"/>
                <a:gd name="T5" fmla="*/ 182 h 182"/>
                <a:gd name="T6" fmla="*/ 96 w 192"/>
                <a:gd name="T7" fmla="*/ 0 h 182"/>
                <a:gd name="T8" fmla="*/ 0 w 192"/>
                <a:gd name="T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82">
                  <a:moveTo>
                    <a:pt x="0" y="0"/>
                  </a:moveTo>
                  <a:lnTo>
                    <a:pt x="96" y="182"/>
                  </a:lnTo>
                  <a:lnTo>
                    <a:pt x="192" y="182"/>
                  </a:lnTo>
                  <a:lnTo>
                    <a:pt x="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362">
              <a:extLst>
                <a:ext uri="{FF2B5EF4-FFF2-40B4-BE49-F238E27FC236}">
                  <a16:creationId xmlns:a16="http://schemas.microsoft.com/office/drawing/2014/main" id="{208BAA1D-03B3-4C6D-85F7-990FEA7FE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878" y="4983164"/>
              <a:ext cx="465138" cy="454025"/>
            </a:xfrm>
            <a:custGeom>
              <a:avLst/>
              <a:gdLst>
                <a:gd name="T0" fmla="*/ 293 w 293"/>
                <a:gd name="T1" fmla="*/ 286 h 286"/>
                <a:gd name="T2" fmla="*/ 141 w 293"/>
                <a:gd name="T3" fmla="*/ 0 h 286"/>
                <a:gd name="T4" fmla="*/ 0 w 293"/>
                <a:gd name="T5" fmla="*/ 0 h 286"/>
                <a:gd name="T6" fmla="*/ 151 w 293"/>
                <a:gd name="T7" fmla="*/ 286 h 286"/>
                <a:gd name="T8" fmla="*/ 293 w 293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286">
                  <a:moveTo>
                    <a:pt x="293" y="286"/>
                  </a:moveTo>
                  <a:lnTo>
                    <a:pt x="141" y="0"/>
                  </a:lnTo>
                  <a:lnTo>
                    <a:pt x="0" y="0"/>
                  </a:lnTo>
                  <a:lnTo>
                    <a:pt x="151" y="286"/>
                  </a:lnTo>
                  <a:lnTo>
                    <a:pt x="293" y="2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366">
              <a:extLst>
                <a:ext uri="{FF2B5EF4-FFF2-40B4-BE49-F238E27FC236}">
                  <a16:creationId xmlns:a16="http://schemas.microsoft.com/office/drawing/2014/main" id="{399279B0-7626-4000-8185-07E02CDC8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878" y="4529138"/>
              <a:ext cx="465138" cy="454025"/>
            </a:xfrm>
            <a:custGeom>
              <a:avLst/>
              <a:gdLst>
                <a:gd name="T0" fmla="*/ 293 w 293"/>
                <a:gd name="T1" fmla="*/ 0 h 286"/>
                <a:gd name="T2" fmla="*/ 151 w 293"/>
                <a:gd name="T3" fmla="*/ 0 h 286"/>
                <a:gd name="T4" fmla="*/ 24 w 293"/>
                <a:gd name="T5" fmla="*/ 240 h 286"/>
                <a:gd name="T6" fmla="*/ 4 w 293"/>
                <a:gd name="T7" fmla="*/ 276 h 286"/>
                <a:gd name="T8" fmla="*/ 0 w 293"/>
                <a:gd name="T9" fmla="*/ 286 h 286"/>
                <a:gd name="T10" fmla="*/ 141 w 293"/>
                <a:gd name="T11" fmla="*/ 286 h 286"/>
                <a:gd name="T12" fmla="*/ 293 w 293"/>
                <a:gd name="T13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286">
                  <a:moveTo>
                    <a:pt x="293" y="0"/>
                  </a:moveTo>
                  <a:lnTo>
                    <a:pt x="151" y="0"/>
                  </a:lnTo>
                  <a:lnTo>
                    <a:pt x="24" y="240"/>
                  </a:lnTo>
                  <a:lnTo>
                    <a:pt x="4" y="276"/>
                  </a:lnTo>
                  <a:lnTo>
                    <a:pt x="0" y="286"/>
                  </a:lnTo>
                  <a:lnTo>
                    <a:pt x="141" y="286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358">
              <a:extLst>
                <a:ext uri="{FF2B5EF4-FFF2-40B4-BE49-F238E27FC236}">
                  <a16:creationId xmlns:a16="http://schemas.microsoft.com/office/drawing/2014/main" id="{9A5922E4-36B9-4D04-B2B1-D86701562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129216" y="4983164"/>
              <a:ext cx="219075" cy="288925"/>
            </a:xfrm>
            <a:custGeom>
              <a:avLst/>
              <a:gdLst>
                <a:gd name="T0" fmla="*/ 134 w 138"/>
                <a:gd name="T1" fmla="*/ 0 h 182"/>
                <a:gd name="T2" fmla="*/ 48 w 138"/>
                <a:gd name="T3" fmla="*/ 0 h 182"/>
                <a:gd name="T4" fmla="*/ 0 w 138"/>
                <a:gd name="T5" fmla="*/ 92 h 182"/>
                <a:gd name="T6" fmla="*/ 48 w 138"/>
                <a:gd name="T7" fmla="*/ 182 h 182"/>
                <a:gd name="T8" fmla="*/ 138 w 138"/>
                <a:gd name="T9" fmla="*/ 10 h 182"/>
                <a:gd name="T10" fmla="*/ 134 w 138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" h="182">
                  <a:moveTo>
                    <a:pt x="134" y="0"/>
                  </a:moveTo>
                  <a:lnTo>
                    <a:pt x="48" y="0"/>
                  </a:lnTo>
                  <a:lnTo>
                    <a:pt x="0" y="92"/>
                  </a:lnTo>
                  <a:lnTo>
                    <a:pt x="48" y="182"/>
                  </a:lnTo>
                  <a:lnTo>
                    <a:pt x="138" y="1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371">
              <a:extLst>
                <a:ext uri="{FF2B5EF4-FFF2-40B4-BE49-F238E27FC236}">
                  <a16:creationId xmlns:a16="http://schemas.microsoft.com/office/drawing/2014/main" id="{18EA7815-07E7-4779-BA50-E4ED69722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938716" y="4529138"/>
              <a:ext cx="441325" cy="908050"/>
            </a:xfrm>
            <a:custGeom>
              <a:avLst/>
              <a:gdLst>
                <a:gd name="T0" fmla="*/ 152 w 278"/>
                <a:gd name="T1" fmla="*/ 0 h 572"/>
                <a:gd name="T2" fmla="*/ 0 w 278"/>
                <a:gd name="T3" fmla="*/ 286 h 572"/>
                <a:gd name="T4" fmla="*/ 152 w 278"/>
                <a:gd name="T5" fmla="*/ 572 h 572"/>
                <a:gd name="T6" fmla="*/ 278 w 278"/>
                <a:gd name="T7" fmla="*/ 334 h 572"/>
                <a:gd name="T8" fmla="*/ 258 w 278"/>
                <a:gd name="T9" fmla="*/ 296 h 572"/>
                <a:gd name="T10" fmla="*/ 168 w 278"/>
                <a:gd name="T11" fmla="*/ 468 h 572"/>
                <a:gd name="T12" fmla="*/ 120 w 278"/>
                <a:gd name="T13" fmla="*/ 378 h 572"/>
                <a:gd name="T14" fmla="*/ 72 w 278"/>
                <a:gd name="T15" fmla="*/ 286 h 572"/>
                <a:gd name="T16" fmla="*/ 168 w 278"/>
                <a:gd name="T17" fmla="*/ 104 h 572"/>
                <a:gd name="T18" fmla="*/ 258 w 278"/>
                <a:gd name="T19" fmla="*/ 276 h 572"/>
                <a:gd name="T20" fmla="*/ 278 w 278"/>
                <a:gd name="T21" fmla="*/ 240 h 572"/>
                <a:gd name="T22" fmla="*/ 152 w 278"/>
                <a:gd name="T23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8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278" y="334"/>
                  </a:lnTo>
                  <a:lnTo>
                    <a:pt x="258" y="296"/>
                  </a:lnTo>
                  <a:lnTo>
                    <a:pt x="168" y="468"/>
                  </a:lnTo>
                  <a:lnTo>
                    <a:pt x="120" y="378"/>
                  </a:lnTo>
                  <a:lnTo>
                    <a:pt x="72" y="286"/>
                  </a:lnTo>
                  <a:lnTo>
                    <a:pt x="168" y="104"/>
                  </a:lnTo>
                  <a:lnTo>
                    <a:pt x="258" y="276"/>
                  </a:lnTo>
                  <a:lnTo>
                    <a:pt x="278" y="240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372">
              <a:extLst>
                <a:ext uri="{FF2B5EF4-FFF2-40B4-BE49-F238E27FC236}">
                  <a16:creationId xmlns:a16="http://schemas.microsoft.com/office/drawing/2014/main" id="{500739CB-A64D-48F4-9B32-B666E7926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81666" y="4983164"/>
              <a:ext cx="304800" cy="288925"/>
            </a:xfrm>
            <a:custGeom>
              <a:avLst/>
              <a:gdLst>
                <a:gd name="T0" fmla="*/ 0 w 192"/>
                <a:gd name="T1" fmla="*/ 182 h 182"/>
                <a:gd name="T2" fmla="*/ 96 w 192"/>
                <a:gd name="T3" fmla="*/ 0 h 182"/>
                <a:gd name="T4" fmla="*/ 192 w 192"/>
                <a:gd name="T5" fmla="*/ 0 h 182"/>
                <a:gd name="T6" fmla="*/ 96 w 192"/>
                <a:gd name="T7" fmla="*/ 182 h 182"/>
                <a:gd name="T8" fmla="*/ 0 w 192"/>
                <a:gd name="T9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82">
                  <a:moveTo>
                    <a:pt x="0" y="182"/>
                  </a:moveTo>
                  <a:lnTo>
                    <a:pt x="96" y="0"/>
                  </a:lnTo>
                  <a:lnTo>
                    <a:pt x="192" y="0"/>
                  </a:lnTo>
                  <a:lnTo>
                    <a:pt x="96" y="182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376">
              <a:extLst>
                <a:ext uri="{FF2B5EF4-FFF2-40B4-BE49-F238E27FC236}">
                  <a16:creationId xmlns:a16="http://schemas.microsoft.com/office/drawing/2014/main" id="{3EBA6517-270C-4FD4-B975-2C0336DB3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81666" y="4694239"/>
              <a:ext cx="304800" cy="288925"/>
            </a:xfrm>
            <a:custGeom>
              <a:avLst/>
              <a:gdLst>
                <a:gd name="T0" fmla="*/ 0 w 192"/>
                <a:gd name="T1" fmla="*/ 0 h 182"/>
                <a:gd name="T2" fmla="*/ 96 w 192"/>
                <a:gd name="T3" fmla="*/ 182 h 182"/>
                <a:gd name="T4" fmla="*/ 192 w 192"/>
                <a:gd name="T5" fmla="*/ 182 h 182"/>
                <a:gd name="T6" fmla="*/ 96 w 192"/>
                <a:gd name="T7" fmla="*/ 0 h 182"/>
                <a:gd name="T8" fmla="*/ 0 w 192"/>
                <a:gd name="T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82">
                  <a:moveTo>
                    <a:pt x="0" y="0"/>
                  </a:moveTo>
                  <a:lnTo>
                    <a:pt x="96" y="182"/>
                  </a:lnTo>
                  <a:lnTo>
                    <a:pt x="192" y="182"/>
                  </a:lnTo>
                  <a:lnTo>
                    <a:pt x="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378">
              <a:extLst>
                <a:ext uri="{FF2B5EF4-FFF2-40B4-BE49-F238E27FC236}">
                  <a16:creationId xmlns:a16="http://schemas.microsoft.com/office/drawing/2014/main" id="{28F64817-CD6F-4C2B-B3A1-1FB210162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941" y="4983164"/>
              <a:ext cx="466725" cy="454025"/>
            </a:xfrm>
            <a:custGeom>
              <a:avLst/>
              <a:gdLst>
                <a:gd name="T0" fmla="*/ 294 w 294"/>
                <a:gd name="T1" fmla="*/ 286 h 286"/>
                <a:gd name="T2" fmla="*/ 142 w 294"/>
                <a:gd name="T3" fmla="*/ 0 h 286"/>
                <a:gd name="T4" fmla="*/ 0 w 294"/>
                <a:gd name="T5" fmla="*/ 0 h 286"/>
                <a:gd name="T6" fmla="*/ 150 w 294"/>
                <a:gd name="T7" fmla="*/ 286 h 286"/>
                <a:gd name="T8" fmla="*/ 294 w 29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86">
                  <a:moveTo>
                    <a:pt x="294" y="286"/>
                  </a:moveTo>
                  <a:lnTo>
                    <a:pt x="142" y="0"/>
                  </a:lnTo>
                  <a:lnTo>
                    <a:pt x="0" y="0"/>
                  </a:lnTo>
                  <a:lnTo>
                    <a:pt x="150" y="286"/>
                  </a:lnTo>
                  <a:lnTo>
                    <a:pt x="294" y="2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380">
              <a:extLst>
                <a:ext uri="{FF2B5EF4-FFF2-40B4-BE49-F238E27FC236}">
                  <a16:creationId xmlns:a16="http://schemas.microsoft.com/office/drawing/2014/main" id="{18A49C19-BE79-438E-8B19-DA9A372B3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941" y="4529138"/>
              <a:ext cx="466725" cy="454025"/>
            </a:xfrm>
            <a:custGeom>
              <a:avLst/>
              <a:gdLst>
                <a:gd name="T0" fmla="*/ 0 w 294"/>
                <a:gd name="T1" fmla="*/ 286 h 286"/>
                <a:gd name="T2" fmla="*/ 150 w 294"/>
                <a:gd name="T3" fmla="*/ 0 h 286"/>
                <a:gd name="T4" fmla="*/ 294 w 294"/>
                <a:gd name="T5" fmla="*/ 0 h 286"/>
                <a:gd name="T6" fmla="*/ 142 w 294"/>
                <a:gd name="T7" fmla="*/ 286 h 286"/>
                <a:gd name="T8" fmla="*/ 0 w 29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86">
                  <a:moveTo>
                    <a:pt x="0" y="286"/>
                  </a:moveTo>
                  <a:lnTo>
                    <a:pt x="150" y="0"/>
                  </a:lnTo>
                  <a:lnTo>
                    <a:pt x="294" y="0"/>
                  </a:lnTo>
                  <a:lnTo>
                    <a:pt x="142" y="286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384">
              <a:extLst>
                <a:ext uri="{FF2B5EF4-FFF2-40B4-BE49-F238E27FC236}">
                  <a16:creationId xmlns:a16="http://schemas.microsoft.com/office/drawing/2014/main" id="{B36353A8-DD59-42DA-A075-6693231F9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4985" y="4529138"/>
              <a:ext cx="479425" cy="908050"/>
            </a:xfrm>
            <a:custGeom>
              <a:avLst/>
              <a:gdLst>
                <a:gd name="T0" fmla="*/ 152 w 302"/>
                <a:gd name="T1" fmla="*/ 0 h 572"/>
                <a:gd name="T2" fmla="*/ 0 w 302"/>
                <a:gd name="T3" fmla="*/ 286 h 572"/>
                <a:gd name="T4" fmla="*/ 152 w 302"/>
                <a:gd name="T5" fmla="*/ 572 h 572"/>
                <a:gd name="T6" fmla="*/ 302 w 302"/>
                <a:gd name="T7" fmla="*/ 286 h 572"/>
                <a:gd name="T8" fmla="*/ 152 w 302"/>
                <a:gd name="T9" fmla="*/ 0 h 572"/>
                <a:gd name="T10" fmla="*/ 72 w 302"/>
                <a:gd name="T11" fmla="*/ 286 h 572"/>
                <a:gd name="T12" fmla="*/ 168 w 302"/>
                <a:gd name="T13" fmla="*/ 104 h 572"/>
                <a:gd name="T14" fmla="*/ 264 w 302"/>
                <a:gd name="T15" fmla="*/ 286 h 572"/>
                <a:gd name="T16" fmla="*/ 168 w 302"/>
                <a:gd name="T17" fmla="*/ 468 h 572"/>
                <a:gd name="T18" fmla="*/ 72 w 302"/>
                <a:gd name="T1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2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302" y="286"/>
                  </a:lnTo>
                  <a:lnTo>
                    <a:pt x="152" y="0"/>
                  </a:lnTo>
                  <a:close/>
                  <a:moveTo>
                    <a:pt x="72" y="286"/>
                  </a:moveTo>
                  <a:lnTo>
                    <a:pt x="168" y="104"/>
                  </a:lnTo>
                  <a:lnTo>
                    <a:pt x="264" y="286"/>
                  </a:lnTo>
                  <a:lnTo>
                    <a:pt x="168" y="468"/>
                  </a:lnTo>
                  <a:lnTo>
                    <a:pt x="72" y="2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364">
              <a:extLst>
                <a:ext uri="{FF2B5EF4-FFF2-40B4-BE49-F238E27FC236}">
                  <a16:creationId xmlns:a16="http://schemas.microsoft.com/office/drawing/2014/main" id="{A8FD5853-3E28-4BD4-9C14-4C8840995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878" y="4529138"/>
              <a:ext cx="465138" cy="454025"/>
            </a:xfrm>
            <a:custGeom>
              <a:avLst/>
              <a:gdLst>
                <a:gd name="T0" fmla="*/ 0 w 293"/>
                <a:gd name="T1" fmla="*/ 286 h 286"/>
                <a:gd name="T2" fmla="*/ 151 w 293"/>
                <a:gd name="T3" fmla="*/ 0 h 286"/>
                <a:gd name="T4" fmla="*/ 293 w 293"/>
                <a:gd name="T5" fmla="*/ 0 h 286"/>
                <a:gd name="T6" fmla="*/ 141 w 293"/>
                <a:gd name="T7" fmla="*/ 286 h 286"/>
                <a:gd name="T8" fmla="*/ 0 w 293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286">
                  <a:moveTo>
                    <a:pt x="0" y="286"/>
                  </a:moveTo>
                  <a:lnTo>
                    <a:pt x="151" y="0"/>
                  </a:lnTo>
                  <a:lnTo>
                    <a:pt x="293" y="0"/>
                  </a:lnTo>
                  <a:lnTo>
                    <a:pt x="141" y="286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348">
              <a:extLst>
                <a:ext uri="{FF2B5EF4-FFF2-40B4-BE49-F238E27FC236}">
                  <a16:creationId xmlns:a16="http://schemas.microsoft.com/office/drawing/2014/main" id="{4BDACD58-8034-496D-BB43-284811BC4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086228" y="4529138"/>
              <a:ext cx="466725" cy="454025"/>
            </a:xfrm>
            <a:custGeom>
              <a:avLst/>
              <a:gdLst>
                <a:gd name="T0" fmla="*/ 0 w 294"/>
                <a:gd name="T1" fmla="*/ 286 h 286"/>
                <a:gd name="T2" fmla="*/ 152 w 294"/>
                <a:gd name="T3" fmla="*/ 0 h 286"/>
                <a:gd name="T4" fmla="*/ 294 w 294"/>
                <a:gd name="T5" fmla="*/ 0 h 286"/>
                <a:gd name="T6" fmla="*/ 142 w 294"/>
                <a:gd name="T7" fmla="*/ 286 h 286"/>
                <a:gd name="T8" fmla="*/ 0 w 29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86">
                  <a:moveTo>
                    <a:pt x="0" y="286"/>
                  </a:moveTo>
                  <a:lnTo>
                    <a:pt x="152" y="0"/>
                  </a:lnTo>
                  <a:lnTo>
                    <a:pt x="294" y="0"/>
                  </a:lnTo>
                  <a:lnTo>
                    <a:pt x="142" y="286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257">
              <a:extLst>
                <a:ext uri="{FF2B5EF4-FFF2-40B4-BE49-F238E27FC236}">
                  <a16:creationId xmlns:a16="http://schemas.microsoft.com/office/drawing/2014/main" id="{226359F6-883B-4B10-B4CF-97323F6DA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578" y="4529138"/>
              <a:ext cx="466725" cy="454025"/>
            </a:xfrm>
            <a:custGeom>
              <a:avLst/>
              <a:gdLst>
                <a:gd name="T0" fmla="*/ 294 w 294"/>
                <a:gd name="T1" fmla="*/ 0 h 286"/>
                <a:gd name="T2" fmla="*/ 152 w 294"/>
                <a:gd name="T3" fmla="*/ 0 h 286"/>
                <a:gd name="T4" fmla="*/ 0 w 294"/>
                <a:gd name="T5" fmla="*/ 286 h 286"/>
                <a:gd name="T6" fmla="*/ 142 w 294"/>
                <a:gd name="T7" fmla="*/ 286 h 286"/>
                <a:gd name="T8" fmla="*/ 294 w 294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86">
                  <a:moveTo>
                    <a:pt x="294" y="0"/>
                  </a:moveTo>
                  <a:lnTo>
                    <a:pt x="152" y="0"/>
                  </a:lnTo>
                  <a:lnTo>
                    <a:pt x="0" y="286"/>
                  </a:lnTo>
                  <a:lnTo>
                    <a:pt x="142" y="286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382">
              <a:extLst>
                <a:ext uri="{FF2B5EF4-FFF2-40B4-BE49-F238E27FC236}">
                  <a16:creationId xmlns:a16="http://schemas.microsoft.com/office/drawing/2014/main" id="{8B91A5C4-B4EB-445B-8003-696851AC6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941" y="4529138"/>
              <a:ext cx="466725" cy="454025"/>
            </a:xfrm>
            <a:custGeom>
              <a:avLst/>
              <a:gdLst>
                <a:gd name="T0" fmla="*/ 294 w 294"/>
                <a:gd name="T1" fmla="*/ 0 h 286"/>
                <a:gd name="T2" fmla="*/ 150 w 294"/>
                <a:gd name="T3" fmla="*/ 0 h 286"/>
                <a:gd name="T4" fmla="*/ 24 w 294"/>
                <a:gd name="T5" fmla="*/ 240 h 286"/>
                <a:gd name="T6" fmla="*/ 4 w 294"/>
                <a:gd name="T7" fmla="*/ 276 h 286"/>
                <a:gd name="T8" fmla="*/ 0 w 294"/>
                <a:gd name="T9" fmla="*/ 286 h 286"/>
                <a:gd name="T10" fmla="*/ 142 w 294"/>
                <a:gd name="T11" fmla="*/ 286 h 286"/>
                <a:gd name="T12" fmla="*/ 294 w 294"/>
                <a:gd name="T13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4" h="286">
                  <a:moveTo>
                    <a:pt x="294" y="0"/>
                  </a:moveTo>
                  <a:lnTo>
                    <a:pt x="150" y="0"/>
                  </a:lnTo>
                  <a:lnTo>
                    <a:pt x="24" y="240"/>
                  </a:lnTo>
                  <a:lnTo>
                    <a:pt x="4" y="276"/>
                  </a:lnTo>
                  <a:lnTo>
                    <a:pt x="0" y="286"/>
                  </a:lnTo>
                  <a:lnTo>
                    <a:pt x="142" y="286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338">
              <a:extLst>
                <a:ext uri="{FF2B5EF4-FFF2-40B4-BE49-F238E27FC236}">
                  <a16:creationId xmlns:a16="http://schemas.microsoft.com/office/drawing/2014/main" id="{B710F0A2-E45B-43CB-A957-240C63AED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003" y="4529138"/>
              <a:ext cx="441325" cy="908050"/>
            </a:xfrm>
            <a:custGeom>
              <a:avLst/>
              <a:gdLst>
                <a:gd name="T0" fmla="*/ 152 w 278"/>
                <a:gd name="T1" fmla="*/ 0 h 572"/>
                <a:gd name="T2" fmla="*/ 0 w 278"/>
                <a:gd name="T3" fmla="*/ 286 h 572"/>
                <a:gd name="T4" fmla="*/ 152 w 278"/>
                <a:gd name="T5" fmla="*/ 572 h 572"/>
                <a:gd name="T6" fmla="*/ 278 w 278"/>
                <a:gd name="T7" fmla="*/ 334 h 572"/>
                <a:gd name="T8" fmla="*/ 260 w 278"/>
                <a:gd name="T9" fmla="*/ 296 h 572"/>
                <a:gd name="T10" fmla="*/ 168 w 278"/>
                <a:gd name="T11" fmla="*/ 468 h 572"/>
                <a:gd name="T12" fmla="*/ 120 w 278"/>
                <a:gd name="T13" fmla="*/ 378 h 572"/>
                <a:gd name="T14" fmla="*/ 72 w 278"/>
                <a:gd name="T15" fmla="*/ 286 h 572"/>
                <a:gd name="T16" fmla="*/ 168 w 278"/>
                <a:gd name="T17" fmla="*/ 104 h 572"/>
                <a:gd name="T18" fmla="*/ 260 w 278"/>
                <a:gd name="T19" fmla="*/ 276 h 572"/>
                <a:gd name="T20" fmla="*/ 278 w 278"/>
                <a:gd name="T21" fmla="*/ 240 h 572"/>
                <a:gd name="T22" fmla="*/ 152 w 278"/>
                <a:gd name="T23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8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278" y="334"/>
                  </a:lnTo>
                  <a:lnTo>
                    <a:pt x="260" y="296"/>
                  </a:lnTo>
                  <a:lnTo>
                    <a:pt x="168" y="468"/>
                  </a:lnTo>
                  <a:lnTo>
                    <a:pt x="120" y="378"/>
                  </a:lnTo>
                  <a:lnTo>
                    <a:pt x="72" y="286"/>
                  </a:lnTo>
                  <a:lnTo>
                    <a:pt x="168" y="104"/>
                  </a:lnTo>
                  <a:lnTo>
                    <a:pt x="260" y="276"/>
                  </a:lnTo>
                  <a:lnTo>
                    <a:pt x="278" y="240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370">
              <a:extLst>
                <a:ext uri="{FF2B5EF4-FFF2-40B4-BE49-F238E27FC236}">
                  <a16:creationId xmlns:a16="http://schemas.microsoft.com/office/drawing/2014/main" id="{44FFBB1E-2B59-421B-A8EF-AEE936E35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938716" y="4529138"/>
              <a:ext cx="441325" cy="908050"/>
            </a:xfrm>
            <a:custGeom>
              <a:avLst/>
              <a:gdLst>
                <a:gd name="T0" fmla="*/ 152 w 278"/>
                <a:gd name="T1" fmla="*/ 0 h 572"/>
                <a:gd name="T2" fmla="*/ 0 w 278"/>
                <a:gd name="T3" fmla="*/ 286 h 572"/>
                <a:gd name="T4" fmla="*/ 152 w 278"/>
                <a:gd name="T5" fmla="*/ 572 h 572"/>
                <a:gd name="T6" fmla="*/ 278 w 278"/>
                <a:gd name="T7" fmla="*/ 334 h 572"/>
                <a:gd name="T8" fmla="*/ 258 w 278"/>
                <a:gd name="T9" fmla="*/ 296 h 572"/>
                <a:gd name="T10" fmla="*/ 168 w 278"/>
                <a:gd name="T11" fmla="*/ 468 h 572"/>
                <a:gd name="T12" fmla="*/ 120 w 278"/>
                <a:gd name="T13" fmla="*/ 378 h 572"/>
                <a:gd name="T14" fmla="*/ 72 w 278"/>
                <a:gd name="T15" fmla="*/ 286 h 572"/>
                <a:gd name="T16" fmla="*/ 168 w 278"/>
                <a:gd name="T17" fmla="*/ 104 h 572"/>
                <a:gd name="T18" fmla="*/ 258 w 278"/>
                <a:gd name="T19" fmla="*/ 276 h 572"/>
                <a:gd name="T20" fmla="*/ 278 w 278"/>
                <a:gd name="T21" fmla="*/ 240 h 572"/>
                <a:gd name="T22" fmla="*/ 152 w 278"/>
                <a:gd name="T23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8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278" y="334"/>
                  </a:lnTo>
                  <a:lnTo>
                    <a:pt x="258" y="296"/>
                  </a:lnTo>
                  <a:lnTo>
                    <a:pt x="168" y="468"/>
                  </a:lnTo>
                  <a:lnTo>
                    <a:pt x="120" y="378"/>
                  </a:lnTo>
                  <a:lnTo>
                    <a:pt x="72" y="286"/>
                  </a:lnTo>
                  <a:lnTo>
                    <a:pt x="168" y="104"/>
                  </a:lnTo>
                  <a:lnTo>
                    <a:pt x="258" y="276"/>
                  </a:lnTo>
                  <a:lnTo>
                    <a:pt x="278" y="240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386">
              <a:extLst>
                <a:ext uri="{FF2B5EF4-FFF2-40B4-BE49-F238E27FC236}">
                  <a16:creationId xmlns:a16="http://schemas.microsoft.com/office/drawing/2014/main" id="{FF954205-67E0-47DE-A3C6-B2860E981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67366" y="4529138"/>
              <a:ext cx="476250" cy="908050"/>
            </a:xfrm>
            <a:custGeom>
              <a:avLst/>
              <a:gdLst>
                <a:gd name="T0" fmla="*/ 152 w 300"/>
                <a:gd name="T1" fmla="*/ 0 h 572"/>
                <a:gd name="T2" fmla="*/ 0 w 300"/>
                <a:gd name="T3" fmla="*/ 286 h 572"/>
                <a:gd name="T4" fmla="*/ 152 w 300"/>
                <a:gd name="T5" fmla="*/ 572 h 572"/>
                <a:gd name="T6" fmla="*/ 300 w 300"/>
                <a:gd name="T7" fmla="*/ 290 h 572"/>
                <a:gd name="T8" fmla="*/ 262 w 300"/>
                <a:gd name="T9" fmla="*/ 290 h 572"/>
                <a:gd name="T10" fmla="*/ 168 w 300"/>
                <a:gd name="T11" fmla="*/ 468 h 572"/>
                <a:gd name="T12" fmla="*/ 120 w 300"/>
                <a:gd name="T13" fmla="*/ 378 h 572"/>
                <a:gd name="T14" fmla="*/ 74 w 300"/>
                <a:gd name="T15" fmla="*/ 290 h 572"/>
                <a:gd name="T16" fmla="*/ 72 w 300"/>
                <a:gd name="T17" fmla="*/ 290 h 572"/>
                <a:gd name="T18" fmla="*/ 72 w 300"/>
                <a:gd name="T19" fmla="*/ 286 h 572"/>
                <a:gd name="T20" fmla="*/ 72 w 300"/>
                <a:gd name="T21" fmla="*/ 282 h 572"/>
                <a:gd name="T22" fmla="*/ 74 w 300"/>
                <a:gd name="T23" fmla="*/ 282 h 572"/>
                <a:gd name="T24" fmla="*/ 168 w 300"/>
                <a:gd name="T25" fmla="*/ 104 h 572"/>
                <a:gd name="T26" fmla="*/ 262 w 300"/>
                <a:gd name="T27" fmla="*/ 282 h 572"/>
                <a:gd name="T28" fmla="*/ 300 w 300"/>
                <a:gd name="T29" fmla="*/ 282 h 572"/>
                <a:gd name="T30" fmla="*/ 152 w 300"/>
                <a:gd name="T31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0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300" y="290"/>
                  </a:lnTo>
                  <a:lnTo>
                    <a:pt x="262" y="290"/>
                  </a:lnTo>
                  <a:lnTo>
                    <a:pt x="168" y="468"/>
                  </a:lnTo>
                  <a:lnTo>
                    <a:pt x="120" y="378"/>
                  </a:lnTo>
                  <a:lnTo>
                    <a:pt x="74" y="290"/>
                  </a:lnTo>
                  <a:lnTo>
                    <a:pt x="72" y="290"/>
                  </a:lnTo>
                  <a:lnTo>
                    <a:pt x="72" y="286"/>
                  </a:lnTo>
                  <a:lnTo>
                    <a:pt x="72" y="282"/>
                  </a:lnTo>
                  <a:lnTo>
                    <a:pt x="74" y="282"/>
                  </a:lnTo>
                  <a:lnTo>
                    <a:pt x="168" y="104"/>
                  </a:lnTo>
                  <a:lnTo>
                    <a:pt x="262" y="282"/>
                  </a:lnTo>
                  <a:lnTo>
                    <a:pt x="300" y="28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342">
              <a:extLst>
                <a:ext uri="{FF2B5EF4-FFF2-40B4-BE49-F238E27FC236}">
                  <a16:creationId xmlns:a16="http://schemas.microsoft.com/office/drawing/2014/main" id="{50F33ED6-A66C-45F4-A9CE-0C4858D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502153" y="4983164"/>
              <a:ext cx="219075" cy="288925"/>
            </a:xfrm>
            <a:custGeom>
              <a:avLst/>
              <a:gdLst>
                <a:gd name="T0" fmla="*/ 134 w 138"/>
                <a:gd name="T1" fmla="*/ 0 h 182"/>
                <a:gd name="T2" fmla="*/ 50 w 138"/>
                <a:gd name="T3" fmla="*/ 0 h 182"/>
                <a:gd name="T4" fmla="*/ 0 w 138"/>
                <a:gd name="T5" fmla="*/ 92 h 182"/>
                <a:gd name="T6" fmla="*/ 48 w 138"/>
                <a:gd name="T7" fmla="*/ 182 h 182"/>
                <a:gd name="T8" fmla="*/ 138 w 138"/>
                <a:gd name="T9" fmla="*/ 10 h 182"/>
                <a:gd name="T10" fmla="*/ 134 w 138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" h="182">
                  <a:moveTo>
                    <a:pt x="134" y="0"/>
                  </a:moveTo>
                  <a:lnTo>
                    <a:pt x="50" y="0"/>
                  </a:lnTo>
                  <a:lnTo>
                    <a:pt x="0" y="92"/>
                  </a:lnTo>
                  <a:lnTo>
                    <a:pt x="48" y="182"/>
                  </a:lnTo>
                  <a:lnTo>
                    <a:pt x="138" y="1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Freeform 374">
              <a:extLst>
                <a:ext uri="{FF2B5EF4-FFF2-40B4-BE49-F238E27FC236}">
                  <a16:creationId xmlns:a16="http://schemas.microsoft.com/office/drawing/2014/main" id="{9587D29B-93C1-4DA2-9448-24C0894E9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757866" y="4989514"/>
              <a:ext cx="225425" cy="282575"/>
            </a:xfrm>
            <a:custGeom>
              <a:avLst/>
              <a:gdLst>
                <a:gd name="T0" fmla="*/ 142 w 142"/>
                <a:gd name="T1" fmla="*/ 0 h 178"/>
                <a:gd name="T2" fmla="*/ 46 w 142"/>
                <a:gd name="T3" fmla="*/ 0 h 178"/>
                <a:gd name="T4" fmla="*/ 0 w 142"/>
                <a:gd name="T5" fmla="*/ 88 h 178"/>
                <a:gd name="T6" fmla="*/ 48 w 142"/>
                <a:gd name="T7" fmla="*/ 178 h 178"/>
                <a:gd name="T8" fmla="*/ 142 w 14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78">
                  <a:moveTo>
                    <a:pt x="142" y="0"/>
                  </a:moveTo>
                  <a:lnTo>
                    <a:pt x="46" y="0"/>
                  </a:lnTo>
                  <a:lnTo>
                    <a:pt x="0" y="88"/>
                  </a:lnTo>
                  <a:lnTo>
                    <a:pt x="48" y="178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Freeform 9">
              <a:extLst>
                <a:ext uri="{FF2B5EF4-FFF2-40B4-BE49-F238E27FC236}">
                  <a16:creationId xmlns:a16="http://schemas.microsoft.com/office/drawing/2014/main" id="{30EF3B86-49F7-47CE-A4C0-A4780C280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00478" y="4983164"/>
              <a:ext cx="301625" cy="288925"/>
            </a:xfrm>
            <a:custGeom>
              <a:avLst/>
              <a:gdLst>
                <a:gd name="T0" fmla="*/ 0 w 190"/>
                <a:gd name="T1" fmla="*/ 182 h 182"/>
                <a:gd name="T2" fmla="*/ 96 w 190"/>
                <a:gd name="T3" fmla="*/ 0 h 182"/>
                <a:gd name="T4" fmla="*/ 190 w 190"/>
                <a:gd name="T5" fmla="*/ 0 h 182"/>
                <a:gd name="T6" fmla="*/ 94 w 190"/>
                <a:gd name="T7" fmla="*/ 182 h 182"/>
                <a:gd name="T8" fmla="*/ 0 w 190"/>
                <a:gd name="T9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82">
                  <a:moveTo>
                    <a:pt x="0" y="182"/>
                  </a:moveTo>
                  <a:lnTo>
                    <a:pt x="96" y="0"/>
                  </a:lnTo>
                  <a:lnTo>
                    <a:pt x="190" y="0"/>
                  </a:lnTo>
                  <a:lnTo>
                    <a:pt x="94" y="182"/>
                  </a:lnTo>
                  <a:lnTo>
                    <a:pt x="0" y="1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Freeform 11">
              <a:extLst>
                <a:ext uri="{FF2B5EF4-FFF2-40B4-BE49-F238E27FC236}">
                  <a16:creationId xmlns:a16="http://schemas.microsoft.com/office/drawing/2014/main" id="{3BEF9D39-29B8-45CB-9810-113B12B6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73503" y="4983164"/>
              <a:ext cx="222250" cy="288925"/>
            </a:xfrm>
            <a:custGeom>
              <a:avLst/>
              <a:gdLst>
                <a:gd name="T0" fmla="*/ 134 w 140"/>
                <a:gd name="T1" fmla="*/ 0 h 182"/>
                <a:gd name="T2" fmla="*/ 50 w 140"/>
                <a:gd name="T3" fmla="*/ 0 h 182"/>
                <a:gd name="T4" fmla="*/ 0 w 140"/>
                <a:gd name="T5" fmla="*/ 92 h 182"/>
                <a:gd name="T6" fmla="*/ 48 w 140"/>
                <a:gd name="T7" fmla="*/ 182 h 182"/>
                <a:gd name="T8" fmla="*/ 140 w 140"/>
                <a:gd name="T9" fmla="*/ 10 h 182"/>
                <a:gd name="T10" fmla="*/ 134 w 14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182">
                  <a:moveTo>
                    <a:pt x="134" y="0"/>
                  </a:moveTo>
                  <a:lnTo>
                    <a:pt x="50" y="0"/>
                  </a:lnTo>
                  <a:lnTo>
                    <a:pt x="0" y="92"/>
                  </a:lnTo>
                  <a:lnTo>
                    <a:pt x="48" y="182"/>
                  </a:lnTo>
                  <a:lnTo>
                    <a:pt x="140" y="10"/>
                  </a:lnTo>
                  <a:lnTo>
                    <a:pt x="1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Freeform 13">
              <a:extLst>
                <a:ext uri="{FF2B5EF4-FFF2-40B4-BE49-F238E27FC236}">
                  <a16:creationId xmlns:a16="http://schemas.microsoft.com/office/drawing/2014/main" id="{3D2A0A5B-187E-4E25-BF30-873210622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00478" y="4694239"/>
              <a:ext cx="301625" cy="288925"/>
            </a:xfrm>
            <a:custGeom>
              <a:avLst/>
              <a:gdLst>
                <a:gd name="T0" fmla="*/ 0 w 190"/>
                <a:gd name="T1" fmla="*/ 0 h 182"/>
                <a:gd name="T2" fmla="*/ 96 w 190"/>
                <a:gd name="T3" fmla="*/ 182 h 182"/>
                <a:gd name="T4" fmla="*/ 190 w 190"/>
                <a:gd name="T5" fmla="*/ 182 h 182"/>
                <a:gd name="T6" fmla="*/ 94 w 190"/>
                <a:gd name="T7" fmla="*/ 0 h 182"/>
                <a:gd name="T8" fmla="*/ 0 w 190"/>
                <a:gd name="T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82">
                  <a:moveTo>
                    <a:pt x="0" y="0"/>
                  </a:moveTo>
                  <a:lnTo>
                    <a:pt x="96" y="182"/>
                  </a:lnTo>
                  <a:lnTo>
                    <a:pt x="190" y="182"/>
                  </a:ln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7" name="Freeform 254">
              <a:extLst>
                <a:ext uri="{FF2B5EF4-FFF2-40B4-BE49-F238E27FC236}">
                  <a16:creationId xmlns:a16="http://schemas.microsoft.com/office/drawing/2014/main" id="{327328F5-58D3-4859-9EBB-231F6474C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578" y="4983164"/>
              <a:ext cx="466725" cy="454025"/>
            </a:xfrm>
            <a:custGeom>
              <a:avLst/>
              <a:gdLst>
                <a:gd name="T0" fmla="*/ 294 w 294"/>
                <a:gd name="T1" fmla="*/ 286 h 286"/>
                <a:gd name="T2" fmla="*/ 142 w 294"/>
                <a:gd name="T3" fmla="*/ 0 h 286"/>
                <a:gd name="T4" fmla="*/ 0 w 294"/>
                <a:gd name="T5" fmla="*/ 0 h 286"/>
                <a:gd name="T6" fmla="*/ 152 w 294"/>
                <a:gd name="T7" fmla="*/ 286 h 286"/>
                <a:gd name="T8" fmla="*/ 294 w 29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86">
                  <a:moveTo>
                    <a:pt x="294" y="286"/>
                  </a:moveTo>
                  <a:lnTo>
                    <a:pt x="142" y="0"/>
                  </a:lnTo>
                  <a:lnTo>
                    <a:pt x="0" y="0"/>
                  </a:lnTo>
                  <a:lnTo>
                    <a:pt x="152" y="286"/>
                  </a:lnTo>
                  <a:lnTo>
                    <a:pt x="294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8" name="Freeform 256">
              <a:extLst>
                <a:ext uri="{FF2B5EF4-FFF2-40B4-BE49-F238E27FC236}">
                  <a16:creationId xmlns:a16="http://schemas.microsoft.com/office/drawing/2014/main" id="{5E03745D-6E43-4630-8A56-DAD1F05E3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578" y="4529138"/>
              <a:ext cx="466725" cy="454025"/>
            </a:xfrm>
            <a:custGeom>
              <a:avLst/>
              <a:gdLst>
                <a:gd name="T0" fmla="*/ 0 w 294"/>
                <a:gd name="T1" fmla="*/ 286 h 286"/>
                <a:gd name="T2" fmla="*/ 152 w 294"/>
                <a:gd name="T3" fmla="*/ 0 h 286"/>
                <a:gd name="T4" fmla="*/ 294 w 294"/>
                <a:gd name="T5" fmla="*/ 0 h 286"/>
                <a:gd name="T6" fmla="*/ 142 w 294"/>
                <a:gd name="T7" fmla="*/ 286 h 286"/>
                <a:gd name="T8" fmla="*/ 0 w 29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86">
                  <a:moveTo>
                    <a:pt x="0" y="286"/>
                  </a:moveTo>
                  <a:lnTo>
                    <a:pt x="152" y="0"/>
                  </a:lnTo>
                  <a:lnTo>
                    <a:pt x="294" y="0"/>
                  </a:lnTo>
                  <a:lnTo>
                    <a:pt x="142" y="286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9" name="Freeform 258">
              <a:extLst>
                <a:ext uri="{FF2B5EF4-FFF2-40B4-BE49-F238E27FC236}">
                  <a16:creationId xmlns:a16="http://schemas.microsoft.com/office/drawing/2014/main" id="{C7950FB2-6FBF-4444-A464-5928CAAF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578" y="4529138"/>
              <a:ext cx="466725" cy="454025"/>
            </a:xfrm>
            <a:custGeom>
              <a:avLst/>
              <a:gdLst>
                <a:gd name="T0" fmla="*/ 294 w 294"/>
                <a:gd name="T1" fmla="*/ 0 h 286"/>
                <a:gd name="T2" fmla="*/ 152 w 294"/>
                <a:gd name="T3" fmla="*/ 0 h 286"/>
                <a:gd name="T4" fmla="*/ 0 w 294"/>
                <a:gd name="T5" fmla="*/ 286 h 286"/>
                <a:gd name="T6" fmla="*/ 142 w 294"/>
                <a:gd name="T7" fmla="*/ 286 h 286"/>
                <a:gd name="T8" fmla="*/ 294 w 294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86">
                  <a:moveTo>
                    <a:pt x="294" y="0"/>
                  </a:moveTo>
                  <a:lnTo>
                    <a:pt x="152" y="0"/>
                  </a:lnTo>
                  <a:lnTo>
                    <a:pt x="0" y="286"/>
                  </a:lnTo>
                  <a:lnTo>
                    <a:pt x="142" y="286"/>
                  </a:lnTo>
                  <a:lnTo>
                    <a:pt x="2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0" name="Freeform 337">
              <a:extLst>
                <a:ext uri="{FF2B5EF4-FFF2-40B4-BE49-F238E27FC236}">
                  <a16:creationId xmlns:a16="http://schemas.microsoft.com/office/drawing/2014/main" id="{E940B020-D51E-4342-91F7-DAAB91025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3003" y="4529138"/>
              <a:ext cx="482600" cy="908050"/>
            </a:xfrm>
            <a:custGeom>
              <a:avLst/>
              <a:gdLst>
                <a:gd name="T0" fmla="*/ 152 w 304"/>
                <a:gd name="T1" fmla="*/ 0 h 572"/>
                <a:gd name="T2" fmla="*/ 0 w 304"/>
                <a:gd name="T3" fmla="*/ 286 h 572"/>
                <a:gd name="T4" fmla="*/ 152 w 304"/>
                <a:gd name="T5" fmla="*/ 572 h 572"/>
                <a:gd name="T6" fmla="*/ 304 w 304"/>
                <a:gd name="T7" fmla="*/ 286 h 572"/>
                <a:gd name="T8" fmla="*/ 152 w 304"/>
                <a:gd name="T9" fmla="*/ 0 h 572"/>
                <a:gd name="T10" fmla="*/ 72 w 304"/>
                <a:gd name="T11" fmla="*/ 286 h 572"/>
                <a:gd name="T12" fmla="*/ 168 w 304"/>
                <a:gd name="T13" fmla="*/ 104 h 572"/>
                <a:gd name="T14" fmla="*/ 264 w 304"/>
                <a:gd name="T15" fmla="*/ 286 h 572"/>
                <a:gd name="T16" fmla="*/ 168 w 304"/>
                <a:gd name="T17" fmla="*/ 468 h 572"/>
                <a:gd name="T18" fmla="*/ 72 w 304"/>
                <a:gd name="T1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4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304" y="286"/>
                  </a:lnTo>
                  <a:lnTo>
                    <a:pt x="152" y="0"/>
                  </a:lnTo>
                  <a:moveTo>
                    <a:pt x="72" y="286"/>
                  </a:moveTo>
                  <a:lnTo>
                    <a:pt x="168" y="104"/>
                  </a:lnTo>
                  <a:lnTo>
                    <a:pt x="264" y="286"/>
                  </a:lnTo>
                  <a:lnTo>
                    <a:pt x="168" y="468"/>
                  </a:lnTo>
                  <a:lnTo>
                    <a:pt x="72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1" name="Freeform 341">
              <a:extLst>
                <a:ext uri="{FF2B5EF4-FFF2-40B4-BE49-F238E27FC236}">
                  <a16:creationId xmlns:a16="http://schemas.microsoft.com/office/drawing/2014/main" id="{DF0C8642-60A5-4B6C-9ABD-FF35053E1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3" y="4983164"/>
              <a:ext cx="304800" cy="288925"/>
            </a:xfrm>
            <a:custGeom>
              <a:avLst/>
              <a:gdLst>
                <a:gd name="T0" fmla="*/ 0 w 192"/>
                <a:gd name="T1" fmla="*/ 182 h 182"/>
                <a:gd name="T2" fmla="*/ 98 w 192"/>
                <a:gd name="T3" fmla="*/ 0 h 182"/>
                <a:gd name="T4" fmla="*/ 192 w 192"/>
                <a:gd name="T5" fmla="*/ 0 h 182"/>
                <a:gd name="T6" fmla="*/ 96 w 192"/>
                <a:gd name="T7" fmla="*/ 182 h 182"/>
                <a:gd name="T8" fmla="*/ 0 w 192"/>
                <a:gd name="T9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82">
                  <a:moveTo>
                    <a:pt x="0" y="182"/>
                  </a:moveTo>
                  <a:lnTo>
                    <a:pt x="98" y="0"/>
                  </a:lnTo>
                  <a:lnTo>
                    <a:pt x="192" y="0"/>
                  </a:lnTo>
                  <a:lnTo>
                    <a:pt x="96" y="182"/>
                  </a:lnTo>
                  <a:lnTo>
                    <a:pt x="0" y="1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2" name="Freeform 343">
              <a:extLst>
                <a:ext uri="{FF2B5EF4-FFF2-40B4-BE49-F238E27FC236}">
                  <a16:creationId xmlns:a16="http://schemas.microsoft.com/office/drawing/2014/main" id="{A3B6E361-FCE9-4D0B-9609-867696C31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502153" y="4983164"/>
              <a:ext cx="219075" cy="288925"/>
            </a:xfrm>
            <a:custGeom>
              <a:avLst/>
              <a:gdLst>
                <a:gd name="T0" fmla="*/ 134 w 138"/>
                <a:gd name="T1" fmla="*/ 0 h 182"/>
                <a:gd name="T2" fmla="*/ 50 w 138"/>
                <a:gd name="T3" fmla="*/ 0 h 182"/>
                <a:gd name="T4" fmla="*/ 0 w 138"/>
                <a:gd name="T5" fmla="*/ 92 h 182"/>
                <a:gd name="T6" fmla="*/ 48 w 138"/>
                <a:gd name="T7" fmla="*/ 182 h 182"/>
                <a:gd name="T8" fmla="*/ 138 w 138"/>
                <a:gd name="T9" fmla="*/ 10 h 182"/>
                <a:gd name="T10" fmla="*/ 134 w 138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" h="182">
                  <a:moveTo>
                    <a:pt x="134" y="0"/>
                  </a:moveTo>
                  <a:lnTo>
                    <a:pt x="50" y="0"/>
                  </a:lnTo>
                  <a:lnTo>
                    <a:pt x="0" y="92"/>
                  </a:lnTo>
                  <a:lnTo>
                    <a:pt x="48" y="182"/>
                  </a:lnTo>
                  <a:lnTo>
                    <a:pt x="138" y="10"/>
                  </a:lnTo>
                  <a:lnTo>
                    <a:pt x="1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3" name="Freeform 345">
              <a:extLst>
                <a:ext uri="{FF2B5EF4-FFF2-40B4-BE49-F238E27FC236}">
                  <a16:creationId xmlns:a16="http://schemas.microsoft.com/office/drawing/2014/main" id="{1284149F-9091-4D97-AC62-A96C408CE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3" y="4694239"/>
              <a:ext cx="304800" cy="288925"/>
            </a:xfrm>
            <a:custGeom>
              <a:avLst/>
              <a:gdLst>
                <a:gd name="T0" fmla="*/ 0 w 192"/>
                <a:gd name="T1" fmla="*/ 0 h 182"/>
                <a:gd name="T2" fmla="*/ 98 w 192"/>
                <a:gd name="T3" fmla="*/ 182 h 182"/>
                <a:gd name="T4" fmla="*/ 192 w 192"/>
                <a:gd name="T5" fmla="*/ 182 h 182"/>
                <a:gd name="T6" fmla="*/ 96 w 192"/>
                <a:gd name="T7" fmla="*/ 0 h 182"/>
                <a:gd name="T8" fmla="*/ 0 w 192"/>
                <a:gd name="T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82">
                  <a:moveTo>
                    <a:pt x="0" y="0"/>
                  </a:moveTo>
                  <a:lnTo>
                    <a:pt x="98" y="182"/>
                  </a:lnTo>
                  <a:lnTo>
                    <a:pt x="192" y="182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4" name="Freeform 347">
              <a:extLst>
                <a:ext uri="{FF2B5EF4-FFF2-40B4-BE49-F238E27FC236}">
                  <a16:creationId xmlns:a16="http://schemas.microsoft.com/office/drawing/2014/main" id="{BCB975F6-DD11-4E62-A2B8-E654B57B7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086228" y="4983164"/>
              <a:ext cx="466725" cy="454025"/>
            </a:xfrm>
            <a:custGeom>
              <a:avLst/>
              <a:gdLst>
                <a:gd name="T0" fmla="*/ 294 w 294"/>
                <a:gd name="T1" fmla="*/ 286 h 286"/>
                <a:gd name="T2" fmla="*/ 142 w 294"/>
                <a:gd name="T3" fmla="*/ 0 h 286"/>
                <a:gd name="T4" fmla="*/ 0 w 294"/>
                <a:gd name="T5" fmla="*/ 0 h 286"/>
                <a:gd name="T6" fmla="*/ 152 w 294"/>
                <a:gd name="T7" fmla="*/ 286 h 286"/>
                <a:gd name="T8" fmla="*/ 294 w 29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86">
                  <a:moveTo>
                    <a:pt x="294" y="286"/>
                  </a:moveTo>
                  <a:lnTo>
                    <a:pt x="142" y="0"/>
                  </a:lnTo>
                  <a:lnTo>
                    <a:pt x="0" y="0"/>
                  </a:lnTo>
                  <a:lnTo>
                    <a:pt x="152" y="286"/>
                  </a:lnTo>
                  <a:lnTo>
                    <a:pt x="294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5" name="Freeform 349">
              <a:extLst>
                <a:ext uri="{FF2B5EF4-FFF2-40B4-BE49-F238E27FC236}">
                  <a16:creationId xmlns:a16="http://schemas.microsoft.com/office/drawing/2014/main" id="{AFC26FB4-8949-4F5E-804E-134285B17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086228" y="4529138"/>
              <a:ext cx="466725" cy="454025"/>
            </a:xfrm>
            <a:custGeom>
              <a:avLst/>
              <a:gdLst>
                <a:gd name="T0" fmla="*/ 0 w 294"/>
                <a:gd name="T1" fmla="*/ 286 h 286"/>
                <a:gd name="T2" fmla="*/ 152 w 294"/>
                <a:gd name="T3" fmla="*/ 0 h 286"/>
                <a:gd name="T4" fmla="*/ 294 w 294"/>
                <a:gd name="T5" fmla="*/ 0 h 286"/>
                <a:gd name="T6" fmla="*/ 142 w 294"/>
                <a:gd name="T7" fmla="*/ 286 h 286"/>
                <a:gd name="T8" fmla="*/ 0 w 29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86">
                  <a:moveTo>
                    <a:pt x="0" y="286"/>
                  </a:moveTo>
                  <a:lnTo>
                    <a:pt x="152" y="0"/>
                  </a:lnTo>
                  <a:lnTo>
                    <a:pt x="294" y="0"/>
                  </a:lnTo>
                  <a:lnTo>
                    <a:pt x="142" y="286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6" name="Freeform 351">
              <a:extLst>
                <a:ext uri="{FF2B5EF4-FFF2-40B4-BE49-F238E27FC236}">
                  <a16:creationId xmlns:a16="http://schemas.microsoft.com/office/drawing/2014/main" id="{AF6B426C-7DFA-46CF-8C73-39354356A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086228" y="4529138"/>
              <a:ext cx="466725" cy="454025"/>
            </a:xfrm>
            <a:custGeom>
              <a:avLst/>
              <a:gdLst>
                <a:gd name="T0" fmla="*/ 294 w 294"/>
                <a:gd name="T1" fmla="*/ 0 h 286"/>
                <a:gd name="T2" fmla="*/ 152 w 294"/>
                <a:gd name="T3" fmla="*/ 0 h 286"/>
                <a:gd name="T4" fmla="*/ 24 w 294"/>
                <a:gd name="T5" fmla="*/ 240 h 286"/>
                <a:gd name="T6" fmla="*/ 6 w 294"/>
                <a:gd name="T7" fmla="*/ 276 h 286"/>
                <a:gd name="T8" fmla="*/ 0 w 294"/>
                <a:gd name="T9" fmla="*/ 286 h 286"/>
                <a:gd name="T10" fmla="*/ 142 w 294"/>
                <a:gd name="T11" fmla="*/ 286 h 286"/>
                <a:gd name="T12" fmla="*/ 294 w 294"/>
                <a:gd name="T13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4" h="286">
                  <a:moveTo>
                    <a:pt x="294" y="0"/>
                  </a:moveTo>
                  <a:lnTo>
                    <a:pt x="152" y="0"/>
                  </a:lnTo>
                  <a:lnTo>
                    <a:pt x="24" y="240"/>
                  </a:lnTo>
                  <a:lnTo>
                    <a:pt x="6" y="276"/>
                  </a:lnTo>
                  <a:lnTo>
                    <a:pt x="0" y="286"/>
                  </a:lnTo>
                  <a:lnTo>
                    <a:pt x="142" y="286"/>
                  </a:lnTo>
                  <a:lnTo>
                    <a:pt x="2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7" name="Freeform 353">
              <a:extLst>
                <a:ext uri="{FF2B5EF4-FFF2-40B4-BE49-F238E27FC236}">
                  <a16:creationId xmlns:a16="http://schemas.microsoft.com/office/drawing/2014/main" id="{1C6F0A28-E9C3-447F-AD6C-DB03C473D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1653" y="4529138"/>
              <a:ext cx="482600" cy="908050"/>
            </a:xfrm>
            <a:custGeom>
              <a:avLst/>
              <a:gdLst>
                <a:gd name="T0" fmla="*/ 152 w 304"/>
                <a:gd name="T1" fmla="*/ 0 h 572"/>
                <a:gd name="T2" fmla="*/ 0 w 304"/>
                <a:gd name="T3" fmla="*/ 286 h 572"/>
                <a:gd name="T4" fmla="*/ 152 w 304"/>
                <a:gd name="T5" fmla="*/ 572 h 572"/>
                <a:gd name="T6" fmla="*/ 304 w 304"/>
                <a:gd name="T7" fmla="*/ 286 h 572"/>
                <a:gd name="T8" fmla="*/ 152 w 304"/>
                <a:gd name="T9" fmla="*/ 0 h 572"/>
                <a:gd name="T10" fmla="*/ 72 w 304"/>
                <a:gd name="T11" fmla="*/ 286 h 572"/>
                <a:gd name="T12" fmla="*/ 168 w 304"/>
                <a:gd name="T13" fmla="*/ 104 h 572"/>
                <a:gd name="T14" fmla="*/ 264 w 304"/>
                <a:gd name="T15" fmla="*/ 286 h 572"/>
                <a:gd name="T16" fmla="*/ 168 w 304"/>
                <a:gd name="T17" fmla="*/ 468 h 572"/>
                <a:gd name="T18" fmla="*/ 72 w 304"/>
                <a:gd name="T1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4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304" y="286"/>
                  </a:lnTo>
                  <a:lnTo>
                    <a:pt x="152" y="0"/>
                  </a:lnTo>
                  <a:moveTo>
                    <a:pt x="72" y="286"/>
                  </a:moveTo>
                  <a:lnTo>
                    <a:pt x="168" y="104"/>
                  </a:lnTo>
                  <a:lnTo>
                    <a:pt x="264" y="286"/>
                  </a:lnTo>
                  <a:lnTo>
                    <a:pt x="168" y="468"/>
                  </a:lnTo>
                  <a:lnTo>
                    <a:pt x="72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8" name="Freeform 355">
              <a:extLst>
                <a:ext uri="{FF2B5EF4-FFF2-40B4-BE49-F238E27FC236}">
                  <a16:creationId xmlns:a16="http://schemas.microsoft.com/office/drawing/2014/main" id="{E357B6EC-A029-4EFA-927C-823F58267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11653" y="4529138"/>
              <a:ext cx="441325" cy="908050"/>
            </a:xfrm>
            <a:custGeom>
              <a:avLst/>
              <a:gdLst>
                <a:gd name="T0" fmla="*/ 152 w 278"/>
                <a:gd name="T1" fmla="*/ 0 h 572"/>
                <a:gd name="T2" fmla="*/ 0 w 278"/>
                <a:gd name="T3" fmla="*/ 286 h 572"/>
                <a:gd name="T4" fmla="*/ 152 w 278"/>
                <a:gd name="T5" fmla="*/ 572 h 572"/>
                <a:gd name="T6" fmla="*/ 278 w 278"/>
                <a:gd name="T7" fmla="*/ 334 h 572"/>
                <a:gd name="T8" fmla="*/ 258 w 278"/>
                <a:gd name="T9" fmla="*/ 296 h 572"/>
                <a:gd name="T10" fmla="*/ 168 w 278"/>
                <a:gd name="T11" fmla="*/ 468 h 572"/>
                <a:gd name="T12" fmla="*/ 120 w 278"/>
                <a:gd name="T13" fmla="*/ 378 h 572"/>
                <a:gd name="T14" fmla="*/ 72 w 278"/>
                <a:gd name="T15" fmla="*/ 286 h 572"/>
                <a:gd name="T16" fmla="*/ 168 w 278"/>
                <a:gd name="T17" fmla="*/ 104 h 572"/>
                <a:gd name="T18" fmla="*/ 258 w 278"/>
                <a:gd name="T19" fmla="*/ 276 h 572"/>
                <a:gd name="T20" fmla="*/ 278 w 278"/>
                <a:gd name="T21" fmla="*/ 240 h 572"/>
                <a:gd name="T22" fmla="*/ 152 w 278"/>
                <a:gd name="T23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8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278" y="334"/>
                  </a:lnTo>
                  <a:lnTo>
                    <a:pt x="258" y="296"/>
                  </a:lnTo>
                  <a:lnTo>
                    <a:pt x="168" y="468"/>
                  </a:lnTo>
                  <a:lnTo>
                    <a:pt x="120" y="378"/>
                  </a:lnTo>
                  <a:lnTo>
                    <a:pt x="72" y="286"/>
                  </a:lnTo>
                  <a:lnTo>
                    <a:pt x="168" y="104"/>
                  </a:lnTo>
                  <a:lnTo>
                    <a:pt x="258" y="276"/>
                  </a:lnTo>
                  <a:lnTo>
                    <a:pt x="278" y="240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9" name="Freeform 357">
              <a:extLst>
                <a:ext uri="{FF2B5EF4-FFF2-40B4-BE49-F238E27FC236}">
                  <a16:creationId xmlns:a16="http://schemas.microsoft.com/office/drawing/2014/main" id="{086D3FBD-1200-4AE7-AEE1-91336E070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6" y="4983164"/>
              <a:ext cx="304800" cy="288925"/>
            </a:xfrm>
            <a:custGeom>
              <a:avLst/>
              <a:gdLst>
                <a:gd name="T0" fmla="*/ 0 w 192"/>
                <a:gd name="T1" fmla="*/ 182 h 182"/>
                <a:gd name="T2" fmla="*/ 96 w 192"/>
                <a:gd name="T3" fmla="*/ 0 h 182"/>
                <a:gd name="T4" fmla="*/ 192 w 192"/>
                <a:gd name="T5" fmla="*/ 0 h 182"/>
                <a:gd name="T6" fmla="*/ 96 w 192"/>
                <a:gd name="T7" fmla="*/ 182 h 182"/>
                <a:gd name="T8" fmla="*/ 0 w 192"/>
                <a:gd name="T9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82">
                  <a:moveTo>
                    <a:pt x="0" y="182"/>
                  </a:moveTo>
                  <a:lnTo>
                    <a:pt x="96" y="0"/>
                  </a:lnTo>
                  <a:lnTo>
                    <a:pt x="192" y="0"/>
                  </a:lnTo>
                  <a:lnTo>
                    <a:pt x="96" y="182"/>
                  </a:lnTo>
                  <a:lnTo>
                    <a:pt x="0" y="1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0" name="Freeform 359">
              <a:extLst>
                <a:ext uri="{FF2B5EF4-FFF2-40B4-BE49-F238E27FC236}">
                  <a16:creationId xmlns:a16="http://schemas.microsoft.com/office/drawing/2014/main" id="{2441C7AD-41EA-4625-BA33-CB0FD0E6D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129216" y="4983164"/>
              <a:ext cx="219075" cy="288925"/>
            </a:xfrm>
            <a:custGeom>
              <a:avLst/>
              <a:gdLst>
                <a:gd name="T0" fmla="*/ 134 w 138"/>
                <a:gd name="T1" fmla="*/ 0 h 182"/>
                <a:gd name="T2" fmla="*/ 48 w 138"/>
                <a:gd name="T3" fmla="*/ 0 h 182"/>
                <a:gd name="T4" fmla="*/ 0 w 138"/>
                <a:gd name="T5" fmla="*/ 92 h 182"/>
                <a:gd name="T6" fmla="*/ 48 w 138"/>
                <a:gd name="T7" fmla="*/ 182 h 182"/>
                <a:gd name="T8" fmla="*/ 138 w 138"/>
                <a:gd name="T9" fmla="*/ 10 h 182"/>
                <a:gd name="T10" fmla="*/ 134 w 138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" h="182">
                  <a:moveTo>
                    <a:pt x="134" y="0"/>
                  </a:moveTo>
                  <a:lnTo>
                    <a:pt x="48" y="0"/>
                  </a:lnTo>
                  <a:lnTo>
                    <a:pt x="0" y="92"/>
                  </a:lnTo>
                  <a:lnTo>
                    <a:pt x="48" y="182"/>
                  </a:lnTo>
                  <a:lnTo>
                    <a:pt x="138" y="10"/>
                  </a:lnTo>
                  <a:lnTo>
                    <a:pt x="1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1" name="Freeform 361">
              <a:extLst>
                <a:ext uri="{FF2B5EF4-FFF2-40B4-BE49-F238E27FC236}">
                  <a16:creationId xmlns:a16="http://schemas.microsoft.com/office/drawing/2014/main" id="{9E130E80-5ECA-41A0-8C7E-630F566DF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6" y="4694239"/>
              <a:ext cx="304800" cy="288925"/>
            </a:xfrm>
            <a:custGeom>
              <a:avLst/>
              <a:gdLst>
                <a:gd name="T0" fmla="*/ 0 w 192"/>
                <a:gd name="T1" fmla="*/ 0 h 182"/>
                <a:gd name="T2" fmla="*/ 96 w 192"/>
                <a:gd name="T3" fmla="*/ 182 h 182"/>
                <a:gd name="T4" fmla="*/ 192 w 192"/>
                <a:gd name="T5" fmla="*/ 182 h 182"/>
                <a:gd name="T6" fmla="*/ 96 w 192"/>
                <a:gd name="T7" fmla="*/ 0 h 182"/>
                <a:gd name="T8" fmla="*/ 0 w 192"/>
                <a:gd name="T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82">
                  <a:moveTo>
                    <a:pt x="0" y="0"/>
                  </a:moveTo>
                  <a:lnTo>
                    <a:pt x="96" y="182"/>
                  </a:lnTo>
                  <a:lnTo>
                    <a:pt x="192" y="182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2" name="Freeform 363">
              <a:extLst>
                <a:ext uri="{FF2B5EF4-FFF2-40B4-BE49-F238E27FC236}">
                  <a16:creationId xmlns:a16="http://schemas.microsoft.com/office/drawing/2014/main" id="{F1DD1E37-3F38-4916-BDE7-634E9F782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878" y="4983164"/>
              <a:ext cx="465138" cy="454025"/>
            </a:xfrm>
            <a:custGeom>
              <a:avLst/>
              <a:gdLst>
                <a:gd name="T0" fmla="*/ 293 w 293"/>
                <a:gd name="T1" fmla="*/ 286 h 286"/>
                <a:gd name="T2" fmla="*/ 141 w 293"/>
                <a:gd name="T3" fmla="*/ 0 h 286"/>
                <a:gd name="T4" fmla="*/ 0 w 293"/>
                <a:gd name="T5" fmla="*/ 0 h 286"/>
                <a:gd name="T6" fmla="*/ 151 w 293"/>
                <a:gd name="T7" fmla="*/ 286 h 286"/>
                <a:gd name="T8" fmla="*/ 293 w 293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286">
                  <a:moveTo>
                    <a:pt x="293" y="286"/>
                  </a:moveTo>
                  <a:lnTo>
                    <a:pt x="141" y="0"/>
                  </a:lnTo>
                  <a:lnTo>
                    <a:pt x="0" y="0"/>
                  </a:lnTo>
                  <a:lnTo>
                    <a:pt x="151" y="286"/>
                  </a:lnTo>
                  <a:lnTo>
                    <a:pt x="293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3" name="Freeform 365">
              <a:extLst>
                <a:ext uri="{FF2B5EF4-FFF2-40B4-BE49-F238E27FC236}">
                  <a16:creationId xmlns:a16="http://schemas.microsoft.com/office/drawing/2014/main" id="{4D471CA0-6470-412D-B3D4-40AD03D2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878" y="4529138"/>
              <a:ext cx="465138" cy="454025"/>
            </a:xfrm>
            <a:custGeom>
              <a:avLst/>
              <a:gdLst>
                <a:gd name="T0" fmla="*/ 0 w 293"/>
                <a:gd name="T1" fmla="*/ 286 h 286"/>
                <a:gd name="T2" fmla="*/ 151 w 293"/>
                <a:gd name="T3" fmla="*/ 0 h 286"/>
                <a:gd name="T4" fmla="*/ 293 w 293"/>
                <a:gd name="T5" fmla="*/ 0 h 286"/>
                <a:gd name="T6" fmla="*/ 141 w 293"/>
                <a:gd name="T7" fmla="*/ 286 h 286"/>
                <a:gd name="T8" fmla="*/ 0 w 293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286">
                  <a:moveTo>
                    <a:pt x="0" y="286"/>
                  </a:moveTo>
                  <a:lnTo>
                    <a:pt x="151" y="0"/>
                  </a:lnTo>
                  <a:lnTo>
                    <a:pt x="293" y="0"/>
                  </a:lnTo>
                  <a:lnTo>
                    <a:pt x="141" y="286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4" name="Freeform 367">
              <a:extLst>
                <a:ext uri="{FF2B5EF4-FFF2-40B4-BE49-F238E27FC236}">
                  <a16:creationId xmlns:a16="http://schemas.microsoft.com/office/drawing/2014/main" id="{20A073BA-69B2-449C-B75C-C5BEFDC73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878" y="4529138"/>
              <a:ext cx="465138" cy="454025"/>
            </a:xfrm>
            <a:custGeom>
              <a:avLst/>
              <a:gdLst>
                <a:gd name="T0" fmla="*/ 293 w 293"/>
                <a:gd name="T1" fmla="*/ 0 h 286"/>
                <a:gd name="T2" fmla="*/ 151 w 293"/>
                <a:gd name="T3" fmla="*/ 0 h 286"/>
                <a:gd name="T4" fmla="*/ 24 w 293"/>
                <a:gd name="T5" fmla="*/ 240 h 286"/>
                <a:gd name="T6" fmla="*/ 4 w 293"/>
                <a:gd name="T7" fmla="*/ 276 h 286"/>
                <a:gd name="T8" fmla="*/ 0 w 293"/>
                <a:gd name="T9" fmla="*/ 286 h 286"/>
                <a:gd name="T10" fmla="*/ 141 w 293"/>
                <a:gd name="T11" fmla="*/ 286 h 286"/>
                <a:gd name="T12" fmla="*/ 293 w 293"/>
                <a:gd name="T13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286">
                  <a:moveTo>
                    <a:pt x="293" y="0"/>
                  </a:moveTo>
                  <a:lnTo>
                    <a:pt x="151" y="0"/>
                  </a:lnTo>
                  <a:lnTo>
                    <a:pt x="24" y="240"/>
                  </a:lnTo>
                  <a:lnTo>
                    <a:pt x="4" y="276"/>
                  </a:lnTo>
                  <a:lnTo>
                    <a:pt x="0" y="286"/>
                  </a:lnTo>
                  <a:lnTo>
                    <a:pt x="141" y="286"/>
                  </a:lnTo>
                  <a:lnTo>
                    <a:pt x="29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5" name="Freeform 369">
              <a:extLst>
                <a:ext uri="{FF2B5EF4-FFF2-40B4-BE49-F238E27FC236}">
                  <a16:creationId xmlns:a16="http://schemas.microsoft.com/office/drawing/2014/main" id="{70EE262A-9FCF-4E39-9FC4-1C3525323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8716" y="4529138"/>
              <a:ext cx="482600" cy="908050"/>
            </a:xfrm>
            <a:custGeom>
              <a:avLst/>
              <a:gdLst>
                <a:gd name="T0" fmla="*/ 152 w 304"/>
                <a:gd name="T1" fmla="*/ 0 h 572"/>
                <a:gd name="T2" fmla="*/ 0 w 304"/>
                <a:gd name="T3" fmla="*/ 286 h 572"/>
                <a:gd name="T4" fmla="*/ 152 w 304"/>
                <a:gd name="T5" fmla="*/ 572 h 572"/>
                <a:gd name="T6" fmla="*/ 304 w 304"/>
                <a:gd name="T7" fmla="*/ 286 h 572"/>
                <a:gd name="T8" fmla="*/ 152 w 304"/>
                <a:gd name="T9" fmla="*/ 0 h 572"/>
                <a:gd name="T10" fmla="*/ 72 w 304"/>
                <a:gd name="T11" fmla="*/ 286 h 572"/>
                <a:gd name="T12" fmla="*/ 168 w 304"/>
                <a:gd name="T13" fmla="*/ 104 h 572"/>
                <a:gd name="T14" fmla="*/ 264 w 304"/>
                <a:gd name="T15" fmla="*/ 286 h 572"/>
                <a:gd name="T16" fmla="*/ 168 w 304"/>
                <a:gd name="T17" fmla="*/ 468 h 572"/>
                <a:gd name="T18" fmla="*/ 72 w 304"/>
                <a:gd name="T1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4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304" y="286"/>
                  </a:lnTo>
                  <a:lnTo>
                    <a:pt x="152" y="0"/>
                  </a:lnTo>
                  <a:moveTo>
                    <a:pt x="72" y="286"/>
                  </a:moveTo>
                  <a:lnTo>
                    <a:pt x="168" y="104"/>
                  </a:lnTo>
                  <a:lnTo>
                    <a:pt x="264" y="286"/>
                  </a:lnTo>
                  <a:lnTo>
                    <a:pt x="168" y="468"/>
                  </a:lnTo>
                  <a:lnTo>
                    <a:pt x="72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6" name="Freeform 373">
              <a:extLst>
                <a:ext uri="{FF2B5EF4-FFF2-40B4-BE49-F238E27FC236}">
                  <a16:creationId xmlns:a16="http://schemas.microsoft.com/office/drawing/2014/main" id="{417B29E5-91F9-49E8-BE05-58D6D46E5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81666" y="4983164"/>
              <a:ext cx="304800" cy="288925"/>
            </a:xfrm>
            <a:custGeom>
              <a:avLst/>
              <a:gdLst>
                <a:gd name="T0" fmla="*/ 0 w 192"/>
                <a:gd name="T1" fmla="*/ 182 h 182"/>
                <a:gd name="T2" fmla="*/ 96 w 192"/>
                <a:gd name="T3" fmla="*/ 0 h 182"/>
                <a:gd name="T4" fmla="*/ 192 w 192"/>
                <a:gd name="T5" fmla="*/ 0 h 182"/>
                <a:gd name="T6" fmla="*/ 96 w 192"/>
                <a:gd name="T7" fmla="*/ 182 h 182"/>
                <a:gd name="T8" fmla="*/ 0 w 192"/>
                <a:gd name="T9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82">
                  <a:moveTo>
                    <a:pt x="0" y="182"/>
                  </a:moveTo>
                  <a:lnTo>
                    <a:pt x="96" y="0"/>
                  </a:lnTo>
                  <a:lnTo>
                    <a:pt x="192" y="0"/>
                  </a:lnTo>
                  <a:lnTo>
                    <a:pt x="96" y="182"/>
                  </a:lnTo>
                  <a:lnTo>
                    <a:pt x="0" y="1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7" name="Freeform 375">
              <a:extLst>
                <a:ext uri="{FF2B5EF4-FFF2-40B4-BE49-F238E27FC236}">
                  <a16:creationId xmlns:a16="http://schemas.microsoft.com/office/drawing/2014/main" id="{894D01ED-5BC3-4E91-9E6C-15C9D6D83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757866" y="4989514"/>
              <a:ext cx="225425" cy="282575"/>
            </a:xfrm>
            <a:custGeom>
              <a:avLst/>
              <a:gdLst>
                <a:gd name="T0" fmla="*/ 142 w 142"/>
                <a:gd name="T1" fmla="*/ 0 h 178"/>
                <a:gd name="T2" fmla="*/ 46 w 142"/>
                <a:gd name="T3" fmla="*/ 0 h 178"/>
                <a:gd name="T4" fmla="*/ 0 w 142"/>
                <a:gd name="T5" fmla="*/ 88 h 178"/>
                <a:gd name="T6" fmla="*/ 48 w 142"/>
                <a:gd name="T7" fmla="*/ 178 h 178"/>
                <a:gd name="T8" fmla="*/ 142 w 14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78">
                  <a:moveTo>
                    <a:pt x="142" y="0"/>
                  </a:moveTo>
                  <a:lnTo>
                    <a:pt x="46" y="0"/>
                  </a:lnTo>
                  <a:lnTo>
                    <a:pt x="0" y="88"/>
                  </a:lnTo>
                  <a:lnTo>
                    <a:pt x="48" y="178"/>
                  </a:lnTo>
                  <a:lnTo>
                    <a:pt x="1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8" name="Freeform 377">
              <a:extLst>
                <a:ext uri="{FF2B5EF4-FFF2-40B4-BE49-F238E27FC236}">
                  <a16:creationId xmlns:a16="http://schemas.microsoft.com/office/drawing/2014/main" id="{167405BD-E4B8-4C1B-8638-072D47B3C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81666" y="4694239"/>
              <a:ext cx="304800" cy="288925"/>
            </a:xfrm>
            <a:custGeom>
              <a:avLst/>
              <a:gdLst>
                <a:gd name="T0" fmla="*/ 0 w 192"/>
                <a:gd name="T1" fmla="*/ 0 h 182"/>
                <a:gd name="T2" fmla="*/ 96 w 192"/>
                <a:gd name="T3" fmla="*/ 182 h 182"/>
                <a:gd name="T4" fmla="*/ 192 w 192"/>
                <a:gd name="T5" fmla="*/ 182 h 182"/>
                <a:gd name="T6" fmla="*/ 96 w 192"/>
                <a:gd name="T7" fmla="*/ 0 h 182"/>
                <a:gd name="T8" fmla="*/ 0 w 192"/>
                <a:gd name="T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82">
                  <a:moveTo>
                    <a:pt x="0" y="0"/>
                  </a:moveTo>
                  <a:lnTo>
                    <a:pt x="96" y="182"/>
                  </a:lnTo>
                  <a:lnTo>
                    <a:pt x="192" y="182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9" name="Freeform 379">
              <a:extLst>
                <a:ext uri="{FF2B5EF4-FFF2-40B4-BE49-F238E27FC236}">
                  <a16:creationId xmlns:a16="http://schemas.microsoft.com/office/drawing/2014/main" id="{4CF3BBCE-ACB8-4122-9933-415059BE5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941" y="4983164"/>
              <a:ext cx="466725" cy="454025"/>
            </a:xfrm>
            <a:custGeom>
              <a:avLst/>
              <a:gdLst>
                <a:gd name="T0" fmla="*/ 294 w 294"/>
                <a:gd name="T1" fmla="*/ 286 h 286"/>
                <a:gd name="T2" fmla="*/ 142 w 294"/>
                <a:gd name="T3" fmla="*/ 0 h 286"/>
                <a:gd name="T4" fmla="*/ 0 w 294"/>
                <a:gd name="T5" fmla="*/ 0 h 286"/>
                <a:gd name="T6" fmla="*/ 150 w 294"/>
                <a:gd name="T7" fmla="*/ 286 h 286"/>
                <a:gd name="T8" fmla="*/ 294 w 29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86">
                  <a:moveTo>
                    <a:pt x="294" y="286"/>
                  </a:moveTo>
                  <a:lnTo>
                    <a:pt x="142" y="0"/>
                  </a:lnTo>
                  <a:lnTo>
                    <a:pt x="0" y="0"/>
                  </a:lnTo>
                  <a:lnTo>
                    <a:pt x="150" y="286"/>
                  </a:lnTo>
                  <a:lnTo>
                    <a:pt x="294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0" name="Freeform 381">
              <a:extLst>
                <a:ext uri="{FF2B5EF4-FFF2-40B4-BE49-F238E27FC236}">
                  <a16:creationId xmlns:a16="http://schemas.microsoft.com/office/drawing/2014/main" id="{F93FCBA2-FE37-44EF-85D1-BA8E96CE7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941" y="4529138"/>
              <a:ext cx="466725" cy="454025"/>
            </a:xfrm>
            <a:custGeom>
              <a:avLst/>
              <a:gdLst>
                <a:gd name="T0" fmla="*/ 0 w 294"/>
                <a:gd name="T1" fmla="*/ 286 h 286"/>
                <a:gd name="T2" fmla="*/ 150 w 294"/>
                <a:gd name="T3" fmla="*/ 0 h 286"/>
                <a:gd name="T4" fmla="*/ 294 w 294"/>
                <a:gd name="T5" fmla="*/ 0 h 286"/>
                <a:gd name="T6" fmla="*/ 142 w 294"/>
                <a:gd name="T7" fmla="*/ 286 h 286"/>
                <a:gd name="T8" fmla="*/ 0 w 29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86">
                  <a:moveTo>
                    <a:pt x="0" y="286"/>
                  </a:moveTo>
                  <a:lnTo>
                    <a:pt x="150" y="0"/>
                  </a:lnTo>
                  <a:lnTo>
                    <a:pt x="294" y="0"/>
                  </a:lnTo>
                  <a:lnTo>
                    <a:pt x="142" y="286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1" name="Freeform 383">
              <a:extLst>
                <a:ext uri="{FF2B5EF4-FFF2-40B4-BE49-F238E27FC236}">
                  <a16:creationId xmlns:a16="http://schemas.microsoft.com/office/drawing/2014/main" id="{4DAEB883-EB73-4835-B019-D720E5F9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941" y="4529138"/>
              <a:ext cx="466725" cy="454025"/>
            </a:xfrm>
            <a:custGeom>
              <a:avLst/>
              <a:gdLst>
                <a:gd name="T0" fmla="*/ 294 w 294"/>
                <a:gd name="T1" fmla="*/ 0 h 286"/>
                <a:gd name="T2" fmla="*/ 150 w 294"/>
                <a:gd name="T3" fmla="*/ 0 h 286"/>
                <a:gd name="T4" fmla="*/ 24 w 294"/>
                <a:gd name="T5" fmla="*/ 240 h 286"/>
                <a:gd name="T6" fmla="*/ 4 w 294"/>
                <a:gd name="T7" fmla="*/ 276 h 286"/>
                <a:gd name="T8" fmla="*/ 0 w 294"/>
                <a:gd name="T9" fmla="*/ 286 h 286"/>
                <a:gd name="T10" fmla="*/ 142 w 294"/>
                <a:gd name="T11" fmla="*/ 286 h 286"/>
                <a:gd name="T12" fmla="*/ 294 w 294"/>
                <a:gd name="T13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4" h="286">
                  <a:moveTo>
                    <a:pt x="294" y="0"/>
                  </a:moveTo>
                  <a:lnTo>
                    <a:pt x="150" y="0"/>
                  </a:lnTo>
                  <a:lnTo>
                    <a:pt x="24" y="240"/>
                  </a:lnTo>
                  <a:lnTo>
                    <a:pt x="4" y="276"/>
                  </a:lnTo>
                  <a:lnTo>
                    <a:pt x="0" y="286"/>
                  </a:lnTo>
                  <a:lnTo>
                    <a:pt x="142" y="286"/>
                  </a:lnTo>
                  <a:lnTo>
                    <a:pt x="2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2" name="Freeform 385">
              <a:extLst>
                <a:ext uri="{FF2B5EF4-FFF2-40B4-BE49-F238E27FC236}">
                  <a16:creationId xmlns:a16="http://schemas.microsoft.com/office/drawing/2014/main" id="{5AABBA58-A6C2-4AD6-834F-9B87CBF63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7366" y="4529138"/>
              <a:ext cx="479425" cy="908050"/>
            </a:xfrm>
            <a:custGeom>
              <a:avLst/>
              <a:gdLst>
                <a:gd name="T0" fmla="*/ 152 w 302"/>
                <a:gd name="T1" fmla="*/ 0 h 572"/>
                <a:gd name="T2" fmla="*/ 0 w 302"/>
                <a:gd name="T3" fmla="*/ 286 h 572"/>
                <a:gd name="T4" fmla="*/ 152 w 302"/>
                <a:gd name="T5" fmla="*/ 572 h 572"/>
                <a:gd name="T6" fmla="*/ 302 w 302"/>
                <a:gd name="T7" fmla="*/ 286 h 572"/>
                <a:gd name="T8" fmla="*/ 152 w 302"/>
                <a:gd name="T9" fmla="*/ 0 h 572"/>
                <a:gd name="T10" fmla="*/ 72 w 302"/>
                <a:gd name="T11" fmla="*/ 286 h 572"/>
                <a:gd name="T12" fmla="*/ 168 w 302"/>
                <a:gd name="T13" fmla="*/ 104 h 572"/>
                <a:gd name="T14" fmla="*/ 264 w 302"/>
                <a:gd name="T15" fmla="*/ 286 h 572"/>
                <a:gd name="T16" fmla="*/ 168 w 302"/>
                <a:gd name="T17" fmla="*/ 468 h 572"/>
                <a:gd name="T18" fmla="*/ 72 w 302"/>
                <a:gd name="T1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2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302" y="286"/>
                  </a:lnTo>
                  <a:lnTo>
                    <a:pt x="152" y="0"/>
                  </a:lnTo>
                  <a:moveTo>
                    <a:pt x="72" y="286"/>
                  </a:moveTo>
                  <a:lnTo>
                    <a:pt x="168" y="104"/>
                  </a:lnTo>
                  <a:lnTo>
                    <a:pt x="264" y="286"/>
                  </a:lnTo>
                  <a:lnTo>
                    <a:pt x="168" y="468"/>
                  </a:lnTo>
                  <a:lnTo>
                    <a:pt x="72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3" name="Freeform 387">
              <a:extLst>
                <a:ext uri="{FF2B5EF4-FFF2-40B4-BE49-F238E27FC236}">
                  <a16:creationId xmlns:a16="http://schemas.microsoft.com/office/drawing/2014/main" id="{9EE4BB41-D7AF-46F8-880A-B90DAFF05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67366" y="4529138"/>
              <a:ext cx="476250" cy="908050"/>
            </a:xfrm>
            <a:custGeom>
              <a:avLst/>
              <a:gdLst>
                <a:gd name="T0" fmla="*/ 152 w 300"/>
                <a:gd name="T1" fmla="*/ 0 h 572"/>
                <a:gd name="T2" fmla="*/ 0 w 300"/>
                <a:gd name="T3" fmla="*/ 286 h 572"/>
                <a:gd name="T4" fmla="*/ 152 w 300"/>
                <a:gd name="T5" fmla="*/ 572 h 572"/>
                <a:gd name="T6" fmla="*/ 300 w 300"/>
                <a:gd name="T7" fmla="*/ 290 h 572"/>
                <a:gd name="T8" fmla="*/ 262 w 300"/>
                <a:gd name="T9" fmla="*/ 290 h 572"/>
                <a:gd name="T10" fmla="*/ 168 w 300"/>
                <a:gd name="T11" fmla="*/ 468 h 572"/>
                <a:gd name="T12" fmla="*/ 120 w 300"/>
                <a:gd name="T13" fmla="*/ 378 h 572"/>
                <a:gd name="T14" fmla="*/ 74 w 300"/>
                <a:gd name="T15" fmla="*/ 290 h 572"/>
                <a:gd name="T16" fmla="*/ 72 w 300"/>
                <a:gd name="T17" fmla="*/ 290 h 572"/>
                <a:gd name="T18" fmla="*/ 72 w 300"/>
                <a:gd name="T19" fmla="*/ 286 h 572"/>
                <a:gd name="T20" fmla="*/ 72 w 300"/>
                <a:gd name="T21" fmla="*/ 282 h 572"/>
                <a:gd name="T22" fmla="*/ 74 w 300"/>
                <a:gd name="T23" fmla="*/ 282 h 572"/>
                <a:gd name="T24" fmla="*/ 168 w 300"/>
                <a:gd name="T25" fmla="*/ 104 h 572"/>
                <a:gd name="T26" fmla="*/ 262 w 300"/>
                <a:gd name="T27" fmla="*/ 282 h 572"/>
                <a:gd name="T28" fmla="*/ 300 w 300"/>
                <a:gd name="T29" fmla="*/ 282 h 572"/>
                <a:gd name="T30" fmla="*/ 152 w 300"/>
                <a:gd name="T31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0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300" y="290"/>
                  </a:lnTo>
                  <a:lnTo>
                    <a:pt x="262" y="290"/>
                  </a:lnTo>
                  <a:lnTo>
                    <a:pt x="168" y="468"/>
                  </a:lnTo>
                  <a:lnTo>
                    <a:pt x="120" y="378"/>
                  </a:lnTo>
                  <a:lnTo>
                    <a:pt x="74" y="290"/>
                  </a:lnTo>
                  <a:lnTo>
                    <a:pt x="72" y="290"/>
                  </a:lnTo>
                  <a:lnTo>
                    <a:pt x="72" y="286"/>
                  </a:lnTo>
                  <a:lnTo>
                    <a:pt x="72" y="282"/>
                  </a:lnTo>
                  <a:lnTo>
                    <a:pt x="74" y="282"/>
                  </a:lnTo>
                  <a:lnTo>
                    <a:pt x="168" y="104"/>
                  </a:lnTo>
                  <a:lnTo>
                    <a:pt x="262" y="282"/>
                  </a:lnTo>
                  <a:lnTo>
                    <a:pt x="300" y="282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4" name="Rectangle 390">
              <a:extLst>
                <a:ext uri="{FF2B5EF4-FFF2-40B4-BE49-F238E27FC236}">
                  <a16:creationId xmlns:a16="http://schemas.microsoft.com/office/drawing/2014/main" id="{EB11E575-63EB-40F0-B06D-959BC2F08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5953" y="4976814"/>
              <a:ext cx="288925" cy="12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5" name="Rectangle 392">
              <a:extLst>
                <a:ext uri="{FF2B5EF4-FFF2-40B4-BE49-F238E27FC236}">
                  <a16:creationId xmlns:a16="http://schemas.microsoft.com/office/drawing/2014/main" id="{2ECED2BC-FC40-4DB9-96C8-F8C848F16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016" y="4976814"/>
              <a:ext cx="288925" cy="12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7" name="Freeform 397">
              <a:extLst>
                <a:ext uri="{FF2B5EF4-FFF2-40B4-BE49-F238E27FC236}">
                  <a16:creationId xmlns:a16="http://schemas.microsoft.com/office/drawing/2014/main" id="{0744A223-81FD-4E1D-A181-E3E7A6A16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142041" y="4862514"/>
              <a:ext cx="247650" cy="244475"/>
            </a:xfrm>
            <a:custGeom>
              <a:avLst/>
              <a:gdLst>
                <a:gd name="T0" fmla="*/ 156 w 156"/>
                <a:gd name="T1" fmla="*/ 76 h 154"/>
                <a:gd name="T2" fmla="*/ 48 w 156"/>
                <a:gd name="T3" fmla="*/ 0 h 154"/>
                <a:gd name="T4" fmla="*/ 0 w 156"/>
                <a:gd name="T5" fmla="*/ 76 h 154"/>
                <a:gd name="T6" fmla="*/ 48 w 156"/>
                <a:gd name="T7" fmla="*/ 154 h 154"/>
                <a:gd name="T8" fmla="*/ 156 w 156"/>
                <a:gd name="T9" fmla="*/ 7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54">
                  <a:moveTo>
                    <a:pt x="156" y="76"/>
                  </a:moveTo>
                  <a:lnTo>
                    <a:pt x="48" y="0"/>
                  </a:lnTo>
                  <a:lnTo>
                    <a:pt x="0" y="76"/>
                  </a:lnTo>
                  <a:lnTo>
                    <a:pt x="48" y="154"/>
                  </a:lnTo>
                  <a:lnTo>
                    <a:pt x="156" y="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8" name="Freeform 399">
              <a:extLst>
                <a:ext uri="{FF2B5EF4-FFF2-40B4-BE49-F238E27FC236}">
                  <a16:creationId xmlns:a16="http://schemas.microsoft.com/office/drawing/2014/main" id="{E2D35DED-9B39-4622-BBCB-270C7F5E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142041" y="4983164"/>
              <a:ext cx="247650" cy="123825"/>
            </a:xfrm>
            <a:custGeom>
              <a:avLst/>
              <a:gdLst>
                <a:gd name="T0" fmla="*/ 156 w 156"/>
                <a:gd name="T1" fmla="*/ 0 h 78"/>
                <a:gd name="T2" fmla="*/ 0 w 156"/>
                <a:gd name="T3" fmla="*/ 0 h 78"/>
                <a:gd name="T4" fmla="*/ 48 w 156"/>
                <a:gd name="T5" fmla="*/ 78 h 78"/>
                <a:gd name="T6" fmla="*/ 156 w 156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78">
                  <a:moveTo>
                    <a:pt x="156" y="0"/>
                  </a:moveTo>
                  <a:lnTo>
                    <a:pt x="0" y="0"/>
                  </a:lnTo>
                  <a:lnTo>
                    <a:pt x="48" y="78"/>
                  </a:lnTo>
                  <a:lnTo>
                    <a:pt x="1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8" name="Freeform 346">
              <a:extLst>
                <a:ext uri="{FF2B5EF4-FFF2-40B4-BE49-F238E27FC236}">
                  <a16:creationId xmlns:a16="http://schemas.microsoft.com/office/drawing/2014/main" id="{93A0C62C-6043-4A02-9134-C152E8FB15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086228" y="4983164"/>
              <a:ext cx="466725" cy="454025"/>
            </a:xfrm>
            <a:custGeom>
              <a:avLst/>
              <a:gdLst>
                <a:gd name="T0" fmla="*/ 294 w 294"/>
                <a:gd name="T1" fmla="*/ 286 h 286"/>
                <a:gd name="T2" fmla="*/ 142 w 294"/>
                <a:gd name="T3" fmla="*/ 0 h 286"/>
                <a:gd name="T4" fmla="*/ 0 w 294"/>
                <a:gd name="T5" fmla="*/ 0 h 286"/>
                <a:gd name="T6" fmla="*/ 152 w 294"/>
                <a:gd name="T7" fmla="*/ 286 h 286"/>
                <a:gd name="T8" fmla="*/ 294 w 29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86">
                  <a:moveTo>
                    <a:pt x="294" y="286"/>
                  </a:moveTo>
                  <a:lnTo>
                    <a:pt x="142" y="0"/>
                  </a:lnTo>
                  <a:lnTo>
                    <a:pt x="0" y="0"/>
                  </a:lnTo>
                  <a:lnTo>
                    <a:pt x="152" y="286"/>
                  </a:lnTo>
                  <a:lnTo>
                    <a:pt x="294" y="2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9" name="Freeform 350">
              <a:extLst>
                <a:ext uri="{FF2B5EF4-FFF2-40B4-BE49-F238E27FC236}">
                  <a16:creationId xmlns:a16="http://schemas.microsoft.com/office/drawing/2014/main" id="{507346F6-9ED3-47B2-BA5F-71996784A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086228" y="4529138"/>
              <a:ext cx="466725" cy="454025"/>
            </a:xfrm>
            <a:custGeom>
              <a:avLst/>
              <a:gdLst>
                <a:gd name="T0" fmla="*/ 294 w 294"/>
                <a:gd name="T1" fmla="*/ 0 h 286"/>
                <a:gd name="T2" fmla="*/ 152 w 294"/>
                <a:gd name="T3" fmla="*/ 0 h 286"/>
                <a:gd name="T4" fmla="*/ 24 w 294"/>
                <a:gd name="T5" fmla="*/ 240 h 286"/>
                <a:gd name="T6" fmla="*/ 6 w 294"/>
                <a:gd name="T7" fmla="*/ 276 h 286"/>
                <a:gd name="T8" fmla="*/ 0 w 294"/>
                <a:gd name="T9" fmla="*/ 286 h 286"/>
                <a:gd name="T10" fmla="*/ 142 w 294"/>
                <a:gd name="T11" fmla="*/ 286 h 286"/>
                <a:gd name="T12" fmla="*/ 294 w 294"/>
                <a:gd name="T13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4" h="286">
                  <a:moveTo>
                    <a:pt x="294" y="0"/>
                  </a:moveTo>
                  <a:lnTo>
                    <a:pt x="152" y="0"/>
                  </a:lnTo>
                  <a:lnTo>
                    <a:pt x="24" y="240"/>
                  </a:lnTo>
                  <a:lnTo>
                    <a:pt x="6" y="276"/>
                  </a:lnTo>
                  <a:lnTo>
                    <a:pt x="0" y="286"/>
                  </a:lnTo>
                  <a:lnTo>
                    <a:pt x="142" y="286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0" name="Rectangle 395">
              <a:extLst>
                <a:ext uri="{FF2B5EF4-FFF2-40B4-BE49-F238E27FC236}">
                  <a16:creationId xmlns:a16="http://schemas.microsoft.com/office/drawing/2014/main" id="{E17DB4AD-412B-4A18-935C-3F6649A82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1666" y="4976814"/>
              <a:ext cx="584200" cy="12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6" name="Freeform 396">
              <a:extLst>
                <a:ext uri="{FF2B5EF4-FFF2-40B4-BE49-F238E27FC236}">
                  <a16:creationId xmlns:a16="http://schemas.microsoft.com/office/drawing/2014/main" id="{7D6441F2-3BA3-4323-97FB-997895B4A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142041" y="4862676"/>
              <a:ext cx="247650" cy="244475"/>
            </a:xfrm>
            <a:custGeom>
              <a:avLst/>
              <a:gdLst>
                <a:gd name="T0" fmla="*/ 156 w 156"/>
                <a:gd name="T1" fmla="*/ 76 h 154"/>
                <a:gd name="T2" fmla="*/ 48 w 156"/>
                <a:gd name="T3" fmla="*/ 0 h 154"/>
                <a:gd name="T4" fmla="*/ 0 w 156"/>
                <a:gd name="T5" fmla="*/ 76 h 154"/>
                <a:gd name="T6" fmla="*/ 48 w 156"/>
                <a:gd name="T7" fmla="*/ 154 h 154"/>
                <a:gd name="T8" fmla="*/ 156 w 156"/>
                <a:gd name="T9" fmla="*/ 7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54">
                  <a:moveTo>
                    <a:pt x="156" y="76"/>
                  </a:moveTo>
                  <a:lnTo>
                    <a:pt x="48" y="0"/>
                  </a:lnTo>
                  <a:lnTo>
                    <a:pt x="0" y="76"/>
                  </a:lnTo>
                  <a:lnTo>
                    <a:pt x="48" y="154"/>
                  </a:lnTo>
                  <a:lnTo>
                    <a:pt x="156" y="7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1" name="Freeform 415">
              <a:extLst>
                <a:ext uri="{FF2B5EF4-FFF2-40B4-BE49-F238E27FC236}">
                  <a16:creationId xmlns:a16="http://schemas.microsoft.com/office/drawing/2014/main" id="{2AC1A36C-0E06-4650-9400-644647D08A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42041" y="4984751"/>
              <a:ext cx="248400" cy="122400"/>
            </a:xfrm>
            <a:custGeom>
              <a:avLst/>
              <a:gdLst>
                <a:gd name="T0" fmla="*/ 184 w 184"/>
                <a:gd name="T1" fmla="*/ 0 h 92"/>
                <a:gd name="T2" fmla="*/ 0 w 184"/>
                <a:gd name="T3" fmla="*/ 0 h 92"/>
                <a:gd name="T4" fmla="*/ 57 w 184"/>
                <a:gd name="T5" fmla="*/ 92 h 92"/>
                <a:gd name="T6" fmla="*/ 184 w 184"/>
                <a:gd name="T7" fmla="*/ 0 h 92"/>
                <a:gd name="T8" fmla="*/ 184 w 184"/>
                <a:gd name="T9" fmla="*/ 0 h 92"/>
                <a:gd name="T10" fmla="*/ 184 w 184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92">
                  <a:moveTo>
                    <a:pt x="184" y="0"/>
                  </a:moveTo>
                  <a:lnTo>
                    <a:pt x="0" y="0"/>
                  </a:lnTo>
                  <a:lnTo>
                    <a:pt x="57" y="92"/>
                  </a:lnTo>
                  <a:lnTo>
                    <a:pt x="184" y="0"/>
                  </a:lnTo>
                  <a:close/>
                  <a:moveTo>
                    <a:pt x="184" y="0"/>
                  </a:moveTo>
                  <a:lnTo>
                    <a:pt x="18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63" name="Group 362" descr="sequence of hollow cylinder outlines">
            <a:extLst>
              <a:ext uri="{FF2B5EF4-FFF2-40B4-BE49-F238E27FC236}">
                <a16:creationId xmlns:a16="http://schemas.microsoft.com/office/drawing/2014/main" id="{1195434B-C099-44E3-90CE-3A969996D9BC}"/>
              </a:ext>
            </a:extLst>
          </p:cNvPr>
          <p:cNvGrpSpPr/>
          <p:nvPr/>
        </p:nvGrpSpPr>
        <p:grpSpPr>
          <a:xfrm>
            <a:off x="520166" y="5856177"/>
            <a:ext cx="2733791" cy="922470"/>
            <a:chOff x="520166" y="5856177"/>
            <a:chExt cx="2733791" cy="922470"/>
          </a:xfrm>
        </p:grpSpPr>
        <p:sp>
          <p:nvSpPr>
            <p:cNvPr id="312" name="Freeform 421">
              <a:extLst>
                <a:ext uri="{FF2B5EF4-FFF2-40B4-BE49-F238E27FC236}">
                  <a16:creationId xmlns:a16="http://schemas.microsoft.com/office/drawing/2014/main" id="{656EAF54-6081-4572-9E31-848435A11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2268" y="5869624"/>
              <a:ext cx="584948" cy="895575"/>
            </a:xfrm>
            <a:custGeom>
              <a:avLst/>
              <a:gdLst>
                <a:gd name="T0" fmla="*/ 51 w 184"/>
                <a:gd name="T1" fmla="*/ 282 h 282"/>
                <a:gd name="T2" fmla="*/ 0 w 184"/>
                <a:gd name="T3" fmla="*/ 141 h 282"/>
                <a:gd name="T4" fmla="*/ 51 w 184"/>
                <a:gd name="T5" fmla="*/ 0 h 282"/>
                <a:gd name="T6" fmla="*/ 184 w 184"/>
                <a:gd name="T7" fmla="*/ 0 h 282"/>
                <a:gd name="T8" fmla="*/ 133 w 184"/>
                <a:gd name="T9" fmla="*/ 141 h 282"/>
                <a:gd name="T10" fmla="*/ 184 w 184"/>
                <a:gd name="T11" fmla="*/ 282 h 282"/>
                <a:gd name="T12" fmla="*/ 51 w 184"/>
                <a:gd name="T13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282">
                  <a:moveTo>
                    <a:pt x="51" y="282"/>
                  </a:moveTo>
                  <a:cubicBezTo>
                    <a:pt x="23" y="282"/>
                    <a:pt x="0" y="219"/>
                    <a:pt x="0" y="141"/>
                  </a:cubicBezTo>
                  <a:cubicBezTo>
                    <a:pt x="0" y="63"/>
                    <a:pt x="23" y="0"/>
                    <a:pt x="51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55" y="0"/>
                    <a:pt x="133" y="63"/>
                    <a:pt x="133" y="141"/>
                  </a:cubicBezTo>
                  <a:cubicBezTo>
                    <a:pt x="133" y="219"/>
                    <a:pt x="155" y="282"/>
                    <a:pt x="184" y="282"/>
                  </a:cubicBezTo>
                  <a:lnTo>
                    <a:pt x="51" y="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3" name="Freeform 422">
              <a:extLst>
                <a:ext uri="{FF2B5EF4-FFF2-40B4-BE49-F238E27FC236}">
                  <a16:creationId xmlns:a16="http://schemas.microsoft.com/office/drawing/2014/main" id="{E362892B-4134-45FB-82E7-5314800FB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0166" y="5856177"/>
              <a:ext cx="597050" cy="922470"/>
            </a:xfrm>
            <a:custGeom>
              <a:avLst/>
              <a:gdLst>
                <a:gd name="T0" fmla="*/ 188 w 188"/>
                <a:gd name="T1" fmla="*/ 290 h 290"/>
                <a:gd name="T2" fmla="*/ 55 w 188"/>
                <a:gd name="T3" fmla="*/ 290 h 290"/>
                <a:gd name="T4" fmla="*/ 0 w 188"/>
                <a:gd name="T5" fmla="*/ 145 h 290"/>
                <a:gd name="T6" fmla="*/ 55 w 188"/>
                <a:gd name="T7" fmla="*/ 0 h 290"/>
                <a:gd name="T8" fmla="*/ 188 w 188"/>
                <a:gd name="T9" fmla="*/ 0 h 290"/>
                <a:gd name="T10" fmla="*/ 188 w 188"/>
                <a:gd name="T11" fmla="*/ 8 h 290"/>
                <a:gd name="T12" fmla="*/ 141 w 188"/>
                <a:gd name="T13" fmla="*/ 145 h 290"/>
                <a:gd name="T14" fmla="*/ 188 w 188"/>
                <a:gd name="T15" fmla="*/ 282 h 290"/>
                <a:gd name="T16" fmla="*/ 188 w 188"/>
                <a:gd name="T17" fmla="*/ 290 h 290"/>
                <a:gd name="T18" fmla="*/ 55 w 188"/>
                <a:gd name="T19" fmla="*/ 8 h 290"/>
                <a:gd name="T20" fmla="*/ 8 w 188"/>
                <a:gd name="T21" fmla="*/ 145 h 290"/>
                <a:gd name="T22" fmla="*/ 55 w 188"/>
                <a:gd name="T23" fmla="*/ 282 h 290"/>
                <a:gd name="T24" fmla="*/ 169 w 188"/>
                <a:gd name="T25" fmla="*/ 282 h 290"/>
                <a:gd name="T26" fmla="*/ 133 w 188"/>
                <a:gd name="T27" fmla="*/ 145 h 290"/>
                <a:gd name="T28" fmla="*/ 169 w 188"/>
                <a:gd name="T29" fmla="*/ 8 h 290"/>
                <a:gd name="T30" fmla="*/ 55 w 188"/>
                <a:gd name="T31" fmla="*/ 8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8" h="290">
                  <a:moveTo>
                    <a:pt x="188" y="290"/>
                  </a:moveTo>
                  <a:cubicBezTo>
                    <a:pt x="55" y="290"/>
                    <a:pt x="55" y="290"/>
                    <a:pt x="55" y="290"/>
                  </a:cubicBezTo>
                  <a:cubicBezTo>
                    <a:pt x="24" y="290"/>
                    <a:pt x="0" y="226"/>
                    <a:pt x="0" y="145"/>
                  </a:cubicBezTo>
                  <a:cubicBezTo>
                    <a:pt x="0" y="64"/>
                    <a:pt x="24" y="0"/>
                    <a:pt x="55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8"/>
                    <a:pt x="188" y="8"/>
                    <a:pt x="188" y="8"/>
                  </a:cubicBezTo>
                  <a:cubicBezTo>
                    <a:pt x="165" y="8"/>
                    <a:pt x="141" y="63"/>
                    <a:pt x="141" y="145"/>
                  </a:cubicBezTo>
                  <a:cubicBezTo>
                    <a:pt x="141" y="227"/>
                    <a:pt x="165" y="282"/>
                    <a:pt x="188" y="282"/>
                  </a:cubicBezTo>
                  <a:lnTo>
                    <a:pt x="188" y="290"/>
                  </a:lnTo>
                  <a:close/>
                  <a:moveTo>
                    <a:pt x="55" y="8"/>
                  </a:moveTo>
                  <a:cubicBezTo>
                    <a:pt x="32" y="8"/>
                    <a:pt x="8" y="63"/>
                    <a:pt x="8" y="145"/>
                  </a:cubicBezTo>
                  <a:cubicBezTo>
                    <a:pt x="8" y="227"/>
                    <a:pt x="32" y="282"/>
                    <a:pt x="55" y="282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148" y="262"/>
                    <a:pt x="133" y="209"/>
                    <a:pt x="133" y="145"/>
                  </a:cubicBezTo>
                  <a:cubicBezTo>
                    <a:pt x="133" y="81"/>
                    <a:pt x="148" y="28"/>
                    <a:pt x="169" y="8"/>
                  </a:cubicBezTo>
                  <a:lnTo>
                    <a:pt x="55" y="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4" name="Freeform 424">
              <a:extLst>
                <a:ext uri="{FF2B5EF4-FFF2-40B4-BE49-F238E27FC236}">
                  <a16:creationId xmlns:a16="http://schemas.microsoft.com/office/drawing/2014/main" id="{AABA00CD-C64C-4768-BC0C-B4145AE1F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2404" y="5856177"/>
              <a:ext cx="345590" cy="922470"/>
            </a:xfrm>
            <a:custGeom>
              <a:avLst/>
              <a:gdLst>
                <a:gd name="T0" fmla="*/ 55 w 109"/>
                <a:gd name="T1" fmla="*/ 290 h 290"/>
                <a:gd name="T2" fmla="*/ 0 w 109"/>
                <a:gd name="T3" fmla="*/ 145 h 290"/>
                <a:gd name="T4" fmla="*/ 55 w 109"/>
                <a:gd name="T5" fmla="*/ 0 h 290"/>
                <a:gd name="T6" fmla="*/ 109 w 109"/>
                <a:gd name="T7" fmla="*/ 145 h 290"/>
                <a:gd name="T8" fmla="*/ 55 w 109"/>
                <a:gd name="T9" fmla="*/ 290 h 290"/>
                <a:gd name="T10" fmla="*/ 55 w 109"/>
                <a:gd name="T11" fmla="*/ 8 h 290"/>
                <a:gd name="T12" fmla="*/ 8 w 109"/>
                <a:gd name="T13" fmla="*/ 145 h 290"/>
                <a:gd name="T14" fmla="*/ 55 w 109"/>
                <a:gd name="T15" fmla="*/ 282 h 290"/>
                <a:gd name="T16" fmla="*/ 101 w 109"/>
                <a:gd name="T17" fmla="*/ 145 h 290"/>
                <a:gd name="T18" fmla="*/ 55 w 109"/>
                <a:gd name="T19" fmla="*/ 8 h 290"/>
                <a:gd name="T20" fmla="*/ 61 w 109"/>
                <a:gd name="T21" fmla="*/ 244 h 290"/>
                <a:gd name="T22" fmla="*/ 28 w 109"/>
                <a:gd name="T23" fmla="*/ 145 h 290"/>
                <a:gd name="T24" fmla="*/ 61 w 109"/>
                <a:gd name="T25" fmla="*/ 46 h 290"/>
                <a:gd name="T26" fmla="*/ 94 w 109"/>
                <a:gd name="T27" fmla="*/ 145 h 290"/>
                <a:gd name="T28" fmla="*/ 61 w 109"/>
                <a:gd name="T29" fmla="*/ 244 h 290"/>
                <a:gd name="T30" fmla="*/ 61 w 109"/>
                <a:gd name="T31" fmla="*/ 54 h 290"/>
                <a:gd name="T32" fmla="*/ 36 w 109"/>
                <a:gd name="T33" fmla="*/ 145 h 290"/>
                <a:gd name="T34" fmla="*/ 61 w 109"/>
                <a:gd name="T35" fmla="*/ 236 h 290"/>
                <a:gd name="T36" fmla="*/ 86 w 109"/>
                <a:gd name="T37" fmla="*/ 145 h 290"/>
                <a:gd name="T38" fmla="*/ 61 w 109"/>
                <a:gd name="T39" fmla="*/ 54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290">
                  <a:moveTo>
                    <a:pt x="55" y="290"/>
                  </a:moveTo>
                  <a:cubicBezTo>
                    <a:pt x="24" y="290"/>
                    <a:pt x="0" y="226"/>
                    <a:pt x="0" y="145"/>
                  </a:cubicBezTo>
                  <a:cubicBezTo>
                    <a:pt x="0" y="64"/>
                    <a:pt x="24" y="0"/>
                    <a:pt x="55" y="0"/>
                  </a:cubicBezTo>
                  <a:cubicBezTo>
                    <a:pt x="85" y="0"/>
                    <a:pt x="109" y="64"/>
                    <a:pt x="109" y="145"/>
                  </a:cubicBezTo>
                  <a:cubicBezTo>
                    <a:pt x="109" y="226"/>
                    <a:pt x="85" y="290"/>
                    <a:pt x="55" y="290"/>
                  </a:cubicBezTo>
                  <a:close/>
                  <a:moveTo>
                    <a:pt x="55" y="8"/>
                  </a:moveTo>
                  <a:cubicBezTo>
                    <a:pt x="32" y="8"/>
                    <a:pt x="8" y="63"/>
                    <a:pt x="8" y="145"/>
                  </a:cubicBezTo>
                  <a:cubicBezTo>
                    <a:pt x="8" y="227"/>
                    <a:pt x="32" y="282"/>
                    <a:pt x="55" y="282"/>
                  </a:cubicBezTo>
                  <a:cubicBezTo>
                    <a:pt x="77" y="282"/>
                    <a:pt x="101" y="227"/>
                    <a:pt x="101" y="145"/>
                  </a:cubicBezTo>
                  <a:cubicBezTo>
                    <a:pt x="101" y="63"/>
                    <a:pt x="77" y="8"/>
                    <a:pt x="55" y="8"/>
                  </a:cubicBezTo>
                  <a:close/>
                  <a:moveTo>
                    <a:pt x="61" y="244"/>
                  </a:moveTo>
                  <a:cubicBezTo>
                    <a:pt x="39" y="244"/>
                    <a:pt x="28" y="193"/>
                    <a:pt x="28" y="145"/>
                  </a:cubicBezTo>
                  <a:cubicBezTo>
                    <a:pt x="28" y="97"/>
                    <a:pt x="39" y="46"/>
                    <a:pt x="61" y="46"/>
                  </a:cubicBezTo>
                  <a:cubicBezTo>
                    <a:pt x="82" y="46"/>
                    <a:pt x="94" y="97"/>
                    <a:pt x="94" y="145"/>
                  </a:cubicBezTo>
                  <a:cubicBezTo>
                    <a:pt x="94" y="193"/>
                    <a:pt x="82" y="244"/>
                    <a:pt x="61" y="244"/>
                  </a:cubicBezTo>
                  <a:close/>
                  <a:moveTo>
                    <a:pt x="61" y="54"/>
                  </a:moveTo>
                  <a:cubicBezTo>
                    <a:pt x="50" y="54"/>
                    <a:pt x="36" y="88"/>
                    <a:pt x="36" y="145"/>
                  </a:cubicBezTo>
                  <a:cubicBezTo>
                    <a:pt x="36" y="202"/>
                    <a:pt x="50" y="236"/>
                    <a:pt x="61" y="236"/>
                  </a:cubicBezTo>
                  <a:cubicBezTo>
                    <a:pt x="71" y="236"/>
                    <a:pt x="86" y="202"/>
                    <a:pt x="86" y="145"/>
                  </a:cubicBezTo>
                  <a:cubicBezTo>
                    <a:pt x="86" y="88"/>
                    <a:pt x="71" y="54"/>
                    <a:pt x="61" y="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5" name="Freeform 425">
              <a:extLst>
                <a:ext uri="{FF2B5EF4-FFF2-40B4-BE49-F238E27FC236}">
                  <a16:creationId xmlns:a16="http://schemas.microsoft.com/office/drawing/2014/main" id="{53033D69-D04D-45D4-8B61-FD9471C2D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41" y="5869624"/>
              <a:ext cx="583603" cy="895575"/>
            </a:xfrm>
            <a:custGeom>
              <a:avLst/>
              <a:gdLst>
                <a:gd name="T0" fmla="*/ 51 w 184"/>
                <a:gd name="T1" fmla="*/ 282 h 282"/>
                <a:gd name="T2" fmla="*/ 0 w 184"/>
                <a:gd name="T3" fmla="*/ 141 h 282"/>
                <a:gd name="T4" fmla="*/ 51 w 184"/>
                <a:gd name="T5" fmla="*/ 0 h 282"/>
                <a:gd name="T6" fmla="*/ 184 w 184"/>
                <a:gd name="T7" fmla="*/ 0 h 282"/>
                <a:gd name="T8" fmla="*/ 133 w 184"/>
                <a:gd name="T9" fmla="*/ 141 h 282"/>
                <a:gd name="T10" fmla="*/ 184 w 184"/>
                <a:gd name="T11" fmla="*/ 282 h 282"/>
                <a:gd name="T12" fmla="*/ 51 w 184"/>
                <a:gd name="T13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282">
                  <a:moveTo>
                    <a:pt x="51" y="282"/>
                  </a:moveTo>
                  <a:cubicBezTo>
                    <a:pt x="23" y="282"/>
                    <a:pt x="0" y="219"/>
                    <a:pt x="0" y="141"/>
                  </a:cubicBezTo>
                  <a:cubicBezTo>
                    <a:pt x="0" y="63"/>
                    <a:pt x="23" y="0"/>
                    <a:pt x="51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56" y="0"/>
                    <a:pt x="133" y="63"/>
                    <a:pt x="133" y="141"/>
                  </a:cubicBezTo>
                  <a:cubicBezTo>
                    <a:pt x="133" y="219"/>
                    <a:pt x="156" y="282"/>
                    <a:pt x="184" y="282"/>
                  </a:cubicBezTo>
                  <a:lnTo>
                    <a:pt x="51" y="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6" name="Freeform 426">
              <a:extLst>
                <a:ext uri="{FF2B5EF4-FFF2-40B4-BE49-F238E27FC236}">
                  <a16:creationId xmlns:a16="http://schemas.microsoft.com/office/drawing/2014/main" id="{A498244A-2085-4616-9ED2-CB9CDA2DD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73694" y="5856177"/>
              <a:ext cx="597050" cy="922470"/>
            </a:xfrm>
            <a:custGeom>
              <a:avLst/>
              <a:gdLst>
                <a:gd name="T0" fmla="*/ 188 w 188"/>
                <a:gd name="T1" fmla="*/ 290 h 290"/>
                <a:gd name="T2" fmla="*/ 55 w 188"/>
                <a:gd name="T3" fmla="*/ 290 h 290"/>
                <a:gd name="T4" fmla="*/ 0 w 188"/>
                <a:gd name="T5" fmla="*/ 145 h 290"/>
                <a:gd name="T6" fmla="*/ 55 w 188"/>
                <a:gd name="T7" fmla="*/ 0 h 290"/>
                <a:gd name="T8" fmla="*/ 188 w 188"/>
                <a:gd name="T9" fmla="*/ 0 h 290"/>
                <a:gd name="T10" fmla="*/ 188 w 188"/>
                <a:gd name="T11" fmla="*/ 8 h 290"/>
                <a:gd name="T12" fmla="*/ 141 w 188"/>
                <a:gd name="T13" fmla="*/ 145 h 290"/>
                <a:gd name="T14" fmla="*/ 188 w 188"/>
                <a:gd name="T15" fmla="*/ 282 h 290"/>
                <a:gd name="T16" fmla="*/ 188 w 188"/>
                <a:gd name="T17" fmla="*/ 290 h 290"/>
                <a:gd name="T18" fmla="*/ 55 w 188"/>
                <a:gd name="T19" fmla="*/ 8 h 290"/>
                <a:gd name="T20" fmla="*/ 8 w 188"/>
                <a:gd name="T21" fmla="*/ 145 h 290"/>
                <a:gd name="T22" fmla="*/ 55 w 188"/>
                <a:gd name="T23" fmla="*/ 282 h 290"/>
                <a:gd name="T24" fmla="*/ 169 w 188"/>
                <a:gd name="T25" fmla="*/ 282 h 290"/>
                <a:gd name="T26" fmla="*/ 133 w 188"/>
                <a:gd name="T27" fmla="*/ 145 h 290"/>
                <a:gd name="T28" fmla="*/ 169 w 188"/>
                <a:gd name="T29" fmla="*/ 8 h 290"/>
                <a:gd name="T30" fmla="*/ 55 w 188"/>
                <a:gd name="T31" fmla="*/ 8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8" h="290">
                  <a:moveTo>
                    <a:pt x="188" y="290"/>
                  </a:moveTo>
                  <a:cubicBezTo>
                    <a:pt x="55" y="290"/>
                    <a:pt x="55" y="290"/>
                    <a:pt x="55" y="290"/>
                  </a:cubicBezTo>
                  <a:cubicBezTo>
                    <a:pt x="25" y="290"/>
                    <a:pt x="0" y="226"/>
                    <a:pt x="0" y="145"/>
                  </a:cubicBezTo>
                  <a:cubicBezTo>
                    <a:pt x="0" y="64"/>
                    <a:pt x="25" y="0"/>
                    <a:pt x="55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8"/>
                    <a:pt x="188" y="8"/>
                    <a:pt x="188" y="8"/>
                  </a:cubicBezTo>
                  <a:cubicBezTo>
                    <a:pt x="165" y="8"/>
                    <a:pt x="141" y="63"/>
                    <a:pt x="141" y="145"/>
                  </a:cubicBezTo>
                  <a:cubicBezTo>
                    <a:pt x="141" y="227"/>
                    <a:pt x="165" y="282"/>
                    <a:pt x="188" y="282"/>
                  </a:cubicBezTo>
                  <a:lnTo>
                    <a:pt x="188" y="290"/>
                  </a:lnTo>
                  <a:close/>
                  <a:moveTo>
                    <a:pt x="55" y="8"/>
                  </a:moveTo>
                  <a:cubicBezTo>
                    <a:pt x="33" y="8"/>
                    <a:pt x="8" y="63"/>
                    <a:pt x="8" y="145"/>
                  </a:cubicBezTo>
                  <a:cubicBezTo>
                    <a:pt x="8" y="227"/>
                    <a:pt x="33" y="282"/>
                    <a:pt x="55" y="282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148" y="262"/>
                    <a:pt x="133" y="209"/>
                    <a:pt x="133" y="145"/>
                  </a:cubicBezTo>
                  <a:cubicBezTo>
                    <a:pt x="133" y="81"/>
                    <a:pt x="148" y="28"/>
                    <a:pt x="169" y="8"/>
                  </a:cubicBezTo>
                  <a:lnTo>
                    <a:pt x="55" y="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7" name="Freeform 428">
              <a:extLst>
                <a:ext uri="{FF2B5EF4-FFF2-40B4-BE49-F238E27FC236}">
                  <a16:creationId xmlns:a16="http://schemas.microsoft.com/office/drawing/2014/main" id="{ABE0362A-A5F0-4649-A7A3-EE4D0170A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932" y="5856177"/>
              <a:ext cx="349624" cy="922470"/>
            </a:xfrm>
            <a:custGeom>
              <a:avLst/>
              <a:gdLst>
                <a:gd name="T0" fmla="*/ 55 w 110"/>
                <a:gd name="T1" fmla="*/ 290 h 290"/>
                <a:gd name="T2" fmla="*/ 0 w 110"/>
                <a:gd name="T3" fmla="*/ 145 h 290"/>
                <a:gd name="T4" fmla="*/ 55 w 110"/>
                <a:gd name="T5" fmla="*/ 0 h 290"/>
                <a:gd name="T6" fmla="*/ 110 w 110"/>
                <a:gd name="T7" fmla="*/ 145 h 290"/>
                <a:gd name="T8" fmla="*/ 55 w 110"/>
                <a:gd name="T9" fmla="*/ 290 h 290"/>
                <a:gd name="T10" fmla="*/ 55 w 110"/>
                <a:gd name="T11" fmla="*/ 8 h 290"/>
                <a:gd name="T12" fmla="*/ 8 w 110"/>
                <a:gd name="T13" fmla="*/ 145 h 290"/>
                <a:gd name="T14" fmla="*/ 55 w 110"/>
                <a:gd name="T15" fmla="*/ 282 h 290"/>
                <a:gd name="T16" fmla="*/ 102 w 110"/>
                <a:gd name="T17" fmla="*/ 145 h 290"/>
                <a:gd name="T18" fmla="*/ 55 w 110"/>
                <a:gd name="T19" fmla="*/ 8 h 290"/>
                <a:gd name="T20" fmla="*/ 61 w 110"/>
                <a:gd name="T21" fmla="*/ 244 h 290"/>
                <a:gd name="T22" fmla="*/ 28 w 110"/>
                <a:gd name="T23" fmla="*/ 145 h 290"/>
                <a:gd name="T24" fmla="*/ 61 w 110"/>
                <a:gd name="T25" fmla="*/ 46 h 290"/>
                <a:gd name="T26" fmla="*/ 94 w 110"/>
                <a:gd name="T27" fmla="*/ 145 h 290"/>
                <a:gd name="T28" fmla="*/ 61 w 110"/>
                <a:gd name="T29" fmla="*/ 244 h 290"/>
                <a:gd name="T30" fmla="*/ 61 w 110"/>
                <a:gd name="T31" fmla="*/ 54 h 290"/>
                <a:gd name="T32" fmla="*/ 36 w 110"/>
                <a:gd name="T33" fmla="*/ 145 h 290"/>
                <a:gd name="T34" fmla="*/ 61 w 110"/>
                <a:gd name="T35" fmla="*/ 236 h 290"/>
                <a:gd name="T36" fmla="*/ 86 w 110"/>
                <a:gd name="T37" fmla="*/ 145 h 290"/>
                <a:gd name="T38" fmla="*/ 61 w 110"/>
                <a:gd name="T39" fmla="*/ 54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290">
                  <a:moveTo>
                    <a:pt x="55" y="290"/>
                  </a:moveTo>
                  <a:cubicBezTo>
                    <a:pt x="24" y="290"/>
                    <a:pt x="0" y="226"/>
                    <a:pt x="0" y="145"/>
                  </a:cubicBezTo>
                  <a:cubicBezTo>
                    <a:pt x="0" y="64"/>
                    <a:pt x="24" y="0"/>
                    <a:pt x="55" y="0"/>
                  </a:cubicBezTo>
                  <a:cubicBezTo>
                    <a:pt x="86" y="0"/>
                    <a:pt x="110" y="64"/>
                    <a:pt x="110" y="145"/>
                  </a:cubicBezTo>
                  <a:cubicBezTo>
                    <a:pt x="110" y="226"/>
                    <a:pt x="86" y="290"/>
                    <a:pt x="55" y="290"/>
                  </a:cubicBezTo>
                  <a:close/>
                  <a:moveTo>
                    <a:pt x="55" y="8"/>
                  </a:moveTo>
                  <a:cubicBezTo>
                    <a:pt x="32" y="8"/>
                    <a:pt x="8" y="63"/>
                    <a:pt x="8" y="145"/>
                  </a:cubicBezTo>
                  <a:cubicBezTo>
                    <a:pt x="8" y="227"/>
                    <a:pt x="32" y="282"/>
                    <a:pt x="55" y="282"/>
                  </a:cubicBezTo>
                  <a:cubicBezTo>
                    <a:pt x="77" y="282"/>
                    <a:pt x="102" y="227"/>
                    <a:pt x="102" y="145"/>
                  </a:cubicBezTo>
                  <a:cubicBezTo>
                    <a:pt x="102" y="63"/>
                    <a:pt x="77" y="8"/>
                    <a:pt x="55" y="8"/>
                  </a:cubicBezTo>
                  <a:close/>
                  <a:moveTo>
                    <a:pt x="61" y="244"/>
                  </a:moveTo>
                  <a:cubicBezTo>
                    <a:pt x="40" y="244"/>
                    <a:pt x="28" y="193"/>
                    <a:pt x="28" y="145"/>
                  </a:cubicBezTo>
                  <a:cubicBezTo>
                    <a:pt x="28" y="97"/>
                    <a:pt x="40" y="46"/>
                    <a:pt x="61" y="46"/>
                  </a:cubicBezTo>
                  <a:cubicBezTo>
                    <a:pt x="83" y="46"/>
                    <a:pt x="94" y="97"/>
                    <a:pt x="94" y="145"/>
                  </a:cubicBezTo>
                  <a:cubicBezTo>
                    <a:pt x="94" y="193"/>
                    <a:pt x="83" y="244"/>
                    <a:pt x="61" y="244"/>
                  </a:cubicBezTo>
                  <a:close/>
                  <a:moveTo>
                    <a:pt x="61" y="54"/>
                  </a:moveTo>
                  <a:cubicBezTo>
                    <a:pt x="51" y="54"/>
                    <a:pt x="36" y="88"/>
                    <a:pt x="36" y="145"/>
                  </a:cubicBezTo>
                  <a:cubicBezTo>
                    <a:pt x="36" y="202"/>
                    <a:pt x="51" y="236"/>
                    <a:pt x="61" y="236"/>
                  </a:cubicBezTo>
                  <a:cubicBezTo>
                    <a:pt x="72" y="236"/>
                    <a:pt x="86" y="202"/>
                    <a:pt x="86" y="145"/>
                  </a:cubicBezTo>
                  <a:cubicBezTo>
                    <a:pt x="86" y="88"/>
                    <a:pt x="72" y="54"/>
                    <a:pt x="61" y="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8" name="Freeform 429">
              <a:extLst>
                <a:ext uri="{FF2B5EF4-FFF2-40B4-BE49-F238E27FC236}">
                  <a16:creationId xmlns:a16="http://schemas.microsoft.com/office/drawing/2014/main" id="{CEEB82EB-620C-46EE-BCE9-74C8989E45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844703" y="5869624"/>
              <a:ext cx="580914" cy="895575"/>
            </a:xfrm>
            <a:custGeom>
              <a:avLst/>
              <a:gdLst>
                <a:gd name="T0" fmla="*/ 51 w 183"/>
                <a:gd name="T1" fmla="*/ 282 h 282"/>
                <a:gd name="T2" fmla="*/ 0 w 183"/>
                <a:gd name="T3" fmla="*/ 141 h 282"/>
                <a:gd name="T4" fmla="*/ 51 w 183"/>
                <a:gd name="T5" fmla="*/ 0 h 282"/>
                <a:gd name="T6" fmla="*/ 183 w 183"/>
                <a:gd name="T7" fmla="*/ 0 h 282"/>
                <a:gd name="T8" fmla="*/ 132 w 183"/>
                <a:gd name="T9" fmla="*/ 141 h 282"/>
                <a:gd name="T10" fmla="*/ 183 w 183"/>
                <a:gd name="T11" fmla="*/ 282 h 282"/>
                <a:gd name="T12" fmla="*/ 51 w 183"/>
                <a:gd name="T13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82">
                  <a:moveTo>
                    <a:pt x="51" y="282"/>
                  </a:moveTo>
                  <a:cubicBezTo>
                    <a:pt x="22" y="282"/>
                    <a:pt x="0" y="219"/>
                    <a:pt x="0" y="141"/>
                  </a:cubicBezTo>
                  <a:cubicBezTo>
                    <a:pt x="0" y="63"/>
                    <a:pt x="22" y="0"/>
                    <a:pt x="51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55" y="0"/>
                    <a:pt x="132" y="63"/>
                    <a:pt x="132" y="141"/>
                  </a:cubicBezTo>
                  <a:cubicBezTo>
                    <a:pt x="132" y="219"/>
                    <a:pt x="155" y="282"/>
                    <a:pt x="183" y="282"/>
                  </a:cubicBezTo>
                  <a:lnTo>
                    <a:pt x="51" y="28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9" name="Freeform 430">
              <a:extLst>
                <a:ext uri="{FF2B5EF4-FFF2-40B4-BE49-F238E27FC236}">
                  <a16:creationId xmlns:a16="http://schemas.microsoft.com/office/drawing/2014/main" id="{A71E64C6-3B6B-45F0-B65B-E896DBE5A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1256" y="5856177"/>
              <a:ext cx="594361" cy="922470"/>
            </a:xfrm>
            <a:custGeom>
              <a:avLst/>
              <a:gdLst>
                <a:gd name="T0" fmla="*/ 187 w 187"/>
                <a:gd name="T1" fmla="*/ 290 h 290"/>
                <a:gd name="T2" fmla="*/ 55 w 187"/>
                <a:gd name="T3" fmla="*/ 290 h 290"/>
                <a:gd name="T4" fmla="*/ 0 w 187"/>
                <a:gd name="T5" fmla="*/ 145 h 290"/>
                <a:gd name="T6" fmla="*/ 55 w 187"/>
                <a:gd name="T7" fmla="*/ 0 h 290"/>
                <a:gd name="T8" fmla="*/ 187 w 187"/>
                <a:gd name="T9" fmla="*/ 0 h 290"/>
                <a:gd name="T10" fmla="*/ 187 w 187"/>
                <a:gd name="T11" fmla="*/ 8 h 290"/>
                <a:gd name="T12" fmla="*/ 140 w 187"/>
                <a:gd name="T13" fmla="*/ 145 h 290"/>
                <a:gd name="T14" fmla="*/ 187 w 187"/>
                <a:gd name="T15" fmla="*/ 282 h 290"/>
                <a:gd name="T16" fmla="*/ 187 w 187"/>
                <a:gd name="T17" fmla="*/ 290 h 290"/>
                <a:gd name="T18" fmla="*/ 55 w 187"/>
                <a:gd name="T19" fmla="*/ 8 h 290"/>
                <a:gd name="T20" fmla="*/ 8 w 187"/>
                <a:gd name="T21" fmla="*/ 145 h 290"/>
                <a:gd name="T22" fmla="*/ 55 w 187"/>
                <a:gd name="T23" fmla="*/ 282 h 290"/>
                <a:gd name="T24" fmla="*/ 169 w 187"/>
                <a:gd name="T25" fmla="*/ 282 h 290"/>
                <a:gd name="T26" fmla="*/ 132 w 187"/>
                <a:gd name="T27" fmla="*/ 145 h 290"/>
                <a:gd name="T28" fmla="*/ 169 w 187"/>
                <a:gd name="T29" fmla="*/ 8 h 290"/>
                <a:gd name="T30" fmla="*/ 55 w 187"/>
                <a:gd name="T31" fmla="*/ 8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7" h="290">
                  <a:moveTo>
                    <a:pt x="187" y="290"/>
                  </a:moveTo>
                  <a:cubicBezTo>
                    <a:pt x="55" y="290"/>
                    <a:pt x="55" y="290"/>
                    <a:pt x="55" y="290"/>
                  </a:cubicBezTo>
                  <a:cubicBezTo>
                    <a:pt x="24" y="290"/>
                    <a:pt x="0" y="226"/>
                    <a:pt x="0" y="145"/>
                  </a:cubicBezTo>
                  <a:cubicBezTo>
                    <a:pt x="0" y="64"/>
                    <a:pt x="24" y="0"/>
                    <a:pt x="55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7" y="8"/>
                    <a:pt x="187" y="8"/>
                    <a:pt x="187" y="8"/>
                  </a:cubicBezTo>
                  <a:cubicBezTo>
                    <a:pt x="164" y="8"/>
                    <a:pt x="140" y="63"/>
                    <a:pt x="140" y="145"/>
                  </a:cubicBezTo>
                  <a:cubicBezTo>
                    <a:pt x="140" y="227"/>
                    <a:pt x="164" y="282"/>
                    <a:pt x="187" y="282"/>
                  </a:cubicBezTo>
                  <a:lnTo>
                    <a:pt x="187" y="290"/>
                  </a:lnTo>
                  <a:close/>
                  <a:moveTo>
                    <a:pt x="55" y="8"/>
                  </a:moveTo>
                  <a:cubicBezTo>
                    <a:pt x="32" y="8"/>
                    <a:pt x="8" y="63"/>
                    <a:pt x="8" y="145"/>
                  </a:cubicBezTo>
                  <a:cubicBezTo>
                    <a:pt x="8" y="227"/>
                    <a:pt x="32" y="282"/>
                    <a:pt x="55" y="282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147" y="262"/>
                    <a:pt x="132" y="209"/>
                    <a:pt x="132" y="145"/>
                  </a:cubicBezTo>
                  <a:cubicBezTo>
                    <a:pt x="132" y="81"/>
                    <a:pt x="147" y="28"/>
                    <a:pt x="169" y="8"/>
                  </a:cubicBezTo>
                  <a:lnTo>
                    <a:pt x="55" y="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0" name="Freeform 432">
              <a:extLst>
                <a:ext uri="{FF2B5EF4-FFF2-40B4-BE49-F238E27FC236}">
                  <a16:creationId xmlns:a16="http://schemas.microsoft.com/office/drawing/2014/main" id="{DC617A62-9152-45E0-9AD3-F2258961D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0805" y="5856177"/>
              <a:ext cx="349624" cy="922470"/>
            </a:xfrm>
            <a:custGeom>
              <a:avLst/>
              <a:gdLst>
                <a:gd name="T0" fmla="*/ 55 w 110"/>
                <a:gd name="T1" fmla="*/ 290 h 290"/>
                <a:gd name="T2" fmla="*/ 0 w 110"/>
                <a:gd name="T3" fmla="*/ 145 h 290"/>
                <a:gd name="T4" fmla="*/ 55 w 110"/>
                <a:gd name="T5" fmla="*/ 0 h 290"/>
                <a:gd name="T6" fmla="*/ 110 w 110"/>
                <a:gd name="T7" fmla="*/ 145 h 290"/>
                <a:gd name="T8" fmla="*/ 55 w 110"/>
                <a:gd name="T9" fmla="*/ 290 h 290"/>
                <a:gd name="T10" fmla="*/ 55 w 110"/>
                <a:gd name="T11" fmla="*/ 8 h 290"/>
                <a:gd name="T12" fmla="*/ 8 w 110"/>
                <a:gd name="T13" fmla="*/ 145 h 290"/>
                <a:gd name="T14" fmla="*/ 55 w 110"/>
                <a:gd name="T15" fmla="*/ 282 h 290"/>
                <a:gd name="T16" fmla="*/ 102 w 110"/>
                <a:gd name="T17" fmla="*/ 145 h 290"/>
                <a:gd name="T18" fmla="*/ 55 w 110"/>
                <a:gd name="T19" fmla="*/ 8 h 290"/>
                <a:gd name="T20" fmla="*/ 61 w 110"/>
                <a:gd name="T21" fmla="*/ 244 h 290"/>
                <a:gd name="T22" fmla="*/ 28 w 110"/>
                <a:gd name="T23" fmla="*/ 145 h 290"/>
                <a:gd name="T24" fmla="*/ 61 w 110"/>
                <a:gd name="T25" fmla="*/ 46 h 290"/>
                <a:gd name="T26" fmla="*/ 95 w 110"/>
                <a:gd name="T27" fmla="*/ 145 h 290"/>
                <a:gd name="T28" fmla="*/ 61 w 110"/>
                <a:gd name="T29" fmla="*/ 244 h 290"/>
                <a:gd name="T30" fmla="*/ 61 w 110"/>
                <a:gd name="T31" fmla="*/ 54 h 290"/>
                <a:gd name="T32" fmla="*/ 36 w 110"/>
                <a:gd name="T33" fmla="*/ 145 h 290"/>
                <a:gd name="T34" fmla="*/ 61 w 110"/>
                <a:gd name="T35" fmla="*/ 236 h 290"/>
                <a:gd name="T36" fmla="*/ 87 w 110"/>
                <a:gd name="T37" fmla="*/ 145 h 290"/>
                <a:gd name="T38" fmla="*/ 61 w 110"/>
                <a:gd name="T39" fmla="*/ 54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290">
                  <a:moveTo>
                    <a:pt x="55" y="290"/>
                  </a:moveTo>
                  <a:cubicBezTo>
                    <a:pt x="24" y="290"/>
                    <a:pt x="0" y="226"/>
                    <a:pt x="0" y="145"/>
                  </a:cubicBezTo>
                  <a:cubicBezTo>
                    <a:pt x="0" y="64"/>
                    <a:pt x="24" y="0"/>
                    <a:pt x="55" y="0"/>
                  </a:cubicBezTo>
                  <a:cubicBezTo>
                    <a:pt x="86" y="0"/>
                    <a:pt x="110" y="64"/>
                    <a:pt x="110" y="145"/>
                  </a:cubicBezTo>
                  <a:cubicBezTo>
                    <a:pt x="110" y="226"/>
                    <a:pt x="86" y="290"/>
                    <a:pt x="55" y="290"/>
                  </a:cubicBezTo>
                  <a:close/>
                  <a:moveTo>
                    <a:pt x="55" y="8"/>
                  </a:moveTo>
                  <a:cubicBezTo>
                    <a:pt x="32" y="8"/>
                    <a:pt x="8" y="63"/>
                    <a:pt x="8" y="145"/>
                  </a:cubicBezTo>
                  <a:cubicBezTo>
                    <a:pt x="8" y="227"/>
                    <a:pt x="32" y="282"/>
                    <a:pt x="55" y="282"/>
                  </a:cubicBezTo>
                  <a:cubicBezTo>
                    <a:pt x="78" y="282"/>
                    <a:pt x="102" y="227"/>
                    <a:pt x="102" y="145"/>
                  </a:cubicBezTo>
                  <a:cubicBezTo>
                    <a:pt x="102" y="63"/>
                    <a:pt x="78" y="8"/>
                    <a:pt x="55" y="8"/>
                  </a:cubicBezTo>
                  <a:close/>
                  <a:moveTo>
                    <a:pt x="61" y="244"/>
                  </a:moveTo>
                  <a:cubicBezTo>
                    <a:pt x="40" y="244"/>
                    <a:pt x="28" y="193"/>
                    <a:pt x="28" y="145"/>
                  </a:cubicBezTo>
                  <a:cubicBezTo>
                    <a:pt x="28" y="97"/>
                    <a:pt x="40" y="46"/>
                    <a:pt x="61" y="46"/>
                  </a:cubicBezTo>
                  <a:cubicBezTo>
                    <a:pt x="83" y="46"/>
                    <a:pt x="95" y="97"/>
                    <a:pt x="95" y="145"/>
                  </a:cubicBezTo>
                  <a:cubicBezTo>
                    <a:pt x="95" y="193"/>
                    <a:pt x="83" y="244"/>
                    <a:pt x="61" y="244"/>
                  </a:cubicBezTo>
                  <a:close/>
                  <a:moveTo>
                    <a:pt x="61" y="54"/>
                  </a:moveTo>
                  <a:cubicBezTo>
                    <a:pt x="51" y="54"/>
                    <a:pt x="36" y="88"/>
                    <a:pt x="36" y="145"/>
                  </a:cubicBezTo>
                  <a:cubicBezTo>
                    <a:pt x="36" y="202"/>
                    <a:pt x="51" y="236"/>
                    <a:pt x="61" y="236"/>
                  </a:cubicBezTo>
                  <a:cubicBezTo>
                    <a:pt x="72" y="236"/>
                    <a:pt x="87" y="202"/>
                    <a:pt x="87" y="145"/>
                  </a:cubicBezTo>
                  <a:cubicBezTo>
                    <a:pt x="87" y="88"/>
                    <a:pt x="72" y="54"/>
                    <a:pt x="61" y="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1" name="Freeform 434">
              <a:extLst>
                <a:ext uri="{FF2B5EF4-FFF2-40B4-BE49-F238E27FC236}">
                  <a16:creationId xmlns:a16="http://schemas.microsoft.com/office/drawing/2014/main" id="{DF6963CB-3BF0-470E-A4A4-FC1CFA550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5678" y="5856177"/>
              <a:ext cx="348279" cy="922470"/>
            </a:xfrm>
            <a:custGeom>
              <a:avLst/>
              <a:gdLst>
                <a:gd name="T0" fmla="*/ 55 w 110"/>
                <a:gd name="T1" fmla="*/ 290 h 290"/>
                <a:gd name="T2" fmla="*/ 0 w 110"/>
                <a:gd name="T3" fmla="*/ 145 h 290"/>
                <a:gd name="T4" fmla="*/ 55 w 110"/>
                <a:gd name="T5" fmla="*/ 0 h 290"/>
                <a:gd name="T6" fmla="*/ 110 w 110"/>
                <a:gd name="T7" fmla="*/ 145 h 290"/>
                <a:gd name="T8" fmla="*/ 55 w 110"/>
                <a:gd name="T9" fmla="*/ 290 h 290"/>
                <a:gd name="T10" fmla="*/ 55 w 110"/>
                <a:gd name="T11" fmla="*/ 8 h 290"/>
                <a:gd name="T12" fmla="*/ 8 w 110"/>
                <a:gd name="T13" fmla="*/ 145 h 290"/>
                <a:gd name="T14" fmla="*/ 55 w 110"/>
                <a:gd name="T15" fmla="*/ 282 h 290"/>
                <a:gd name="T16" fmla="*/ 102 w 110"/>
                <a:gd name="T17" fmla="*/ 145 h 290"/>
                <a:gd name="T18" fmla="*/ 55 w 110"/>
                <a:gd name="T19" fmla="*/ 8 h 290"/>
                <a:gd name="T20" fmla="*/ 62 w 110"/>
                <a:gd name="T21" fmla="*/ 244 h 290"/>
                <a:gd name="T22" fmla="*/ 28 w 110"/>
                <a:gd name="T23" fmla="*/ 145 h 290"/>
                <a:gd name="T24" fmla="*/ 62 w 110"/>
                <a:gd name="T25" fmla="*/ 46 h 290"/>
                <a:gd name="T26" fmla="*/ 95 w 110"/>
                <a:gd name="T27" fmla="*/ 145 h 290"/>
                <a:gd name="T28" fmla="*/ 62 w 110"/>
                <a:gd name="T29" fmla="*/ 244 h 290"/>
                <a:gd name="T30" fmla="*/ 62 w 110"/>
                <a:gd name="T31" fmla="*/ 54 h 290"/>
                <a:gd name="T32" fmla="*/ 36 w 110"/>
                <a:gd name="T33" fmla="*/ 145 h 290"/>
                <a:gd name="T34" fmla="*/ 62 w 110"/>
                <a:gd name="T35" fmla="*/ 236 h 290"/>
                <a:gd name="T36" fmla="*/ 87 w 110"/>
                <a:gd name="T37" fmla="*/ 145 h 290"/>
                <a:gd name="T38" fmla="*/ 62 w 110"/>
                <a:gd name="T39" fmla="*/ 54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290">
                  <a:moveTo>
                    <a:pt x="55" y="290"/>
                  </a:moveTo>
                  <a:cubicBezTo>
                    <a:pt x="25" y="290"/>
                    <a:pt x="0" y="226"/>
                    <a:pt x="0" y="145"/>
                  </a:cubicBezTo>
                  <a:cubicBezTo>
                    <a:pt x="0" y="64"/>
                    <a:pt x="25" y="0"/>
                    <a:pt x="55" y="0"/>
                  </a:cubicBezTo>
                  <a:cubicBezTo>
                    <a:pt x="86" y="0"/>
                    <a:pt x="110" y="64"/>
                    <a:pt x="110" y="145"/>
                  </a:cubicBezTo>
                  <a:cubicBezTo>
                    <a:pt x="110" y="226"/>
                    <a:pt x="86" y="290"/>
                    <a:pt x="55" y="290"/>
                  </a:cubicBezTo>
                  <a:close/>
                  <a:moveTo>
                    <a:pt x="55" y="8"/>
                  </a:moveTo>
                  <a:cubicBezTo>
                    <a:pt x="33" y="8"/>
                    <a:pt x="8" y="63"/>
                    <a:pt x="8" y="145"/>
                  </a:cubicBezTo>
                  <a:cubicBezTo>
                    <a:pt x="8" y="227"/>
                    <a:pt x="33" y="282"/>
                    <a:pt x="55" y="282"/>
                  </a:cubicBezTo>
                  <a:cubicBezTo>
                    <a:pt x="78" y="282"/>
                    <a:pt x="102" y="227"/>
                    <a:pt x="102" y="145"/>
                  </a:cubicBezTo>
                  <a:cubicBezTo>
                    <a:pt x="102" y="63"/>
                    <a:pt x="78" y="8"/>
                    <a:pt x="55" y="8"/>
                  </a:cubicBezTo>
                  <a:close/>
                  <a:moveTo>
                    <a:pt x="62" y="244"/>
                  </a:moveTo>
                  <a:cubicBezTo>
                    <a:pt x="40" y="244"/>
                    <a:pt x="28" y="193"/>
                    <a:pt x="28" y="145"/>
                  </a:cubicBezTo>
                  <a:cubicBezTo>
                    <a:pt x="28" y="97"/>
                    <a:pt x="40" y="46"/>
                    <a:pt x="62" y="46"/>
                  </a:cubicBezTo>
                  <a:cubicBezTo>
                    <a:pt x="83" y="46"/>
                    <a:pt x="95" y="97"/>
                    <a:pt x="95" y="145"/>
                  </a:cubicBezTo>
                  <a:cubicBezTo>
                    <a:pt x="95" y="193"/>
                    <a:pt x="83" y="244"/>
                    <a:pt x="62" y="244"/>
                  </a:cubicBezTo>
                  <a:close/>
                  <a:moveTo>
                    <a:pt x="62" y="54"/>
                  </a:moveTo>
                  <a:cubicBezTo>
                    <a:pt x="51" y="54"/>
                    <a:pt x="36" y="88"/>
                    <a:pt x="36" y="145"/>
                  </a:cubicBezTo>
                  <a:cubicBezTo>
                    <a:pt x="36" y="202"/>
                    <a:pt x="51" y="236"/>
                    <a:pt x="62" y="236"/>
                  </a:cubicBezTo>
                  <a:cubicBezTo>
                    <a:pt x="72" y="236"/>
                    <a:pt x="87" y="202"/>
                    <a:pt x="87" y="145"/>
                  </a:cubicBezTo>
                  <a:cubicBezTo>
                    <a:pt x="87" y="88"/>
                    <a:pt x="72" y="54"/>
                    <a:pt x="62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2" name="Freeform 435">
              <a:extLst>
                <a:ext uri="{FF2B5EF4-FFF2-40B4-BE49-F238E27FC236}">
                  <a16:creationId xmlns:a16="http://schemas.microsoft.com/office/drawing/2014/main" id="{716C7953-49A5-4D84-A7F5-51A95493E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232" y="5869624"/>
              <a:ext cx="582259" cy="895575"/>
            </a:xfrm>
            <a:custGeom>
              <a:avLst/>
              <a:gdLst>
                <a:gd name="T0" fmla="*/ 51 w 183"/>
                <a:gd name="T1" fmla="*/ 282 h 282"/>
                <a:gd name="T2" fmla="*/ 0 w 183"/>
                <a:gd name="T3" fmla="*/ 141 h 282"/>
                <a:gd name="T4" fmla="*/ 51 w 183"/>
                <a:gd name="T5" fmla="*/ 0 h 282"/>
                <a:gd name="T6" fmla="*/ 183 w 183"/>
                <a:gd name="T7" fmla="*/ 0 h 282"/>
                <a:gd name="T8" fmla="*/ 132 w 183"/>
                <a:gd name="T9" fmla="*/ 141 h 282"/>
                <a:gd name="T10" fmla="*/ 183 w 183"/>
                <a:gd name="T11" fmla="*/ 282 h 282"/>
                <a:gd name="T12" fmla="*/ 51 w 183"/>
                <a:gd name="T13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82">
                  <a:moveTo>
                    <a:pt x="51" y="282"/>
                  </a:moveTo>
                  <a:cubicBezTo>
                    <a:pt x="23" y="282"/>
                    <a:pt x="0" y="219"/>
                    <a:pt x="0" y="141"/>
                  </a:cubicBezTo>
                  <a:cubicBezTo>
                    <a:pt x="0" y="63"/>
                    <a:pt x="23" y="0"/>
                    <a:pt x="51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55" y="0"/>
                    <a:pt x="132" y="63"/>
                    <a:pt x="132" y="141"/>
                  </a:cubicBezTo>
                  <a:cubicBezTo>
                    <a:pt x="132" y="219"/>
                    <a:pt x="155" y="282"/>
                    <a:pt x="183" y="282"/>
                  </a:cubicBezTo>
                  <a:lnTo>
                    <a:pt x="51" y="28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3" name="Freeform 436">
              <a:extLst>
                <a:ext uri="{FF2B5EF4-FFF2-40B4-BE49-F238E27FC236}">
                  <a16:creationId xmlns:a16="http://schemas.microsoft.com/office/drawing/2014/main" id="{7CFA86FA-067C-46FB-93EA-62EAD02A7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86129" y="5856177"/>
              <a:ext cx="594361" cy="922470"/>
            </a:xfrm>
            <a:custGeom>
              <a:avLst/>
              <a:gdLst>
                <a:gd name="T0" fmla="*/ 187 w 187"/>
                <a:gd name="T1" fmla="*/ 290 h 290"/>
                <a:gd name="T2" fmla="*/ 55 w 187"/>
                <a:gd name="T3" fmla="*/ 290 h 290"/>
                <a:gd name="T4" fmla="*/ 0 w 187"/>
                <a:gd name="T5" fmla="*/ 145 h 290"/>
                <a:gd name="T6" fmla="*/ 55 w 187"/>
                <a:gd name="T7" fmla="*/ 0 h 290"/>
                <a:gd name="T8" fmla="*/ 187 w 187"/>
                <a:gd name="T9" fmla="*/ 0 h 290"/>
                <a:gd name="T10" fmla="*/ 187 w 187"/>
                <a:gd name="T11" fmla="*/ 8 h 290"/>
                <a:gd name="T12" fmla="*/ 140 w 187"/>
                <a:gd name="T13" fmla="*/ 145 h 290"/>
                <a:gd name="T14" fmla="*/ 187 w 187"/>
                <a:gd name="T15" fmla="*/ 282 h 290"/>
                <a:gd name="T16" fmla="*/ 187 w 187"/>
                <a:gd name="T17" fmla="*/ 290 h 290"/>
                <a:gd name="T18" fmla="*/ 55 w 187"/>
                <a:gd name="T19" fmla="*/ 8 h 290"/>
                <a:gd name="T20" fmla="*/ 8 w 187"/>
                <a:gd name="T21" fmla="*/ 145 h 290"/>
                <a:gd name="T22" fmla="*/ 55 w 187"/>
                <a:gd name="T23" fmla="*/ 282 h 290"/>
                <a:gd name="T24" fmla="*/ 169 w 187"/>
                <a:gd name="T25" fmla="*/ 282 h 290"/>
                <a:gd name="T26" fmla="*/ 132 w 187"/>
                <a:gd name="T27" fmla="*/ 145 h 290"/>
                <a:gd name="T28" fmla="*/ 169 w 187"/>
                <a:gd name="T29" fmla="*/ 8 h 290"/>
                <a:gd name="T30" fmla="*/ 55 w 187"/>
                <a:gd name="T31" fmla="*/ 8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7" h="290">
                  <a:moveTo>
                    <a:pt x="187" y="290"/>
                  </a:moveTo>
                  <a:cubicBezTo>
                    <a:pt x="55" y="290"/>
                    <a:pt x="55" y="290"/>
                    <a:pt x="55" y="290"/>
                  </a:cubicBezTo>
                  <a:cubicBezTo>
                    <a:pt x="24" y="290"/>
                    <a:pt x="0" y="226"/>
                    <a:pt x="0" y="145"/>
                  </a:cubicBezTo>
                  <a:cubicBezTo>
                    <a:pt x="0" y="64"/>
                    <a:pt x="24" y="0"/>
                    <a:pt x="55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7" y="8"/>
                    <a:pt x="187" y="8"/>
                    <a:pt x="187" y="8"/>
                  </a:cubicBezTo>
                  <a:cubicBezTo>
                    <a:pt x="165" y="8"/>
                    <a:pt x="140" y="63"/>
                    <a:pt x="140" y="145"/>
                  </a:cubicBezTo>
                  <a:cubicBezTo>
                    <a:pt x="140" y="227"/>
                    <a:pt x="165" y="282"/>
                    <a:pt x="187" y="282"/>
                  </a:cubicBezTo>
                  <a:lnTo>
                    <a:pt x="187" y="290"/>
                  </a:lnTo>
                  <a:close/>
                  <a:moveTo>
                    <a:pt x="55" y="8"/>
                  </a:moveTo>
                  <a:cubicBezTo>
                    <a:pt x="32" y="8"/>
                    <a:pt x="8" y="63"/>
                    <a:pt x="8" y="145"/>
                  </a:cubicBezTo>
                  <a:cubicBezTo>
                    <a:pt x="8" y="227"/>
                    <a:pt x="32" y="282"/>
                    <a:pt x="55" y="282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147" y="262"/>
                    <a:pt x="132" y="209"/>
                    <a:pt x="132" y="145"/>
                  </a:cubicBezTo>
                  <a:cubicBezTo>
                    <a:pt x="132" y="81"/>
                    <a:pt x="147" y="28"/>
                    <a:pt x="169" y="8"/>
                  </a:cubicBezTo>
                  <a:lnTo>
                    <a:pt x="55" y="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60" name="Group 359" descr="sequence of hollow square outlines">
            <a:extLst>
              <a:ext uri="{FF2B5EF4-FFF2-40B4-BE49-F238E27FC236}">
                <a16:creationId xmlns:a16="http://schemas.microsoft.com/office/drawing/2014/main" id="{DD7E2422-B276-41CA-A28C-102CCD2920DE}"/>
              </a:ext>
            </a:extLst>
          </p:cNvPr>
          <p:cNvGrpSpPr/>
          <p:nvPr/>
        </p:nvGrpSpPr>
        <p:grpSpPr>
          <a:xfrm>
            <a:off x="3454319" y="5846764"/>
            <a:ext cx="2900536" cy="937262"/>
            <a:chOff x="3454319" y="5846764"/>
            <a:chExt cx="2900536" cy="937262"/>
          </a:xfrm>
        </p:grpSpPr>
        <p:sp>
          <p:nvSpPr>
            <p:cNvPr id="324" name="Freeform 437">
              <a:extLst>
                <a:ext uri="{FF2B5EF4-FFF2-40B4-BE49-F238E27FC236}">
                  <a16:creationId xmlns:a16="http://schemas.microsoft.com/office/drawing/2014/main" id="{7605FF31-1EDA-474E-8094-5DEDB5DD5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0080" y="5862900"/>
              <a:ext cx="482750" cy="909023"/>
            </a:xfrm>
            <a:custGeom>
              <a:avLst/>
              <a:gdLst>
                <a:gd name="T0" fmla="*/ 179 w 359"/>
                <a:gd name="T1" fmla="*/ 0 h 676"/>
                <a:gd name="T2" fmla="*/ 0 w 359"/>
                <a:gd name="T3" fmla="*/ 338 h 676"/>
                <a:gd name="T4" fmla="*/ 179 w 359"/>
                <a:gd name="T5" fmla="*/ 676 h 676"/>
                <a:gd name="T6" fmla="*/ 359 w 359"/>
                <a:gd name="T7" fmla="*/ 338 h 676"/>
                <a:gd name="T8" fmla="*/ 179 w 359"/>
                <a:gd name="T9" fmla="*/ 0 h 676"/>
                <a:gd name="T10" fmla="*/ 85 w 359"/>
                <a:gd name="T11" fmla="*/ 338 h 676"/>
                <a:gd name="T12" fmla="*/ 198 w 359"/>
                <a:gd name="T13" fmla="*/ 123 h 676"/>
                <a:gd name="T14" fmla="*/ 312 w 359"/>
                <a:gd name="T15" fmla="*/ 338 h 676"/>
                <a:gd name="T16" fmla="*/ 198 w 359"/>
                <a:gd name="T17" fmla="*/ 553 h 676"/>
                <a:gd name="T18" fmla="*/ 85 w 359"/>
                <a:gd name="T19" fmla="*/ 338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9" h="676">
                  <a:moveTo>
                    <a:pt x="179" y="0"/>
                  </a:moveTo>
                  <a:lnTo>
                    <a:pt x="0" y="338"/>
                  </a:lnTo>
                  <a:lnTo>
                    <a:pt x="179" y="676"/>
                  </a:lnTo>
                  <a:lnTo>
                    <a:pt x="359" y="338"/>
                  </a:lnTo>
                  <a:lnTo>
                    <a:pt x="179" y="0"/>
                  </a:lnTo>
                  <a:close/>
                  <a:moveTo>
                    <a:pt x="85" y="338"/>
                  </a:moveTo>
                  <a:lnTo>
                    <a:pt x="198" y="123"/>
                  </a:lnTo>
                  <a:lnTo>
                    <a:pt x="312" y="338"/>
                  </a:lnTo>
                  <a:lnTo>
                    <a:pt x="198" y="553"/>
                  </a:lnTo>
                  <a:lnTo>
                    <a:pt x="85" y="3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5" name="Freeform 438">
              <a:extLst>
                <a:ext uri="{FF2B5EF4-FFF2-40B4-BE49-F238E27FC236}">
                  <a16:creationId xmlns:a16="http://schemas.microsoft.com/office/drawing/2014/main" id="{F1EFB5C8-BD5C-4055-A2D8-8AC2680FE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06633" y="5846764"/>
              <a:ext cx="508300" cy="937261"/>
            </a:xfrm>
            <a:custGeom>
              <a:avLst/>
              <a:gdLst>
                <a:gd name="T0" fmla="*/ 80 w 160"/>
                <a:gd name="T1" fmla="*/ 295 h 295"/>
                <a:gd name="T2" fmla="*/ 76 w 160"/>
                <a:gd name="T3" fmla="*/ 293 h 295"/>
                <a:gd name="T4" fmla="*/ 1 w 160"/>
                <a:gd name="T5" fmla="*/ 150 h 295"/>
                <a:gd name="T6" fmla="*/ 1 w 160"/>
                <a:gd name="T7" fmla="*/ 146 h 295"/>
                <a:gd name="T8" fmla="*/ 76 w 160"/>
                <a:gd name="T9" fmla="*/ 3 h 295"/>
                <a:gd name="T10" fmla="*/ 84 w 160"/>
                <a:gd name="T11" fmla="*/ 3 h 295"/>
                <a:gd name="T12" fmla="*/ 159 w 160"/>
                <a:gd name="T13" fmla="*/ 146 h 295"/>
                <a:gd name="T14" fmla="*/ 159 w 160"/>
                <a:gd name="T15" fmla="*/ 150 h 295"/>
                <a:gd name="T16" fmla="*/ 84 w 160"/>
                <a:gd name="T17" fmla="*/ 293 h 295"/>
                <a:gd name="T18" fmla="*/ 80 w 160"/>
                <a:gd name="T19" fmla="*/ 295 h 295"/>
                <a:gd name="T20" fmla="*/ 9 w 160"/>
                <a:gd name="T21" fmla="*/ 148 h 295"/>
                <a:gd name="T22" fmla="*/ 80 w 160"/>
                <a:gd name="T23" fmla="*/ 283 h 295"/>
                <a:gd name="T24" fmla="*/ 151 w 160"/>
                <a:gd name="T25" fmla="*/ 148 h 295"/>
                <a:gd name="T26" fmla="*/ 80 w 160"/>
                <a:gd name="T27" fmla="*/ 13 h 295"/>
                <a:gd name="T28" fmla="*/ 9 w 160"/>
                <a:gd name="T29" fmla="*/ 148 h 295"/>
                <a:gd name="T30" fmla="*/ 88 w 160"/>
                <a:gd name="T31" fmla="*/ 243 h 295"/>
                <a:gd name="T32" fmla="*/ 84 w 160"/>
                <a:gd name="T33" fmla="*/ 241 h 295"/>
                <a:gd name="T34" fmla="*/ 36 w 160"/>
                <a:gd name="T35" fmla="*/ 150 h 295"/>
                <a:gd name="T36" fmla="*/ 36 w 160"/>
                <a:gd name="T37" fmla="*/ 146 h 295"/>
                <a:gd name="T38" fmla="*/ 84 w 160"/>
                <a:gd name="T39" fmla="*/ 55 h 295"/>
                <a:gd name="T40" fmla="*/ 88 w 160"/>
                <a:gd name="T41" fmla="*/ 53 h 295"/>
                <a:gd name="T42" fmla="*/ 88 w 160"/>
                <a:gd name="T43" fmla="*/ 53 h 295"/>
                <a:gd name="T44" fmla="*/ 92 w 160"/>
                <a:gd name="T45" fmla="*/ 55 h 295"/>
                <a:gd name="T46" fmla="*/ 140 w 160"/>
                <a:gd name="T47" fmla="*/ 146 h 295"/>
                <a:gd name="T48" fmla="*/ 140 w 160"/>
                <a:gd name="T49" fmla="*/ 150 h 295"/>
                <a:gd name="T50" fmla="*/ 92 w 160"/>
                <a:gd name="T51" fmla="*/ 241 h 295"/>
                <a:gd name="T52" fmla="*/ 88 w 160"/>
                <a:gd name="T53" fmla="*/ 243 h 295"/>
                <a:gd name="T54" fmla="*/ 44 w 160"/>
                <a:gd name="T55" fmla="*/ 148 h 295"/>
                <a:gd name="T56" fmla="*/ 88 w 160"/>
                <a:gd name="T57" fmla="*/ 230 h 295"/>
                <a:gd name="T58" fmla="*/ 132 w 160"/>
                <a:gd name="T59" fmla="*/ 148 h 295"/>
                <a:gd name="T60" fmla="*/ 88 w 160"/>
                <a:gd name="T61" fmla="*/ 66 h 295"/>
                <a:gd name="T62" fmla="*/ 44 w 160"/>
                <a:gd name="T63" fmla="*/ 14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0" h="295">
                  <a:moveTo>
                    <a:pt x="80" y="295"/>
                  </a:moveTo>
                  <a:cubicBezTo>
                    <a:pt x="79" y="295"/>
                    <a:pt x="77" y="294"/>
                    <a:pt x="76" y="293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9"/>
                    <a:pt x="0" y="147"/>
                    <a:pt x="1" y="146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8" y="0"/>
                    <a:pt x="82" y="0"/>
                    <a:pt x="84" y="3"/>
                  </a:cubicBezTo>
                  <a:cubicBezTo>
                    <a:pt x="159" y="146"/>
                    <a:pt x="159" y="146"/>
                    <a:pt x="159" y="146"/>
                  </a:cubicBezTo>
                  <a:cubicBezTo>
                    <a:pt x="160" y="147"/>
                    <a:pt x="160" y="149"/>
                    <a:pt x="159" y="150"/>
                  </a:cubicBezTo>
                  <a:cubicBezTo>
                    <a:pt x="84" y="293"/>
                    <a:pt x="84" y="293"/>
                    <a:pt x="84" y="293"/>
                  </a:cubicBezTo>
                  <a:cubicBezTo>
                    <a:pt x="83" y="294"/>
                    <a:pt x="81" y="295"/>
                    <a:pt x="80" y="295"/>
                  </a:cubicBezTo>
                  <a:close/>
                  <a:moveTo>
                    <a:pt x="9" y="148"/>
                  </a:moveTo>
                  <a:cubicBezTo>
                    <a:pt x="80" y="283"/>
                    <a:pt x="80" y="283"/>
                    <a:pt x="80" y="283"/>
                  </a:cubicBezTo>
                  <a:cubicBezTo>
                    <a:pt x="151" y="148"/>
                    <a:pt x="151" y="148"/>
                    <a:pt x="151" y="148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9" y="148"/>
                  </a:lnTo>
                  <a:close/>
                  <a:moveTo>
                    <a:pt x="88" y="243"/>
                  </a:moveTo>
                  <a:cubicBezTo>
                    <a:pt x="87" y="243"/>
                    <a:pt x="85" y="242"/>
                    <a:pt x="84" y="241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49"/>
                    <a:pt x="36" y="147"/>
                    <a:pt x="36" y="146"/>
                  </a:cubicBezTo>
                  <a:cubicBezTo>
                    <a:pt x="84" y="55"/>
                    <a:pt x="84" y="55"/>
                    <a:pt x="84" y="55"/>
                  </a:cubicBezTo>
                  <a:cubicBezTo>
                    <a:pt x="85" y="54"/>
                    <a:pt x="87" y="53"/>
                    <a:pt x="88" y="53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9" y="53"/>
                    <a:pt x="91" y="54"/>
                    <a:pt x="92" y="55"/>
                  </a:cubicBezTo>
                  <a:cubicBezTo>
                    <a:pt x="140" y="146"/>
                    <a:pt x="140" y="146"/>
                    <a:pt x="140" y="146"/>
                  </a:cubicBezTo>
                  <a:cubicBezTo>
                    <a:pt x="140" y="147"/>
                    <a:pt x="140" y="149"/>
                    <a:pt x="140" y="150"/>
                  </a:cubicBezTo>
                  <a:cubicBezTo>
                    <a:pt x="92" y="241"/>
                    <a:pt x="92" y="241"/>
                    <a:pt x="92" y="241"/>
                  </a:cubicBezTo>
                  <a:cubicBezTo>
                    <a:pt x="91" y="242"/>
                    <a:pt x="89" y="243"/>
                    <a:pt x="88" y="243"/>
                  </a:cubicBezTo>
                  <a:close/>
                  <a:moveTo>
                    <a:pt x="44" y="148"/>
                  </a:moveTo>
                  <a:cubicBezTo>
                    <a:pt x="88" y="230"/>
                    <a:pt x="88" y="230"/>
                    <a:pt x="88" y="230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88" y="66"/>
                    <a:pt x="88" y="66"/>
                    <a:pt x="88" y="66"/>
                  </a:cubicBezTo>
                  <a:lnTo>
                    <a:pt x="44" y="1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6" name="Freeform 439">
              <a:extLst>
                <a:ext uri="{FF2B5EF4-FFF2-40B4-BE49-F238E27FC236}">
                  <a16:creationId xmlns:a16="http://schemas.microsoft.com/office/drawing/2014/main" id="{1A30C067-A452-4A2B-AE4A-43D88F613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766" y="6317412"/>
              <a:ext cx="593016" cy="454511"/>
            </a:xfrm>
            <a:custGeom>
              <a:avLst/>
              <a:gdLst>
                <a:gd name="T0" fmla="*/ 441 w 441"/>
                <a:gd name="T1" fmla="*/ 338 h 338"/>
                <a:gd name="T2" fmla="*/ 262 w 441"/>
                <a:gd name="T3" fmla="*/ 0 h 338"/>
                <a:gd name="T4" fmla="*/ 0 w 441"/>
                <a:gd name="T5" fmla="*/ 0 h 338"/>
                <a:gd name="T6" fmla="*/ 179 w 441"/>
                <a:gd name="T7" fmla="*/ 338 h 338"/>
                <a:gd name="T8" fmla="*/ 441 w 441"/>
                <a:gd name="T9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338">
                  <a:moveTo>
                    <a:pt x="441" y="338"/>
                  </a:moveTo>
                  <a:lnTo>
                    <a:pt x="262" y="0"/>
                  </a:lnTo>
                  <a:lnTo>
                    <a:pt x="0" y="0"/>
                  </a:lnTo>
                  <a:lnTo>
                    <a:pt x="179" y="338"/>
                  </a:lnTo>
                  <a:lnTo>
                    <a:pt x="441" y="3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7" name="Freeform 440">
              <a:extLst>
                <a:ext uri="{FF2B5EF4-FFF2-40B4-BE49-F238E27FC236}">
                  <a16:creationId xmlns:a16="http://schemas.microsoft.com/office/drawing/2014/main" id="{F413D542-D4FA-49BA-8927-9CE8FDC37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54319" y="6303965"/>
              <a:ext cx="619911" cy="480061"/>
            </a:xfrm>
            <a:custGeom>
              <a:avLst/>
              <a:gdLst>
                <a:gd name="T0" fmla="*/ 191 w 195"/>
                <a:gd name="T1" fmla="*/ 151 h 151"/>
                <a:gd name="T2" fmla="*/ 80 w 195"/>
                <a:gd name="T3" fmla="*/ 151 h 151"/>
                <a:gd name="T4" fmla="*/ 76 w 195"/>
                <a:gd name="T5" fmla="*/ 149 h 151"/>
                <a:gd name="T6" fmla="*/ 0 w 195"/>
                <a:gd name="T7" fmla="*/ 6 h 151"/>
                <a:gd name="T8" fmla="*/ 1 w 195"/>
                <a:gd name="T9" fmla="*/ 2 h 151"/>
                <a:gd name="T10" fmla="*/ 4 w 195"/>
                <a:gd name="T11" fmla="*/ 0 h 151"/>
                <a:gd name="T12" fmla="*/ 115 w 195"/>
                <a:gd name="T13" fmla="*/ 0 h 151"/>
                <a:gd name="T14" fmla="*/ 119 w 195"/>
                <a:gd name="T15" fmla="*/ 2 h 151"/>
                <a:gd name="T16" fmla="*/ 195 w 195"/>
                <a:gd name="T17" fmla="*/ 145 h 151"/>
                <a:gd name="T18" fmla="*/ 194 w 195"/>
                <a:gd name="T19" fmla="*/ 149 h 151"/>
                <a:gd name="T20" fmla="*/ 191 w 195"/>
                <a:gd name="T21" fmla="*/ 151 h 151"/>
                <a:gd name="T22" fmla="*/ 82 w 195"/>
                <a:gd name="T23" fmla="*/ 143 h 151"/>
                <a:gd name="T24" fmla="*/ 184 w 195"/>
                <a:gd name="T25" fmla="*/ 143 h 151"/>
                <a:gd name="T26" fmla="*/ 113 w 195"/>
                <a:gd name="T27" fmla="*/ 8 h 151"/>
                <a:gd name="T28" fmla="*/ 11 w 195"/>
                <a:gd name="T29" fmla="*/ 8 h 151"/>
                <a:gd name="T30" fmla="*/ 82 w 195"/>
                <a:gd name="T31" fmla="*/ 14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5" h="151">
                  <a:moveTo>
                    <a:pt x="191" y="151"/>
                  </a:moveTo>
                  <a:cubicBezTo>
                    <a:pt x="80" y="151"/>
                    <a:pt x="80" y="151"/>
                    <a:pt x="80" y="151"/>
                  </a:cubicBezTo>
                  <a:cubicBezTo>
                    <a:pt x="78" y="151"/>
                    <a:pt x="77" y="150"/>
                    <a:pt x="76" y="14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7" y="0"/>
                    <a:pt x="118" y="1"/>
                    <a:pt x="119" y="2"/>
                  </a:cubicBezTo>
                  <a:cubicBezTo>
                    <a:pt x="195" y="145"/>
                    <a:pt x="195" y="145"/>
                    <a:pt x="195" y="145"/>
                  </a:cubicBezTo>
                  <a:cubicBezTo>
                    <a:pt x="195" y="147"/>
                    <a:pt x="195" y="148"/>
                    <a:pt x="194" y="149"/>
                  </a:cubicBezTo>
                  <a:cubicBezTo>
                    <a:pt x="194" y="150"/>
                    <a:pt x="192" y="151"/>
                    <a:pt x="191" y="151"/>
                  </a:cubicBezTo>
                  <a:close/>
                  <a:moveTo>
                    <a:pt x="82" y="143"/>
                  </a:moveTo>
                  <a:cubicBezTo>
                    <a:pt x="184" y="143"/>
                    <a:pt x="184" y="143"/>
                    <a:pt x="184" y="143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82" y="14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8" name="Freeform 441">
              <a:extLst>
                <a:ext uri="{FF2B5EF4-FFF2-40B4-BE49-F238E27FC236}">
                  <a16:creationId xmlns:a16="http://schemas.microsoft.com/office/drawing/2014/main" id="{DB04AF19-76D7-4A2D-858B-031EE66EC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766" y="5862900"/>
              <a:ext cx="593016" cy="454511"/>
            </a:xfrm>
            <a:custGeom>
              <a:avLst/>
              <a:gdLst>
                <a:gd name="T0" fmla="*/ 0 w 441"/>
                <a:gd name="T1" fmla="*/ 338 h 338"/>
                <a:gd name="T2" fmla="*/ 179 w 441"/>
                <a:gd name="T3" fmla="*/ 0 h 338"/>
                <a:gd name="T4" fmla="*/ 441 w 441"/>
                <a:gd name="T5" fmla="*/ 0 h 338"/>
                <a:gd name="T6" fmla="*/ 262 w 441"/>
                <a:gd name="T7" fmla="*/ 338 h 338"/>
                <a:gd name="T8" fmla="*/ 0 w 441"/>
                <a:gd name="T9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338">
                  <a:moveTo>
                    <a:pt x="0" y="338"/>
                  </a:moveTo>
                  <a:lnTo>
                    <a:pt x="179" y="0"/>
                  </a:lnTo>
                  <a:lnTo>
                    <a:pt x="441" y="0"/>
                  </a:lnTo>
                  <a:lnTo>
                    <a:pt x="262" y="338"/>
                  </a:lnTo>
                  <a:lnTo>
                    <a:pt x="0" y="3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9" name="Freeform 442">
              <a:extLst>
                <a:ext uri="{FF2B5EF4-FFF2-40B4-BE49-F238E27FC236}">
                  <a16:creationId xmlns:a16="http://schemas.microsoft.com/office/drawing/2014/main" id="{11F33511-3CD0-4BBC-9676-31E48EB48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54319" y="5849453"/>
              <a:ext cx="619911" cy="480061"/>
            </a:xfrm>
            <a:custGeom>
              <a:avLst/>
              <a:gdLst>
                <a:gd name="T0" fmla="*/ 115 w 195"/>
                <a:gd name="T1" fmla="*/ 151 h 151"/>
                <a:gd name="T2" fmla="*/ 4 w 195"/>
                <a:gd name="T3" fmla="*/ 151 h 151"/>
                <a:gd name="T4" fmla="*/ 1 w 195"/>
                <a:gd name="T5" fmla="*/ 149 h 151"/>
                <a:gd name="T6" fmla="*/ 0 w 195"/>
                <a:gd name="T7" fmla="*/ 145 h 151"/>
                <a:gd name="T8" fmla="*/ 76 w 195"/>
                <a:gd name="T9" fmla="*/ 2 h 151"/>
                <a:gd name="T10" fmla="*/ 80 w 195"/>
                <a:gd name="T11" fmla="*/ 0 h 151"/>
                <a:gd name="T12" fmla="*/ 191 w 195"/>
                <a:gd name="T13" fmla="*/ 0 h 151"/>
                <a:gd name="T14" fmla="*/ 194 w 195"/>
                <a:gd name="T15" fmla="*/ 2 h 151"/>
                <a:gd name="T16" fmla="*/ 195 w 195"/>
                <a:gd name="T17" fmla="*/ 6 h 151"/>
                <a:gd name="T18" fmla="*/ 119 w 195"/>
                <a:gd name="T19" fmla="*/ 149 h 151"/>
                <a:gd name="T20" fmla="*/ 115 w 195"/>
                <a:gd name="T21" fmla="*/ 151 h 151"/>
                <a:gd name="T22" fmla="*/ 11 w 195"/>
                <a:gd name="T23" fmla="*/ 143 h 151"/>
                <a:gd name="T24" fmla="*/ 113 w 195"/>
                <a:gd name="T25" fmla="*/ 143 h 151"/>
                <a:gd name="T26" fmla="*/ 184 w 195"/>
                <a:gd name="T27" fmla="*/ 8 h 151"/>
                <a:gd name="T28" fmla="*/ 82 w 195"/>
                <a:gd name="T29" fmla="*/ 8 h 151"/>
                <a:gd name="T30" fmla="*/ 11 w 195"/>
                <a:gd name="T31" fmla="*/ 14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5" h="151">
                  <a:moveTo>
                    <a:pt x="115" y="151"/>
                  </a:moveTo>
                  <a:cubicBezTo>
                    <a:pt x="4" y="151"/>
                    <a:pt x="4" y="151"/>
                    <a:pt x="4" y="151"/>
                  </a:cubicBezTo>
                  <a:cubicBezTo>
                    <a:pt x="3" y="151"/>
                    <a:pt x="1" y="150"/>
                    <a:pt x="1" y="149"/>
                  </a:cubicBezTo>
                  <a:cubicBezTo>
                    <a:pt x="0" y="148"/>
                    <a:pt x="0" y="146"/>
                    <a:pt x="0" y="145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7" y="1"/>
                    <a:pt x="78" y="0"/>
                    <a:pt x="80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2" y="0"/>
                    <a:pt x="194" y="1"/>
                    <a:pt x="194" y="2"/>
                  </a:cubicBezTo>
                  <a:cubicBezTo>
                    <a:pt x="195" y="3"/>
                    <a:pt x="195" y="4"/>
                    <a:pt x="195" y="6"/>
                  </a:cubicBezTo>
                  <a:cubicBezTo>
                    <a:pt x="119" y="149"/>
                    <a:pt x="119" y="149"/>
                    <a:pt x="119" y="149"/>
                  </a:cubicBezTo>
                  <a:cubicBezTo>
                    <a:pt x="118" y="150"/>
                    <a:pt x="117" y="151"/>
                    <a:pt x="115" y="151"/>
                  </a:cubicBezTo>
                  <a:close/>
                  <a:moveTo>
                    <a:pt x="11" y="143"/>
                  </a:moveTo>
                  <a:cubicBezTo>
                    <a:pt x="113" y="143"/>
                    <a:pt x="113" y="143"/>
                    <a:pt x="113" y="143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82" y="8"/>
                    <a:pt x="82" y="8"/>
                    <a:pt x="82" y="8"/>
                  </a:cubicBezTo>
                  <a:lnTo>
                    <a:pt x="11" y="14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0" name="Freeform 443">
              <a:extLst>
                <a:ext uri="{FF2B5EF4-FFF2-40B4-BE49-F238E27FC236}">
                  <a16:creationId xmlns:a16="http://schemas.microsoft.com/office/drawing/2014/main" id="{88CE9FFC-143E-477F-92F5-999D1157B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9158" y="5862900"/>
              <a:ext cx="484095" cy="909023"/>
            </a:xfrm>
            <a:custGeom>
              <a:avLst/>
              <a:gdLst>
                <a:gd name="T0" fmla="*/ 180 w 360"/>
                <a:gd name="T1" fmla="*/ 0 h 676"/>
                <a:gd name="T2" fmla="*/ 0 w 360"/>
                <a:gd name="T3" fmla="*/ 338 h 676"/>
                <a:gd name="T4" fmla="*/ 180 w 360"/>
                <a:gd name="T5" fmla="*/ 676 h 676"/>
                <a:gd name="T6" fmla="*/ 360 w 360"/>
                <a:gd name="T7" fmla="*/ 338 h 676"/>
                <a:gd name="T8" fmla="*/ 180 w 360"/>
                <a:gd name="T9" fmla="*/ 0 h 676"/>
                <a:gd name="T10" fmla="*/ 85 w 360"/>
                <a:gd name="T11" fmla="*/ 338 h 676"/>
                <a:gd name="T12" fmla="*/ 199 w 360"/>
                <a:gd name="T13" fmla="*/ 123 h 676"/>
                <a:gd name="T14" fmla="*/ 312 w 360"/>
                <a:gd name="T15" fmla="*/ 338 h 676"/>
                <a:gd name="T16" fmla="*/ 199 w 360"/>
                <a:gd name="T17" fmla="*/ 553 h 676"/>
                <a:gd name="T18" fmla="*/ 85 w 360"/>
                <a:gd name="T19" fmla="*/ 338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676">
                  <a:moveTo>
                    <a:pt x="180" y="0"/>
                  </a:moveTo>
                  <a:lnTo>
                    <a:pt x="0" y="338"/>
                  </a:lnTo>
                  <a:lnTo>
                    <a:pt x="180" y="676"/>
                  </a:lnTo>
                  <a:lnTo>
                    <a:pt x="360" y="338"/>
                  </a:lnTo>
                  <a:lnTo>
                    <a:pt x="180" y="0"/>
                  </a:lnTo>
                  <a:close/>
                  <a:moveTo>
                    <a:pt x="85" y="338"/>
                  </a:moveTo>
                  <a:lnTo>
                    <a:pt x="199" y="123"/>
                  </a:lnTo>
                  <a:lnTo>
                    <a:pt x="312" y="338"/>
                  </a:lnTo>
                  <a:lnTo>
                    <a:pt x="199" y="553"/>
                  </a:lnTo>
                  <a:lnTo>
                    <a:pt x="85" y="3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1" name="Freeform 444">
              <a:extLst>
                <a:ext uri="{FF2B5EF4-FFF2-40B4-BE49-F238E27FC236}">
                  <a16:creationId xmlns:a16="http://schemas.microsoft.com/office/drawing/2014/main" id="{7583B8CF-EF89-4A01-A53F-80C212179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7055" y="5846764"/>
              <a:ext cx="508300" cy="937261"/>
            </a:xfrm>
            <a:custGeom>
              <a:avLst/>
              <a:gdLst>
                <a:gd name="T0" fmla="*/ 80 w 160"/>
                <a:gd name="T1" fmla="*/ 295 h 295"/>
                <a:gd name="T2" fmla="*/ 76 w 160"/>
                <a:gd name="T3" fmla="*/ 293 h 295"/>
                <a:gd name="T4" fmla="*/ 1 w 160"/>
                <a:gd name="T5" fmla="*/ 150 h 295"/>
                <a:gd name="T6" fmla="*/ 1 w 160"/>
                <a:gd name="T7" fmla="*/ 146 h 295"/>
                <a:gd name="T8" fmla="*/ 76 w 160"/>
                <a:gd name="T9" fmla="*/ 3 h 295"/>
                <a:gd name="T10" fmla="*/ 83 w 160"/>
                <a:gd name="T11" fmla="*/ 3 h 295"/>
                <a:gd name="T12" fmla="*/ 159 w 160"/>
                <a:gd name="T13" fmla="*/ 146 h 295"/>
                <a:gd name="T14" fmla="*/ 159 w 160"/>
                <a:gd name="T15" fmla="*/ 150 h 295"/>
                <a:gd name="T16" fmla="*/ 83 w 160"/>
                <a:gd name="T17" fmla="*/ 293 h 295"/>
                <a:gd name="T18" fmla="*/ 80 w 160"/>
                <a:gd name="T19" fmla="*/ 295 h 295"/>
                <a:gd name="T20" fmla="*/ 9 w 160"/>
                <a:gd name="T21" fmla="*/ 148 h 295"/>
                <a:gd name="T22" fmla="*/ 80 w 160"/>
                <a:gd name="T23" fmla="*/ 283 h 295"/>
                <a:gd name="T24" fmla="*/ 151 w 160"/>
                <a:gd name="T25" fmla="*/ 148 h 295"/>
                <a:gd name="T26" fmla="*/ 80 w 160"/>
                <a:gd name="T27" fmla="*/ 13 h 295"/>
                <a:gd name="T28" fmla="*/ 9 w 160"/>
                <a:gd name="T29" fmla="*/ 148 h 295"/>
                <a:gd name="T30" fmla="*/ 88 w 160"/>
                <a:gd name="T31" fmla="*/ 243 h 295"/>
                <a:gd name="T32" fmla="*/ 84 w 160"/>
                <a:gd name="T33" fmla="*/ 241 h 295"/>
                <a:gd name="T34" fmla="*/ 36 w 160"/>
                <a:gd name="T35" fmla="*/ 150 h 295"/>
                <a:gd name="T36" fmla="*/ 36 w 160"/>
                <a:gd name="T37" fmla="*/ 146 h 295"/>
                <a:gd name="T38" fmla="*/ 84 w 160"/>
                <a:gd name="T39" fmla="*/ 55 h 295"/>
                <a:gd name="T40" fmla="*/ 91 w 160"/>
                <a:gd name="T41" fmla="*/ 55 h 295"/>
                <a:gd name="T42" fmla="*/ 140 w 160"/>
                <a:gd name="T43" fmla="*/ 146 h 295"/>
                <a:gd name="T44" fmla="*/ 140 w 160"/>
                <a:gd name="T45" fmla="*/ 150 h 295"/>
                <a:gd name="T46" fmla="*/ 91 w 160"/>
                <a:gd name="T47" fmla="*/ 241 h 295"/>
                <a:gd name="T48" fmla="*/ 88 w 160"/>
                <a:gd name="T49" fmla="*/ 243 h 295"/>
                <a:gd name="T50" fmla="*/ 44 w 160"/>
                <a:gd name="T51" fmla="*/ 148 h 295"/>
                <a:gd name="T52" fmla="*/ 88 w 160"/>
                <a:gd name="T53" fmla="*/ 230 h 295"/>
                <a:gd name="T54" fmla="*/ 131 w 160"/>
                <a:gd name="T55" fmla="*/ 148 h 295"/>
                <a:gd name="T56" fmla="*/ 88 w 160"/>
                <a:gd name="T57" fmla="*/ 66 h 295"/>
                <a:gd name="T58" fmla="*/ 44 w 160"/>
                <a:gd name="T59" fmla="*/ 14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0" h="295">
                  <a:moveTo>
                    <a:pt x="80" y="295"/>
                  </a:moveTo>
                  <a:cubicBezTo>
                    <a:pt x="78" y="295"/>
                    <a:pt x="77" y="294"/>
                    <a:pt x="76" y="293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9"/>
                    <a:pt x="0" y="147"/>
                    <a:pt x="1" y="146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8" y="0"/>
                    <a:pt x="82" y="0"/>
                    <a:pt x="83" y="3"/>
                  </a:cubicBezTo>
                  <a:cubicBezTo>
                    <a:pt x="159" y="146"/>
                    <a:pt x="159" y="146"/>
                    <a:pt x="159" y="146"/>
                  </a:cubicBezTo>
                  <a:cubicBezTo>
                    <a:pt x="160" y="147"/>
                    <a:pt x="160" y="149"/>
                    <a:pt x="159" y="150"/>
                  </a:cubicBezTo>
                  <a:cubicBezTo>
                    <a:pt x="83" y="293"/>
                    <a:pt x="83" y="293"/>
                    <a:pt x="83" y="293"/>
                  </a:cubicBezTo>
                  <a:cubicBezTo>
                    <a:pt x="83" y="294"/>
                    <a:pt x="81" y="295"/>
                    <a:pt x="80" y="295"/>
                  </a:cubicBezTo>
                  <a:close/>
                  <a:moveTo>
                    <a:pt x="9" y="148"/>
                  </a:moveTo>
                  <a:cubicBezTo>
                    <a:pt x="80" y="283"/>
                    <a:pt x="80" y="283"/>
                    <a:pt x="80" y="283"/>
                  </a:cubicBezTo>
                  <a:cubicBezTo>
                    <a:pt x="151" y="148"/>
                    <a:pt x="151" y="148"/>
                    <a:pt x="151" y="148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9" y="148"/>
                  </a:lnTo>
                  <a:close/>
                  <a:moveTo>
                    <a:pt x="88" y="243"/>
                  </a:moveTo>
                  <a:cubicBezTo>
                    <a:pt x="86" y="243"/>
                    <a:pt x="85" y="242"/>
                    <a:pt x="84" y="241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49"/>
                    <a:pt x="36" y="147"/>
                    <a:pt x="36" y="146"/>
                  </a:cubicBezTo>
                  <a:cubicBezTo>
                    <a:pt x="84" y="55"/>
                    <a:pt x="84" y="55"/>
                    <a:pt x="84" y="55"/>
                  </a:cubicBezTo>
                  <a:cubicBezTo>
                    <a:pt x="86" y="53"/>
                    <a:pt x="90" y="53"/>
                    <a:pt x="91" y="55"/>
                  </a:cubicBezTo>
                  <a:cubicBezTo>
                    <a:pt x="140" y="146"/>
                    <a:pt x="140" y="146"/>
                    <a:pt x="140" y="146"/>
                  </a:cubicBezTo>
                  <a:cubicBezTo>
                    <a:pt x="140" y="147"/>
                    <a:pt x="140" y="149"/>
                    <a:pt x="140" y="150"/>
                  </a:cubicBezTo>
                  <a:cubicBezTo>
                    <a:pt x="91" y="241"/>
                    <a:pt x="91" y="241"/>
                    <a:pt x="91" y="241"/>
                  </a:cubicBezTo>
                  <a:cubicBezTo>
                    <a:pt x="91" y="242"/>
                    <a:pt x="89" y="243"/>
                    <a:pt x="88" y="243"/>
                  </a:cubicBezTo>
                  <a:close/>
                  <a:moveTo>
                    <a:pt x="44" y="148"/>
                  </a:moveTo>
                  <a:cubicBezTo>
                    <a:pt x="88" y="230"/>
                    <a:pt x="88" y="230"/>
                    <a:pt x="88" y="230"/>
                  </a:cubicBezTo>
                  <a:cubicBezTo>
                    <a:pt x="131" y="148"/>
                    <a:pt x="131" y="148"/>
                    <a:pt x="131" y="148"/>
                  </a:cubicBezTo>
                  <a:cubicBezTo>
                    <a:pt x="88" y="66"/>
                    <a:pt x="88" y="66"/>
                    <a:pt x="88" y="66"/>
                  </a:cubicBezTo>
                  <a:lnTo>
                    <a:pt x="44" y="1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2" name="Freeform 445">
              <a:extLst>
                <a:ext uri="{FF2B5EF4-FFF2-40B4-BE49-F238E27FC236}">
                  <a16:creationId xmlns:a16="http://schemas.microsoft.com/office/drawing/2014/main" id="{77F603C2-44CA-488D-B458-DD07075B0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844" y="6317412"/>
              <a:ext cx="594361" cy="454511"/>
            </a:xfrm>
            <a:custGeom>
              <a:avLst/>
              <a:gdLst>
                <a:gd name="T0" fmla="*/ 442 w 442"/>
                <a:gd name="T1" fmla="*/ 338 h 338"/>
                <a:gd name="T2" fmla="*/ 262 w 442"/>
                <a:gd name="T3" fmla="*/ 0 h 338"/>
                <a:gd name="T4" fmla="*/ 0 w 442"/>
                <a:gd name="T5" fmla="*/ 0 h 338"/>
                <a:gd name="T6" fmla="*/ 180 w 442"/>
                <a:gd name="T7" fmla="*/ 338 h 338"/>
                <a:gd name="T8" fmla="*/ 442 w 442"/>
                <a:gd name="T9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338">
                  <a:moveTo>
                    <a:pt x="442" y="338"/>
                  </a:moveTo>
                  <a:lnTo>
                    <a:pt x="262" y="0"/>
                  </a:lnTo>
                  <a:lnTo>
                    <a:pt x="0" y="0"/>
                  </a:lnTo>
                  <a:lnTo>
                    <a:pt x="180" y="338"/>
                  </a:lnTo>
                  <a:lnTo>
                    <a:pt x="442" y="3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3" name="Freeform 446">
              <a:extLst>
                <a:ext uri="{FF2B5EF4-FFF2-40B4-BE49-F238E27FC236}">
                  <a16:creationId xmlns:a16="http://schemas.microsoft.com/office/drawing/2014/main" id="{A68EADA7-EA1C-4A1F-A141-FC92E5364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34742" y="6303965"/>
              <a:ext cx="618566" cy="480061"/>
            </a:xfrm>
            <a:custGeom>
              <a:avLst/>
              <a:gdLst>
                <a:gd name="T0" fmla="*/ 191 w 195"/>
                <a:gd name="T1" fmla="*/ 151 h 151"/>
                <a:gd name="T2" fmla="*/ 80 w 195"/>
                <a:gd name="T3" fmla="*/ 151 h 151"/>
                <a:gd name="T4" fmla="*/ 76 w 195"/>
                <a:gd name="T5" fmla="*/ 149 h 151"/>
                <a:gd name="T6" fmla="*/ 0 w 195"/>
                <a:gd name="T7" fmla="*/ 6 h 151"/>
                <a:gd name="T8" fmla="*/ 0 w 195"/>
                <a:gd name="T9" fmla="*/ 2 h 151"/>
                <a:gd name="T10" fmla="*/ 4 w 195"/>
                <a:gd name="T11" fmla="*/ 0 h 151"/>
                <a:gd name="T12" fmla="*/ 115 w 195"/>
                <a:gd name="T13" fmla="*/ 0 h 151"/>
                <a:gd name="T14" fmla="*/ 119 w 195"/>
                <a:gd name="T15" fmla="*/ 2 h 151"/>
                <a:gd name="T16" fmla="*/ 194 w 195"/>
                <a:gd name="T17" fmla="*/ 145 h 151"/>
                <a:gd name="T18" fmla="*/ 194 w 195"/>
                <a:gd name="T19" fmla="*/ 149 h 151"/>
                <a:gd name="T20" fmla="*/ 191 w 195"/>
                <a:gd name="T21" fmla="*/ 151 h 151"/>
                <a:gd name="T22" fmla="*/ 82 w 195"/>
                <a:gd name="T23" fmla="*/ 143 h 151"/>
                <a:gd name="T24" fmla="*/ 184 w 195"/>
                <a:gd name="T25" fmla="*/ 143 h 151"/>
                <a:gd name="T26" fmla="*/ 113 w 195"/>
                <a:gd name="T27" fmla="*/ 8 h 151"/>
                <a:gd name="T28" fmla="*/ 11 w 195"/>
                <a:gd name="T29" fmla="*/ 8 h 151"/>
                <a:gd name="T30" fmla="*/ 82 w 195"/>
                <a:gd name="T31" fmla="*/ 14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5" h="151">
                  <a:moveTo>
                    <a:pt x="191" y="151"/>
                  </a:moveTo>
                  <a:cubicBezTo>
                    <a:pt x="80" y="151"/>
                    <a:pt x="80" y="151"/>
                    <a:pt x="80" y="151"/>
                  </a:cubicBezTo>
                  <a:cubicBezTo>
                    <a:pt x="78" y="151"/>
                    <a:pt x="77" y="150"/>
                    <a:pt x="76" y="14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7" y="0"/>
                    <a:pt x="118" y="1"/>
                    <a:pt x="119" y="2"/>
                  </a:cubicBezTo>
                  <a:cubicBezTo>
                    <a:pt x="194" y="145"/>
                    <a:pt x="194" y="145"/>
                    <a:pt x="194" y="145"/>
                  </a:cubicBezTo>
                  <a:cubicBezTo>
                    <a:pt x="195" y="147"/>
                    <a:pt x="195" y="148"/>
                    <a:pt x="194" y="149"/>
                  </a:cubicBezTo>
                  <a:cubicBezTo>
                    <a:pt x="194" y="150"/>
                    <a:pt x="192" y="151"/>
                    <a:pt x="191" y="151"/>
                  </a:cubicBezTo>
                  <a:close/>
                  <a:moveTo>
                    <a:pt x="82" y="143"/>
                  </a:moveTo>
                  <a:cubicBezTo>
                    <a:pt x="184" y="143"/>
                    <a:pt x="184" y="143"/>
                    <a:pt x="184" y="143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82" y="1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4" name="Freeform 447">
              <a:extLst>
                <a:ext uri="{FF2B5EF4-FFF2-40B4-BE49-F238E27FC236}">
                  <a16:creationId xmlns:a16="http://schemas.microsoft.com/office/drawing/2014/main" id="{D608E55E-6151-4DDD-91FD-9341C4669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844" y="5862900"/>
              <a:ext cx="594361" cy="454511"/>
            </a:xfrm>
            <a:custGeom>
              <a:avLst/>
              <a:gdLst>
                <a:gd name="T0" fmla="*/ 0 w 442"/>
                <a:gd name="T1" fmla="*/ 338 h 338"/>
                <a:gd name="T2" fmla="*/ 180 w 442"/>
                <a:gd name="T3" fmla="*/ 0 h 338"/>
                <a:gd name="T4" fmla="*/ 442 w 442"/>
                <a:gd name="T5" fmla="*/ 0 h 338"/>
                <a:gd name="T6" fmla="*/ 262 w 442"/>
                <a:gd name="T7" fmla="*/ 338 h 338"/>
                <a:gd name="T8" fmla="*/ 0 w 442"/>
                <a:gd name="T9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338">
                  <a:moveTo>
                    <a:pt x="0" y="338"/>
                  </a:moveTo>
                  <a:lnTo>
                    <a:pt x="180" y="0"/>
                  </a:lnTo>
                  <a:lnTo>
                    <a:pt x="442" y="0"/>
                  </a:lnTo>
                  <a:lnTo>
                    <a:pt x="262" y="338"/>
                  </a:lnTo>
                  <a:lnTo>
                    <a:pt x="0" y="3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5" name="Freeform 448">
              <a:extLst>
                <a:ext uri="{FF2B5EF4-FFF2-40B4-BE49-F238E27FC236}">
                  <a16:creationId xmlns:a16="http://schemas.microsoft.com/office/drawing/2014/main" id="{D4D4A7FF-BAAC-46A9-9A3C-76760A792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34742" y="5849453"/>
              <a:ext cx="618566" cy="480061"/>
            </a:xfrm>
            <a:custGeom>
              <a:avLst/>
              <a:gdLst>
                <a:gd name="T0" fmla="*/ 115 w 195"/>
                <a:gd name="T1" fmla="*/ 151 h 151"/>
                <a:gd name="T2" fmla="*/ 4 w 195"/>
                <a:gd name="T3" fmla="*/ 151 h 151"/>
                <a:gd name="T4" fmla="*/ 0 w 195"/>
                <a:gd name="T5" fmla="*/ 149 h 151"/>
                <a:gd name="T6" fmla="*/ 0 w 195"/>
                <a:gd name="T7" fmla="*/ 145 h 151"/>
                <a:gd name="T8" fmla="*/ 76 w 195"/>
                <a:gd name="T9" fmla="*/ 2 h 151"/>
                <a:gd name="T10" fmla="*/ 80 w 195"/>
                <a:gd name="T11" fmla="*/ 0 h 151"/>
                <a:gd name="T12" fmla="*/ 191 w 195"/>
                <a:gd name="T13" fmla="*/ 0 h 151"/>
                <a:gd name="T14" fmla="*/ 194 w 195"/>
                <a:gd name="T15" fmla="*/ 2 h 151"/>
                <a:gd name="T16" fmla="*/ 194 w 195"/>
                <a:gd name="T17" fmla="*/ 6 h 151"/>
                <a:gd name="T18" fmla="*/ 119 w 195"/>
                <a:gd name="T19" fmla="*/ 149 h 151"/>
                <a:gd name="T20" fmla="*/ 115 w 195"/>
                <a:gd name="T21" fmla="*/ 151 h 151"/>
                <a:gd name="T22" fmla="*/ 11 w 195"/>
                <a:gd name="T23" fmla="*/ 143 h 151"/>
                <a:gd name="T24" fmla="*/ 113 w 195"/>
                <a:gd name="T25" fmla="*/ 143 h 151"/>
                <a:gd name="T26" fmla="*/ 184 w 195"/>
                <a:gd name="T27" fmla="*/ 8 h 151"/>
                <a:gd name="T28" fmla="*/ 82 w 195"/>
                <a:gd name="T29" fmla="*/ 8 h 151"/>
                <a:gd name="T30" fmla="*/ 11 w 195"/>
                <a:gd name="T31" fmla="*/ 14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5" h="151">
                  <a:moveTo>
                    <a:pt x="115" y="151"/>
                  </a:moveTo>
                  <a:cubicBezTo>
                    <a:pt x="4" y="151"/>
                    <a:pt x="4" y="151"/>
                    <a:pt x="4" y="151"/>
                  </a:cubicBezTo>
                  <a:cubicBezTo>
                    <a:pt x="3" y="151"/>
                    <a:pt x="1" y="150"/>
                    <a:pt x="0" y="149"/>
                  </a:cubicBezTo>
                  <a:cubicBezTo>
                    <a:pt x="0" y="148"/>
                    <a:pt x="0" y="146"/>
                    <a:pt x="0" y="145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7" y="1"/>
                    <a:pt x="78" y="0"/>
                    <a:pt x="80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2" y="0"/>
                    <a:pt x="194" y="1"/>
                    <a:pt x="194" y="2"/>
                  </a:cubicBezTo>
                  <a:cubicBezTo>
                    <a:pt x="195" y="3"/>
                    <a:pt x="195" y="4"/>
                    <a:pt x="194" y="6"/>
                  </a:cubicBezTo>
                  <a:cubicBezTo>
                    <a:pt x="119" y="149"/>
                    <a:pt x="119" y="149"/>
                    <a:pt x="119" y="149"/>
                  </a:cubicBezTo>
                  <a:cubicBezTo>
                    <a:pt x="118" y="150"/>
                    <a:pt x="117" y="151"/>
                    <a:pt x="115" y="151"/>
                  </a:cubicBezTo>
                  <a:close/>
                  <a:moveTo>
                    <a:pt x="11" y="143"/>
                  </a:moveTo>
                  <a:cubicBezTo>
                    <a:pt x="113" y="143"/>
                    <a:pt x="113" y="143"/>
                    <a:pt x="113" y="143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82" y="8"/>
                    <a:pt x="82" y="8"/>
                    <a:pt x="82" y="8"/>
                  </a:cubicBezTo>
                  <a:lnTo>
                    <a:pt x="11" y="1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6" name="Freeform 449">
              <a:extLst>
                <a:ext uri="{FF2B5EF4-FFF2-40B4-BE49-F238E27FC236}">
                  <a16:creationId xmlns:a16="http://schemas.microsoft.com/office/drawing/2014/main" id="{88B7D6C8-F6C3-4ABB-9FEB-059772AA4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79580" y="5862900"/>
              <a:ext cx="482750" cy="909023"/>
            </a:xfrm>
            <a:custGeom>
              <a:avLst/>
              <a:gdLst>
                <a:gd name="T0" fmla="*/ 179 w 359"/>
                <a:gd name="T1" fmla="*/ 0 h 676"/>
                <a:gd name="T2" fmla="*/ 0 w 359"/>
                <a:gd name="T3" fmla="*/ 338 h 676"/>
                <a:gd name="T4" fmla="*/ 179 w 359"/>
                <a:gd name="T5" fmla="*/ 676 h 676"/>
                <a:gd name="T6" fmla="*/ 359 w 359"/>
                <a:gd name="T7" fmla="*/ 338 h 676"/>
                <a:gd name="T8" fmla="*/ 179 w 359"/>
                <a:gd name="T9" fmla="*/ 0 h 676"/>
                <a:gd name="T10" fmla="*/ 85 w 359"/>
                <a:gd name="T11" fmla="*/ 338 h 676"/>
                <a:gd name="T12" fmla="*/ 198 w 359"/>
                <a:gd name="T13" fmla="*/ 123 h 676"/>
                <a:gd name="T14" fmla="*/ 312 w 359"/>
                <a:gd name="T15" fmla="*/ 338 h 676"/>
                <a:gd name="T16" fmla="*/ 198 w 359"/>
                <a:gd name="T17" fmla="*/ 553 h 676"/>
                <a:gd name="T18" fmla="*/ 85 w 359"/>
                <a:gd name="T19" fmla="*/ 338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9" h="676">
                  <a:moveTo>
                    <a:pt x="179" y="0"/>
                  </a:moveTo>
                  <a:lnTo>
                    <a:pt x="0" y="338"/>
                  </a:lnTo>
                  <a:lnTo>
                    <a:pt x="179" y="676"/>
                  </a:lnTo>
                  <a:lnTo>
                    <a:pt x="359" y="338"/>
                  </a:lnTo>
                  <a:lnTo>
                    <a:pt x="179" y="0"/>
                  </a:lnTo>
                  <a:close/>
                  <a:moveTo>
                    <a:pt x="85" y="338"/>
                  </a:moveTo>
                  <a:lnTo>
                    <a:pt x="198" y="123"/>
                  </a:lnTo>
                  <a:lnTo>
                    <a:pt x="312" y="338"/>
                  </a:lnTo>
                  <a:lnTo>
                    <a:pt x="198" y="553"/>
                  </a:lnTo>
                  <a:lnTo>
                    <a:pt x="85" y="3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7" name="Freeform 450">
              <a:extLst>
                <a:ext uri="{FF2B5EF4-FFF2-40B4-BE49-F238E27FC236}">
                  <a16:creationId xmlns:a16="http://schemas.microsoft.com/office/drawing/2014/main" id="{BDAB2AC3-0C0E-4DA7-A4CE-32AB4ECB9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67478" y="5846764"/>
              <a:ext cx="506955" cy="937261"/>
            </a:xfrm>
            <a:custGeom>
              <a:avLst/>
              <a:gdLst>
                <a:gd name="T0" fmla="*/ 80 w 160"/>
                <a:gd name="T1" fmla="*/ 295 h 295"/>
                <a:gd name="T2" fmla="*/ 76 w 160"/>
                <a:gd name="T3" fmla="*/ 293 h 295"/>
                <a:gd name="T4" fmla="*/ 1 w 160"/>
                <a:gd name="T5" fmla="*/ 150 h 295"/>
                <a:gd name="T6" fmla="*/ 1 w 160"/>
                <a:gd name="T7" fmla="*/ 146 h 295"/>
                <a:gd name="T8" fmla="*/ 76 w 160"/>
                <a:gd name="T9" fmla="*/ 3 h 295"/>
                <a:gd name="T10" fmla="*/ 83 w 160"/>
                <a:gd name="T11" fmla="*/ 3 h 295"/>
                <a:gd name="T12" fmla="*/ 159 w 160"/>
                <a:gd name="T13" fmla="*/ 146 h 295"/>
                <a:gd name="T14" fmla="*/ 159 w 160"/>
                <a:gd name="T15" fmla="*/ 150 h 295"/>
                <a:gd name="T16" fmla="*/ 83 w 160"/>
                <a:gd name="T17" fmla="*/ 293 h 295"/>
                <a:gd name="T18" fmla="*/ 80 w 160"/>
                <a:gd name="T19" fmla="*/ 295 h 295"/>
                <a:gd name="T20" fmla="*/ 9 w 160"/>
                <a:gd name="T21" fmla="*/ 148 h 295"/>
                <a:gd name="T22" fmla="*/ 80 w 160"/>
                <a:gd name="T23" fmla="*/ 283 h 295"/>
                <a:gd name="T24" fmla="*/ 151 w 160"/>
                <a:gd name="T25" fmla="*/ 148 h 295"/>
                <a:gd name="T26" fmla="*/ 80 w 160"/>
                <a:gd name="T27" fmla="*/ 13 h 295"/>
                <a:gd name="T28" fmla="*/ 9 w 160"/>
                <a:gd name="T29" fmla="*/ 148 h 295"/>
                <a:gd name="T30" fmla="*/ 88 w 160"/>
                <a:gd name="T31" fmla="*/ 243 h 295"/>
                <a:gd name="T32" fmla="*/ 84 w 160"/>
                <a:gd name="T33" fmla="*/ 241 h 295"/>
                <a:gd name="T34" fmla="*/ 36 w 160"/>
                <a:gd name="T35" fmla="*/ 150 h 295"/>
                <a:gd name="T36" fmla="*/ 36 w 160"/>
                <a:gd name="T37" fmla="*/ 146 h 295"/>
                <a:gd name="T38" fmla="*/ 84 w 160"/>
                <a:gd name="T39" fmla="*/ 55 h 295"/>
                <a:gd name="T40" fmla="*/ 91 w 160"/>
                <a:gd name="T41" fmla="*/ 55 h 295"/>
                <a:gd name="T42" fmla="*/ 139 w 160"/>
                <a:gd name="T43" fmla="*/ 146 h 295"/>
                <a:gd name="T44" fmla="*/ 139 w 160"/>
                <a:gd name="T45" fmla="*/ 150 h 295"/>
                <a:gd name="T46" fmla="*/ 91 w 160"/>
                <a:gd name="T47" fmla="*/ 241 h 295"/>
                <a:gd name="T48" fmla="*/ 88 w 160"/>
                <a:gd name="T49" fmla="*/ 243 h 295"/>
                <a:gd name="T50" fmla="*/ 44 w 160"/>
                <a:gd name="T51" fmla="*/ 148 h 295"/>
                <a:gd name="T52" fmla="*/ 88 w 160"/>
                <a:gd name="T53" fmla="*/ 230 h 295"/>
                <a:gd name="T54" fmla="*/ 131 w 160"/>
                <a:gd name="T55" fmla="*/ 148 h 295"/>
                <a:gd name="T56" fmla="*/ 88 w 160"/>
                <a:gd name="T57" fmla="*/ 66 h 295"/>
                <a:gd name="T58" fmla="*/ 44 w 160"/>
                <a:gd name="T59" fmla="*/ 14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0" h="295">
                  <a:moveTo>
                    <a:pt x="80" y="295"/>
                  </a:moveTo>
                  <a:cubicBezTo>
                    <a:pt x="78" y="295"/>
                    <a:pt x="77" y="294"/>
                    <a:pt x="76" y="293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9"/>
                    <a:pt x="0" y="147"/>
                    <a:pt x="1" y="146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8" y="0"/>
                    <a:pt x="82" y="0"/>
                    <a:pt x="83" y="3"/>
                  </a:cubicBezTo>
                  <a:cubicBezTo>
                    <a:pt x="159" y="146"/>
                    <a:pt x="159" y="146"/>
                    <a:pt x="159" y="146"/>
                  </a:cubicBezTo>
                  <a:cubicBezTo>
                    <a:pt x="160" y="147"/>
                    <a:pt x="160" y="149"/>
                    <a:pt x="159" y="150"/>
                  </a:cubicBezTo>
                  <a:cubicBezTo>
                    <a:pt x="83" y="293"/>
                    <a:pt x="83" y="293"/>
                    <a:pt x="83" y="293"/>
                  </a:cubicBezTo>
                  <a:cubicBezTo>
                    <a:pt x="83" y="294"/>
                    <a:pt x="81" y="295"/>
                    <a:pt x="80" y="295"/>
                  </a:cubicBezTo>
                  <a:close/>
                  <a:moveTo>
                    <a:pt x="9" y="148"/>
                  </a:moveTo>
                  <a:cubicBezTo>
                    <a:pt x="80" y="283"/>
                    <a:pt x="80" y="283"/>
                    <a:pt x="80" y="283"/>
                  </a:cubicBezTo>
                  <a:cubicBezTo>
                    <a:pt x="151" y="148"/>
                    <a:pt x="151" y="148"/>
                    <a:pt x="151" y="148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9" y="148"/>
                  </a:lnTo>
                  <a:close/>
                  <a:moveTo>
                    <a:pt x="88" y="243"/>
                  </a:moveTo>
                  <a:cubicBezTo>
                    <a:pt x="86" y="243"/>
                    <a:pt x="85" y="242"/>
                    <a:pt x="84" y="241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49"/>
                    <a:pt x="36" y="147"/>
                    <a:pt x="36" y="146"/>
                  </a:cubicBezTo>
                  <a:cubicBezTo>
                    <a:pt x="84" y="55"/>
                    <a:pt x="84" y="55"/>
                    <a:pt x="84" y="55"/>
                  </a:cubicBezTo>
                  <a:cubicBezTo>
                    <a:pt x="86" y="53"/>
                    <a:pt x="90" y="53"/>
                    <a:pt x="91" y="55"/>
                  </a:cubicBezTo>
                  <a:cubicBezTo>
                    <a:pt x="139" y="146"/>
                    <a:pt x="139" y="146"/>
                    <a:pt x="139" y="146"/>
                  </a:cubicBezTo>
                  <a:cubicBezTo>
                    <a:pt x="140" y="147"/>
                    <a:pt x="140" y="149"/>
                    <a:pt x="139" y="150"/>
                  </a:cubicBezTo>
                  <a:cubicBezTo>
                    <a:pt x="91" y="241"/>
                    <a:pt x="91" y="241"/>
                    <a:pt x="91" y="241"/>
                  </a:cubicBezTo>
                  <a:cubicBezTo>
                    <a:pt x="91" y="242"/>
                    <a:pt x="89" y="243"/>
                    <a:pt x="88" y="243"/>
                  </a:cubicBezTo>
                  <a:close/>
                  <a:moveTo>
                    <a:pt x="44" y="148"/>
                  </a:moveTo>
                  <a:cubicBezTo>
                    <a:pt x="88" y="230"/>
                    <a:pt x="88" y="230"/>
                    <a:pt x="88" y="230"/>
                  </a:cubicBezTo>
                  <a:cubicBezTo>
                    <a:pt x="131" y="148"/>
                    <a:pt x="131" y="148"/>
                    <a:pt x="131" y="148"/>
                  </a:cubicBezTo>
                  <a:cubicBezTo>
                    <a:pt x="88" y="66"/>
                    <a:pt x="88" y="66"/>
                    <a:pt x="88" y="66"/>
                  </a:cubicBezTo>
                  <a:lnTo>
                    <a:pt x="44" y="1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8" name="Freeform 451">
              <a:extLst>
                <a:ext uri="{FF2B5EF4-FFF2-40B4-BE49-F238E27FC236}">
                  <a16:creationId xmlns:a16="http://schemas.microsoft.com/office/drawing/2014/main" id="{FAB9ACEF-A734-4CA7-8C47-CF54F55E4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266" y="6317412"/>
              <a:ext cx="593016" cy="454511"/>
            </a:xfrm>
            <a:custGeom>
              <a:avLst/>
              <a:gdLst>
                <a:gd name="T0" fmla="*/ 441 w 441"/>
                <a:gd name="T1" fmla="*/ 338 h 338"/>
                <a:gd name="T2" fmla="*/ 262 w 441"/>
                <a:gd name="T3" fmla="*/ 0 h 338"/>
                <a:gd name="T4" fmla="*/ 0 w 441"/>
                <a:gd name="T5" fmla="*/ 0 h 338"/>
                <a:gd name="T6" fmla="*/ 179 w 441"/>
                <a:gd name="T7" fmla="*/ 338 h 338"/>
                <a:gd name="T8" fmla="*/ 441 w 441"/>
                <a:gd name="T9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338">
                  <a:moveTo>
                    <a:pt x="441" y="338"/>
                  </a:moveTo>
                  <a:lnTo>
                    <a:pt x="262" y="0"/>
                  </a:lnTo>
                  <a:lnTo>
                    <a:pt x="0" y="0"/>
                  </a:lnTo>
                  <a:lnTo>
                    <a:pt x="179" y="338"/>
                  </a:lnTo>
                  <a:lnTo>
                    <a:pt x="441" y="3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9" name="Freeform 452">
              <a:extLst>
                <a:ext uri="{FF2B5EF4-FFF2-40B4-BE49-F238E27FC236}">
                  <a16:creationId xmlns:a16="http://schemas.microsoft.com/office/drawing/2014/main" id="{A633F656-2880-45F2-96B0-1F40B6A5F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3819" y="6303965"/>
              <a:ext cx="619911" cy="480061"/>
            </a:xfrm>
            <a:custGeom>
              <a:avLst/>
              <a:gdLst>
                <a:gd name="T0" fmla="*/ 191 w 195"/>
                <a:gd name="T1" fmla="*/ 151 h 151"/>
                <a:gd name="T2" fmla="*/ 80 w 195"/>
                <a:gd name="T3" fmla="*/ 151 h 151"/>
                <a:gd name="T4" fmla="*/ 76 w 195"/>
                <a:gd name="T5" fmla="*/ 149 h 151"/>
                <a:gd name="T6" fmla="*/ 0 w 195"/>
                <a:gd name="T7" fmla="*/ 6 h 151"/>
                <a:gd name="T8" fmla="*/ 0 w 195"/>
                <a:gd name="T9" fmla="*/ 2 h 151"/>
                <a:gd name="T10" fmla="*/ 4 w 195"/>
                <a:gd name="T11" fmla="*/ 0 h 151"/>
                <a:gd name="T12" fmla="*/ 115 w 195"/>
                <a:gd name="T13" fmla="*/ 0 h 151"/>
                <a:gd name="T14" fmla="*/ 119 w 195"/>
                <a:gd name="T15" fmla="*/ 2 h 151"/>
                <a:gd name="T16" fmla="*/ 194 w 195"/>
                <a:gd name="T17" fmla="*/ 145 h 151"/>
                <a:gd name="T18" fmla="*/ 194 w 195"/>
                <a:gd name="T19" fmla="*/ 149 h 151"/>
                <a:gd name="T20" fmla="*/ 191 w 195"/>
                <a:gd name="T21" fmla="*/ 151 h 151"/>
                <a:gd name="T22" fmla="*/ 82 w 195"/>
                <a:gd name="T23" fmla="*/ 143 h 151"/>
                <a:gd name="T24" fmla="*/ 184 w 195"/>
                <a:gd name="T25" fmla="*/ 143 h 151"/>
                <a:gd name="T26" fmla="*/ 113 w 195"/>
                <a:gd name="T27" fmla="*/ 8 h 151"/>
                <a:gd name="T28" fmla="*/ 11 w 195"/>
                <a:gd name="T29" fmla="*/ 8 h 151"/>
                <a:gd name="T30" fmla="*/ 82 w 195"/>
                <a:gd name="T31" fmla="*/ 14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5" h="151">
                  <a:moveTo>
                    <a:pt x="191" y="151"/>
                  </a:moveTo>
                  <a:cubicBezTo>
                    <a:pt x="80" y="151"/>
                    <a:pt x="80" y="151"/>
                    <a:pt x="80" y="151"/>
                  </a:cubicBezTo>
                  <a:cubicBezTo>
                    <a:pt x="78" y="151"/>
                    <a:pt x="77" y="150"/>
                    <a:pt x="76" y="14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1" y="1"/>
                    <a:pt x="2" y="0"/>
                    <a:pt x="4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7" y="0"/>
                    <a:pt x="118" y="1"/>
                    <a:pt x="119" y="2"/>
                  </a:cubicBezTo>
                  <a:cubicBezTo>
                    <a:pt x="194" y="145"/>
                    <a:pt x="194" y="145"/>
                    <a:pt x="194" y="145"/>
                  </a:cubicBezTo>
                  <a:cubicBezTo>
                    <a:pt x="195" y="147"/>
                    <a:pt x="195" y="148"/>
                    <a:pt x="194" y="149"/>
                  </a:cubicBezTo>
                  <a:cubicBezTo>
                    <a:pt x="194" y="150"/>
                    <a:pt x="192" y="151"/>
                    <a:pt x="191" y="151"/>
                  </a:cubicBezTo>
                  <a:close/>
                  <a:moveTo>
                    <a:pt x="82" y="143"/>
                  </a:moveTo>
                  <a:cubicBezTo>
                    <a:pt x="184" y="143"/>
                    <a:pt x="184" y="143"/>
                    <a:pt x="184" y="143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82" y="1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0" name="Freeform 453">
              <a:extLst>
                <a:ext uri="{FF2B5EF4-FFF2-40B4-BE49-F238E27FC236}">
                  <a16:creationId xmlns:a16="http://schemas.microsoft.com/office/drawing/2014/main" id="{A3EE6175-D052-4236-8B54-A88D9060A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266" y="5862900"/>
              <a:ext cx="593016" cy="454511"/>
            </a:xfrm>
            <a:custGeom>
              <a:avLst/>
              <a:gdLst>
                <a:gd name="T0" fmla="*/ 0 w 441"/>
                <a:gd name="T1" fmla="*/ 338 h 338"/>
                <a:gd name="T2" fmla="*/ 179 w 441"/>
                <a:gd name="T3" fmla="*/ 0 h 338"/>
                <a:gd name="T4" fmla="*/ 441 w 441"/>
                <a:gd name="T5" fmla="*/ 0 h 338"/>
                <a:gd name="T6" fmla="*/ 262 w 441"/>
                <a:gd name="T7" fmla="*/ 338 h 338"/>
                <a:gd name="T8" fmla="*/ 0 w 441"/>
                <a:gd name="T9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338">
                  <a:moveTo>
                    <a:pt x="0" y="338"/>
                  </a:moveTo>
                  <a:lnTo>
                    <a:pt x="179" y="0"/>
                  </a:lnTo>
                  <a:lnTo>
                    <a:pt x="441" y="0"/>
                  </a:lnTo>
                  <a:lnTo>
                    <a:pt x="262" y="338"/>
                  </a:lnTo>
                  <a:lnTo>
                    <a:pt x="0" y="3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1" name="Freeform 454">
              <a:extLst>
                <a:ext uri="{FF2B5EF4-FFF2-40B4-BE49-F238E27FC236}">
                  <a16:creationId xmlns:a16="http://schemas.microsoft.com/office/drawing/2014/main" id="{2519F497-3DBA-4CDC-BF80-E9B26F93E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3819" y="5849453"/>
              <a:ext cx="619911" cy="480061"/>
            </a:xfrm>
            <a:custGeom>
              <a:avLst/>
              <a:gdLst>
                <a:gd name="T0" fmla="*/ 115 w 195"/>
                <a:gd name="T1" fmla="*/ 151 h 151"/>
                <a:gd name="T2" fmla="*/ 4 w 195"/>
                <a:gd name="T3" fmla="*/ 151 h 151"/>
                <a:gd name="T4" fmla="*/ 0 w 195"/>
                <a:gd name="T5" fmla="*/ 149 h 151"/>
                <a:gd name="T6" fmla="*/ 0 w 195"/>
                <a:gd name="T7" fmla="*/ 145 h 151"/>
                <a:gd name="T8" fmla="*/ 76 w 195"/>
                <a:gd name="T9" fmla="*/ 2 h 151"/>
                <a:gd name="T10" fmla="*/ 80 w 195"/>
                <a:gd name="T11" fmla="*/ 0 h 151"/>
                <a:gd name="T12" fmla="*/ 191 w 195"/>
                <a:gd name="T13" fmla="*/ 0 h 151"/>
                <a:gd name="T14" fmla="*/ 194 w 195"/>
                <a:gd name="T15" fmla="*/ 2 h 151"/>
                <a:gd name="T16" fmla="*/ 194 w 195"/>
                <a:gd name="T17" fmla="*/ 6 h 151"/>
                <a:gd name="T18" fmla="*/ 119 w 195"/>
                <a:gd name="T19" fmla="*/ 149 h 151"/>
                <a:gd name="T20" fmla="*/ 115 w 195"/>
                <a:gd name="T21" fmla="*/ 151 h 151"/>
                <a:gd name="T22" fmla="*/ 11 w 195"/>
                <a:gd name="T23" fmla="*/ 143 h 151"/>
                <a:gd name="T24" fmla="*/ 113 w 195"/>
                <a:gd name="T25" fmla="*/ 143 h 151"/>
                <a:gd name="T26" fmla="*/ 184 w 195"/>
                <a:gd name="T27" fmla="*/ 8 h 151"/>
                <a:gd name="T28" fmla="*/ 82 w 195"/>
                <a:gd name="T29" fmla="*/ 8 h 151"/>
                <a:gd name="T30" fmla="*/ 11 w 195"/>
                <a:gd name="T31" fmla="*/ 14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5" h="151">
                  <a:moveTo>
                    <a:pt x="115" y="151"/>
                  </a:moveTo>
                  <a:cubicBezTo>
                    <a:pt x="4" y="151"/>
                    <a:pt x="4" y="151"/>
                    <a:pt x="4" y="151"/>
                  </a:cubicBezTo>
                  <a:cubicBezTo>
                    <a:pt x="2" y="151"/>
                    <a:pt x="1" y="150"/>
                    <a:pt x="0" y="149"/>
                  </a:cubicBezTo>
                  <a:cubicBezTo>
                    <a:pt x="0" y="148"/>
                    <a:pt x="0" y="146"/>
                    <a:pt x="0" y="145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7" y="1"/>
                    <a:pt x="78" y="0"/>
                    <a:pt x="80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2" y="0"/>
                    <a:pt x="194" y="1"/>
                    <a:pt x="194" y="2"/>
                  </a:cubicBezTo>
                  <a:cubicBezTo>
                    <a:pt x="195" y="3"/>
                    <a:pt x="195" y="4"/>
                    <a:pt x="194" y="6"/>
                  </a:cubicBezTo>
                  <a:cubicBezTo>
                    <a:pt x="119" y="149"/>
                    <a:pt x="119" y="149"/>
                    <a:pt x="119" y="149"/>
                  </a:cubicBezTo>
                  <a:cubicBezTo>
                    <a:pt x="118" y="150"/>
                    <a:pt x="117" y="151"/>
                    <a:pt x="115" y="151"/>
                  </a:cubicBezTo>
                  <a:close/>
                  <a:moveTo>
                    <a:pt x="11" y="143"/>
                  </a:moveTo>
                  <a:cubicBezTo>
                    <a:pt x="113" y="143"/>
                    <a:pt x="113" y="143"/>
                    <a:pt x="113" y="143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82" y="8"/>
                    <a:pt x="82" y="8"/>
                    <a:pt x="82" y="8"/>
                  </a:cubicBezTo>
                  <a:lnTo>
                    <a:pt x="11" y="1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2" name="Freeform 455">
              <a:extLst>
                <a:ext uri="{FF2B5EF4-FFF2-40B4-BE49-F238E27FC236}">
                  <a16:creationId xmlns:a16="http://schemas.microsoft.com/office/drawing/2014/main" id="{CC62F57A-46C9-4575-9028-F79CF0334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06344" y="6317412"/>
              <a:ext cx="594361" cy="454511"/>
            </a:xfrm>
            <a:custGeom>
              <a:avLst/>
              <a:gdLst>
                <a:gd name="T0" fmla="*/ 442 w 442"/>
                <a:gd name="T1" fmla="*/ 338 h 338"/>
                <a:gd name="T2" fmla="*/ 262 w 442"/>
                <a:gd name="T3" fmla="*/ 0 h 338"/>
                <a:gd name="T4" fmla="*/ 0 w 442"/>
                <a:gd name="T5" fmla="*/ 0 h 338"/>
                <a:gd name="T6" fmla="*/ 177 w 442"/>
                <a:gd name="T7" fmla="*/ 338 h 338"/>
                <a:gd name="T8" fmla="*/ 442 w 442"/>
                <a:gd name="T9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338">
                  <a:moveTo>
                    <a:pt x="442" y="338"/>
                  </a:moveTo>
                  <a:lnTo>
                    <a:pt x="262" y="0"/>
                  </a:lnTo>
                  <a:lnTo>
                    <a:pt x="0" y="0"/>
                  </a:lnTo>
                  <a:lnTo>
                    <a:pt x="177" y="338"/>
                  </a:lnTo>
                  <a:lnTo>
                    <a:pt x="442" y="3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3" name="Freeform 456">
              <a:extLst>
                <a:ext uri="{FF2B5EF4-FFF2-40B4-BE49-F238E27FC236}">
                  <a16:creationId xmlns:a16="http://schemas.microsoft.com/office/drawing/2014/main" id="{142B1F55-DC73-4B99-B3AE-E7E929A70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242" y="6303965"/>
              <a:ext cx="618566" cy="480061"/>
            </a:xfrm>
            <a:custGeom>
              <a:avLst/>
              <a:gdLst>
                <a:gd name="T0" fmla="*/ 191 w 195"/>
                <a:gd name="T1" fmla="*/ 151 h 151"/>
                <a:gd name="T2" fmla="*/ 79 w 195"/>
                <a:gd name="T3" fmla="*/ 151 h 151"/>
                <a:gd name="T4" fmla="*/ 76 w 195"/>
                <a:gd name="T5" fmla="*/ 149 h 151"/>
                <a:gd name="T6" fmla="*/ 0 w 195"/>
                <a:gd name="T7" fmla="*/ 6 h 151"/>
                <a:gd name="T8" fmla="*/ 0 w 195"/>
                <a:gd name="T9" fmla="*/ 2 h 151"/>
                <a:gd name="T10" fmla="*/ 4 w 195"/>
                <a:gd name="T11" fmla="*/ 0 h 151"/>
                <a:gd name="T12" fmla="*/ 115 w 195"/>
                <a:gd name="T13" fmla="*/ 0 h 151"/>
                <a:gd name="T14" fmla="*/ 119 w 195"/>
                <a:gd name="T15" fmla="*/ 2 h 151"/>
                <a:gd name="T16" fmla="*/ 194 w 195"/>
                <a:gd name="T17" fmla="*/ 145 h 151"/>
                <a:gd name="T18" fmla="*/ 194 w 195"/>
                <a:gd name="T19" fmla="*/ 149 h 151"/>
                <a:gd name="T20" fmla="*/ 191 w 195"/>
                <a:gd name="T21" fmla="*/ 151 h 151"/>
                <a:gd name="T22" fmla="*/ 82 w 195"/>
                <a:gd name="T23" fmla="*/ 143 h 151"/>
                <a:gd name="T24" fmla="*/ 184 w 195"/>
                <a:gd name="T25" fmla="*/ 143 h 151"/>
                <a:gd name="T26" fmla="*/ 113 w 195"/>
                <a:gd name="T27" fmla="*/ 8 h 151"/>
                <a:gd name="T28" fmla="*/ 10 w 195"/>
                <a:gd name="T29" fmla="*/ 8 h 151"/>
                <a:gd name="T30" fmla="*/ 82 w 195"/>
                <a:gd name="T31" fmla="*/ 14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5" h="151">
                  <a:moveTo>
                    <a:pt x="191" y="151"/>
                  </a:moveTo>
                  <a:cubicBezTo>
                    <a:pt x="79" y="151"/>
                    <a:pt x="79" y="151"/>
                    <a:pt x="79" y="151"/>
                  </a:cubicBezTo>
                  <a:cubicBezTo>
                    <a:pt x="78" y="151"/>
                    <a:pt x="77" y="150"/>
                    <a:pt x="76" y="14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1" y="1"/>
                    <a:pt x="2" y="0"/>
                    <a:pt x="4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7" y="0"/>
                    <a:pt x="118" y="1"/>
                    <a:pt x="119" y="2"/>
                  </a:cubicBezTo>
                  <a:cubicBezTo>
                    <a:pt x="194" y="145"/>
                    <a:pt x="194" y="145"/>
                    <a:pt x="194" y="145"/>
                  </a:cubicBezTo>
                  <a:cubicBezTo>
                    <a:pt x="195" y="147"/>
                    <a:pt x="195" y="148"/>
                    <a:pt x="194" y="149"/>
                  </a:cubicBezTo>
                  <a:cubicBezTo>
                    <a:pt x="194" y="150"/>
                    <a:pt x="192" y="151"/>
                    <a:pt x="191" y="151"/>
                  </a:cubicBezTo>
                  <a:close/>
                  <a:moveTo>
                    <a:pt x="82" y="143"/>
                  </a:moveTo>
                  <a:cubicBezTo>
                    <a:pt x="184" y="143"/>
                    <a:pt x="184" y="143"/>
                    <a:pt x="184" y="143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0" y="8"/>
                    <a:pt x="10" y="8"/>
                    <a:pt x="10" y="8"/>
                  </a:cubicBezTo>
                  <a:lnTo>
                    <a:pt x="82" y="1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4" name="Freeform 457">
              <a:extLst>
                <a:ext uri="{FF2B5EF4-FFF2-40B4-BE49-F238E27FC236}">
                  <a16:creationId xmlns:a16="http://schemas.microsoft.com/office/drawing/2014/main" id="{5F86A513-6A42-41BD-89FD-AE6599317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06344" y="5862900"/>
              <a:ext cx="594361" cy="454511"/>
            </a:xfrm>
            <a:custGeom>
              <a:avLst/>
              <a:gdLst>
                <a:gd name="T0" fmla="*/ 0 w 442"/>
                <a:gd name="T1" fmla="*/ 338 h 338"/>
                <a:gd name="T2" fmla="*/ 177 w 442"/>
                <a:gd name="T3" fmla="*/ 0 h 338"/>
                <a:gd name="T4" fmla="*/ 442 w 442"/>
                <a:gd name="T5" fmla="*/ 0 h 338"/>
                <a:gd name="T6" fmla="*/ 262 w 442"/>
                <a:gd name="T7" fmla="*/ 338 h 338"/>
                <a:gd name="T8" fmla="*/ 0 w 442"/>
                <a:gd name="T9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338">
                  <a:moveTo>
                    <a:pt x="0" y="338"/>
                  </a:moveTo>
                  <a:lnTo>
                    <a:pt x="177" y="0"/>
                  </a:lnTo>
                  <a:lnTo>
                    <a:pt x="442" y="0"/>
                  </a:lnTo>
                  <a:lnTo>
                    <a:pt x="262" y="338"/>
                  </a:lnTo>
                  <a:lnTo>
                    <a:pt x="0" y="3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5" name="Freeform 458">
              <a:extLst>
                <a:ext uri="{FF2B5EF4-FFF2-40B4-BE49-F238E27FC236}">
                  <a16:creationId xmlns:a16="http://schemas.microsoft.com/office/drawing/2014/main" id="{FF5E16AC-2C0B-4587-8C77-E34451AFD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242" y="5849453"/>
              <a:ext cx="618566" cy="480061"/>
            </a:xfrm>
            <a:custGeom>
              <a:avLst/>
              <a:gdLst>
                <a:gd name="T0" fmla="*/ 115 w 195"/>
                <a:gd name="T1" fmla="*/ 151 h 151"/>
                <a:gd name="T2" fmla="*/ 4 w 195"/>
                <a:gd name="T3" fmla="*/ 151 h 151"/>
                <a:gd name="T4" fmla="*/ 0 w 195"/>
                <a:gd name="T5" fmla="*/ 149 h 151"/>
                <a:gd name="T6" fmla="*/ 0 w 195"/>
                <a:gd name="T7" fmla="*/ 145 h 151"/>
                <a:gd name="T8" fmla="*/ 76 w 195"/>
                <a:gd name="T9" fmla="*/ 2 h 151"/>
                <a:gd name="T10" fmla="*/ 79 w 195"/>
                <a:gd name="T11" fmla="*/ 0 h 151"/>
                <a:gd name="T12" fmla="*/ 191 w 195"/>
                <a:gd name="T13" fmla="*/ 0 h 151"/>
                <a:gd name="T14" fmla="*/ 194 w 195"/>
                <a:gd name="T15" fmla="*/ 2 h 151"/>
                <a:gd name="T16" fmla="*/ 194 w 195"/>
                <a:gd name="T17" fmla="*/ 6 h 151"/>
                <a:gd name="T18" fmla="*/ 119 w 195"/>
                <a:gd name="T19" fmla="*/ 149 h 151"/>
                <a:gd name="T20" fmla="*/ 115 w 195"/>
                <a:gd name="T21" fmla="*/ 151 h 151"/>
                <a:gd name="T22" fmla="*/ 10 w 195"/>
                <a:gd name="T23" fmla="*/ 143 h 151"/>
                <a:gd name="T24" fmla="*/ 113 w 195"/>
                <a:gd name="T25" fmla="*/ 143 h 151"/>
                <a:gd name="T26" fmla="*/ 184 w 195"/>
                <a:gd name="T27" fmla="*/ 8 h 151"/>
                <a:gd name="T28" fmla="*/ 82 w 195"/>
                <a:gd name="T29" fmla="*/ 8 h 151"/>
                <a:gd name="T30" fmla="*/ 10 w 195"/>
                <a:gd name="T31" fmla="*/ 14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5" h="151">
                  <a:moveTo>
                    <a:pt x="115" y="151"/>
                  </a:moveTo>
                  <a:cubicBezTo>
                    <a:pt x="4" y="151"/>
                    <a:pt x="4" y="151"/>
                    <a:pt x="4" y="151"/>
                  </a:cubicBezTo>
                  <a:cubicBezTo>
                    <a:pt x="2" y="151"/>
                    <a:pt x="1" y="150"/>
                    <a:pt x="0" y="149"/>
                  </a:cubicBezTo>
                  <a:cubicBezTo>
                    <a:pt x="0" y="148"/>
                    <a:pt x="0" y="146"/>
                    <a:pt x="0" y="145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7" y="1"/>
                    <a:pt x="78" y="0"/>
                    <a:pt x="79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2" y="0"/>
                    <a:pt x="194" y="1"/>
                    <a:pt x="194" y="2"/>
                  </a:cubicBezTo>
                  <a:cubicBezTo>
                    <a:pt x="195" y="3"/>
                    <a:pt x="195" y="4"/>
                    <a:pt x="194" y="6"/>
                  </a:cubicBezTo>
                  <a:cubicBezTo>
                    <a:pt x="119" y="149"/>
                    <a:pt x="119" y="149"/>
                    <a:pt x="119" y="149"/>
                  </a:cubicBezTo>
                  <a:cubicBezTo>
                    <a:pt x="118" y="150"/>
                    <a:pt x="117" y="151"/>
                    <a:pt x="115" y="151"/>
                  </a:cubicBezTo>
                  <a:close/>
                  <a:moveTo>
                    <a:pt x="10" y="143"/>
                  </a:moveTo>
                  <a:cubicBezTo>
                    <a:pt x="113" y="143"/>
                    <a:pt x="113" y="143"/>
                    <a:pt x="113" y="143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82" y="8"/>
                    <a:pt x="82" y="8"/>
                    <a:pt x="82" y="8"/>
                  </a:cubicBezTo>
                  <a:lnTo>
                    <a:pt x="10" y="1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6" name="Freeform 459">
              <a:extLst>
                <a:ext uri="{FF2B5EF4-FFF2-40B4-BE49-F238E27FC236}">
                  <a16:creationId xmlns:a16="http://schemas.microsoft.com/office/drawing/2014/main" id="{42506FAF-684D-4194-B66B-F3FD4FB61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8658" y="5862900"/>
              <a:ext cx="484095" cy="909023"/>
            </a:xfrm>
            <a:custGeom>
              <a:avLst/>
              <a:gdLst>
                <a:gd name="T0" fmla="*/ 180 w 360"/>
                <a:gd name="T1" fmla="*/ 0 h 676"/>
                <a:gd name="T2" fmla="*/ 0 w 360"/>
                <a:gd name="T3" fmla="*/ 338 h 676"/>
                <a:gd name="T4" fmla="*/ 180 w 360"/>
                <a:gd name="T5" fmla="*/ 676 h 676"/>
                <a:gd name="T6" fmla="*/ 360 w 360"/>
                <a:gd name="T7" fmla="*/ 338 h 676"/>
                <a:gd name="T8" fmla="*/ 180 w 360"/>
                <a:gd name="T9" fmla="*/ 0 h 676"/>
                <a:gd name="T10" fmla="*/ 86 w 360"/>
                <a:gd name="T11" fmla="*/ 338 h 676"/>
                <a:gd name="T12" fmla="*/ 199 w 360"/>
                <a:gd name="T13" fmla="*/ 123 h 676"/>
                <a:gd name="T14" fmla="*/ 312 w 360"/>
                <a:gd name="T15" fmla="*/ 338 h 676"/>
                <a:gd name="T16" fmla="*/ 199 w 360"/>
                <a:gd name="T17" fmla="*/ 553 h 676"/>
                <a:gd name="T18" fmla="*/ 86 w 360"/>
                <a:gd name="T19" fmla="*/ 338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676">
                  <a:moveTo>
                    <a:pt x="180" y="0"/>
                  </a:moveTo>
                  <a:lnTo>
                    <a:pt x="0" y="338"/>
                  </a:lnTo>
                  <a:lnTo>
                    <a:pt x="180" y="676"/>
                  </a:lnTo>
                  <a:lnTo>
                    <a:pt x="360" y="338"/>
                  </a:lnTo>
                  <a:lnTo>
                    <a:pt x="180" y="0"/>
                  </a:lnTo>
                  <a:close/>
                  <a:moveTo>
                    <a:pt x="86" y="338"/>
                  </a:moveTo>
                  <a:lnTo>
                    <a:pt x="199" y="123"/>
                  </a:lnTo>
                  <a:lnTo>
                    <a:pt x="312" y="338"/>
                  </a:lnTo>
                  <a:lnTo>
                    <a:pt x="199" y="553"/>
                  </a:lnTo>
                  <a:lnTo>
                    <a:pt x="86" y="3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7" name="Freeform 460">
              <a:extLst>
                <a:ext uri="{FF2B5EF4-FFF2-40B4-BE49-F238E27FC236}">
                  <a16:creationId xmlns:a16="http://schemas.microsoft.com/office/drawing/2014/main" id="{EB241AC8-A411-407F-8876-638214D04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46555" y="5846764"/>
              <a:ext cx="508300" cy="937261"/>
            </a:xfrm>
            <a:custGeom>
              <a:avLst/>
              <a:gdLst>
                <a:gd name="T0" fmla="*/ 80 w 160"/>
                <a:gd name="T1" fmla="*/ 295 h 295"/>
                <a:gd name="T2" fmla="*/ 76 w 160"/>
                <a:gd name="T3" fmla="*/ 293 h 295"/>
                <a:gd name="T4" fmla="*/ 1 w 160"/>
                <a:gd name="T5" fmla="*/ 150 h 295"/>
                <a:gd name="T6" fmla="*/ 1 w 160"/>
                <a:gd name="T7" fmla="*/ 146 h 295"/>
                <a:gd name="T8" fmla="*/ 76 w 160"/>
                <a:gd name="T9" fmla="*/ 3 h 295"/>
                <a:gd name="T10" fmla="*/ 83 w 160"/>
                <a:gd name="T11" fmla="*/ 3 h 295"/>
                <a:gd name="T12" fmla="*/ 159 w 160"/>
                <a:gd name="T13" fmla="*/ 146 h 295"/>
                <a:gd name="T14" fmla="*/ 159 w 160"/>
                <a:gd name="T15" fmla="*/ 150 h 295"/>
                <a:gd name="T16" fmla="*/ 83 w 160"/>
                <a:gd name="T17" fmla="*/ 293 h 295"/>
                <a:gd name="T18" fmla="*/ 80 w 160"/>
                <a:gd name="T19" fmla="*/ 295 h 295"/>
                <a:gd name="T20" fmla="*/ 9 w 160"/>
                <a:gd name="T21" fmla="*/ 148 h 295"/>
                <a:gd name="T22" fmla="*/ 80 w 160"/>
                <a:gd name="T23" fmla="*/ 283 h 295"/>
                <a:gd name="T24" fmla="*/ 151 w 160"/>
                <a:gd name="T25" fmla="*/ 148 h 295"/>
                <a:gd name="T26" fmla="*/ 80 w 160"/>
                <a:gd name="T27" fmla="*/ 13 h 295"/>
                <a:gd name="T28" fmla="*/ 9 w 160"/>
                <a:gd name="T29" fmla="*/ 148 h 295"/>
                <a:gd name="T30" fmla="*/ 88 w 160"/>
                <a:gd name="T31" fmla="*/ 243 h 295"/>
                <a:gd name="T32" fmla="*/ 84 w 160"/>
                <a:gd name="T33" fmla="*/ 241 h 295"/>
                <a:gd name="T34" fmla="*/ 36 w 160"/>
                <a:gd name="T35" fmla="*/ 150 h 295"/>
                <a:gd name="T36" fmla="*/ 36 w 160"/>
                <a:gd name="T37" fmla="*/ 146 h 295"/>
                <a:gd name="T38" fmla="*/ 84 w 160"/>
                <a:gd name="T39" fmla="*/ 55 h 295"/>
                <a:gd name="T40" fmla="*/ 91 w 160"/>
                <a:gd name="T41" fmla="*/ 55 h 295"/>
                <a:gd name="T42" fmla="*/ 139 w 160"/>
                <a:gd name="T43" fmla="*/ 146 h 295"/>
                <a:gd name="T44" fmla="*/ 139 w 160"/>
                <a:gd name="T45" fmla="*/ 150 h 295"/>
                <a:gd name="T46" fmla="*/ 91 w 160"/>
                <a:gd name="T47" fmla="*/ 241 h 295"/>
                <a:gd name="T48" fmla="*/ 88 w 160"/>
                <a:gd name="T49" fmla="*/ 243 h 295"/>
                <a:gd name="T50" fmla="*/ 44 w 160"/>
                <a:gd name="T51" fmla="*/ 148 h 295"/>
                <a:gd name="T52" fmla="*/ 88 w 160"/>
                <a:gd name="T53" fmla="*/ 230 h 295"/>
                <a:gd name="T54" fmla="*/ 131 w 160"/>
                <a:gd name="T55" fmla="*/ 148 h 295"/>
                <a:gd name="T56" fmla="*/ 88 w 160"/>
                <a:gd name="T57" fmla="*/ 66 h 295"/>
                <a:gd name="T58" fmla="*/ 44 w 160"/>
                <a:gd name="T59" fmla="*/ 14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0" h="295">
                  <a:moveTo>
                    <a:pt x="80" y="295"/>
                  </a:moveTo>
                  <a:cubicBezTo>
                    <a:pt x="78" y="295"/>
                    <a:pt x="77" y="294"/>
                    <a:pt x="76" y="293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9"/>
                    <a:pt x="0" y="147"/>
                    <a:pt x="1" y="146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8" y="0"/>
                    <a:pt x="82" y="0"/>
                    <a:pt x="83" y="3"/>
                  </a:cubicBezTo>
                  <a:cubicBezTo>
                    <a:pt x="159" y="146"/>
                    <a:pt x="159" y="146"/>
                    <a:pt x="159" y="146"/>
                  </a:cubicBezTo>
                  <a:cubicBezTo>
                    <a:pt x="160" y="147"/>
                    <a:pt x="160" y="149"/>
                    <a:pt x="159" y="150"/>
                  </a:cubicBezTo>
                  <a:cubicBezTo>
                    <a:pt x="83" y="293"/>
                    <a:pt x="83" y="293"/>
                    <a:pt x="83" y="293"/>
                  </a:cubicBezTo>
                  <a:cubicBezTo>
                    <a:pt x="83" y="294"/>
                    <a:pt x="81" y="295"/>
                    <a:pt x="80" y="295"/>
                  </a:cubicBezTo>
                  <a:close/>
                  <a:moveTo>
                    <a:pt x="9" y="148"/>
                  </a:moveTo>
                  <a:cubicBezTo>
                    <a:pt x="80" y="283"/>
                    <a:pt x="80" y="283"/>
                    <a:pt x="80" y="283"/>
                  </a:cubicBezTo>
                  <a:cubicBezTo>
                    <a:pt x="151" y="148"/>
                    <a:pt x="151" y="148"/>
                    <a:pt x="151" y="148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9" y="148"/>
                  </a:lnTo>
                  <a:close/>
                  <a:moveTo>
                    <a:pt x="88" y="243"/>
                  </a:moveTo>
                  <a:cubicBezTo>
                    <a:pt x="86" y="243"/>
                    <a:pt x="85" y="242"/>
                    <a:pt x="84" y="241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49"/>
                    <a:pt x="36" y="147"/>
                    <a:pt x="36" y="146"/>
                  </a:cubicBezTo>
                  <a:cubicBezTo>
                    <a:pt x="84" y="55"/>
                    <a:pt x="84" y="55"/>
                    <a:pt x="84" y="55"/>
                  </a:cubicBezTo>
                  <a:cubicBezTo>
                    <a:pt x="86" y="53"/>
                    <a:pt x="90" y="53"/>
                    <a:pt x="91" y="55"/>
                  </a:cubicBezTo>
                  <a:cubicBezTo>
                    <a:pt x="139" y="146"/>
                    <a:pt x="139" y="146"/>
                    <a:pt x="139" y="146"/>
                  </a:cubicBezTo>
                  <a:cubicBezTo>
                    <a:pt x="140" y="147"/>
                    <a:pt x="140" y="149"/>
                    <a:pt x="139" y="150"/>
                  </a:cubicBezTo>
                  <a:cubicBezTo>
                    <a:pt x="91" y="241"/>
                    <a:pt x="91" y="241"/>
                    <a:pt x="91" y="241"/>
                  </a:cubicBezTo>
                  <a:cubicBezTo>
                    <a:pt x="91" y="242"/>
                    <a:pt x="89" y="243"/>
                    <a:pt x="88" y="243"/>
                  </a:cubicBezTo>
                  <a:close/>
                  <a:moveTo>
                    <a:pt x="44" y="148"/>
                  </a:moveTo>
                  <a:cubicBezTo>
                    <a:pt x="88" y="230"/>
                    <a:pt x="88" y="230"/>
                    <a:pt x="88" y="230"/>
                  </a:cubicBezTo>
                  <a:cubicBezTo>
                    <a:pt x="131" y="148"/>
                    <a:pt x="131" y="148"/>
                    <a:pt x="131" y="148"/>
                  </a:cubicBezTo>
                  <a:cubicBezTo>
                    <a:pt x="88" y="66"/>
                    <a:pt x="88" y="66"/>
                    <a:pt x="88" y="66"/>
                  </a:cubicBezTo>
                  <a:lnTo>
                    <a:pt x="44" y="1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64" name="Group 363" descr="horizontal stacked cylinders">
            <a:extLst>
              <a:ext uri="{FF2B5EF4-FFF2-40B4-BE49-F238E27FC236}">
                <a16:creationId xmlns:a16="http://schemas.microsoft.com/office/drawing/2014/main" id="{4BB98738-2637-45B0-B635-3B6E7C063A99}"/>
              </a:ext>
            </a:extLst>
          </p:cNvPr>
          <p:cNvGrpSpPr/>
          <p:nvPr/>
        </p:nvGrpSpPr>
        <p:grpSpPr>
          <a:xfrm>
            <a:off x="538165" y="7143752"/>
            <a:ext cx="2525713" cy="1454150"/>
            <a:chOff x="538165" y="7143752"/>
            <a:chExt cx="2525713" cy="1454150"/>
          </a:xfrm>
        </p:grpSpPr>
        <p:sp>
          <p:nvSpPr>
            <p:cNvPr id="13" name="Oval 75">
              <a:extLst>
                <a:ext uri="{FF2B5EF4-FFF2-40B4-BE49-F238E27FC236}">
                  <a16:creationId xmlns:a16="http://schemas.microsoft.com/office/drawing/2014/main" id="{98A37184-4162-4BE1-9FA7-E0C1F4E18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1947" y="7562852"/>
              <a:ext cx="209550" cy="6159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Oval 66">
              <a:extLst>
                <a:ext uri="{FF2B5EF4-FFF2-40B4-BE49-F238E27FC236}">
                  <a16:creationId xmlns:a16="http://schemas.microsoft.com/office/drawing/2014/main" id="{D93E8DB9-710C-453D-AA61-6D62414F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659" y="7143752"/>
              <a:ext cx="495300" cy="14541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68">
              <a:extLst>
                <a:ext uri="{FF2B5EF4-FFF2-40B4-BE49-F238E27FC236}">
                  <a16:creationId xmlns:a16="http://schemas.microsoft.com/office/drawing/2014/main" id="{CA0E21F8-57AF-415C-913B-71BAE5E01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8165" y="7143752"/>
              <a:ext cx="898525" cy="1454150"/>
            </a:xfrm>
            <a:custGeom>
              <a:avLst/>
              <a:gdLst>
                <a:gd name="T0" fmla="*/ 79 w 283"/>
                <a:gd name="T1" fmla="*/ 458 h 458"/>
                <a:gd name="T2" fmla="*/ 0 w 283"/>
                <a:gd name="T3" fmla="*/ 229 h 458"/>
                <a:gd name="T4" fmla="*/ 79 w 283"/>
                <a:gd name="T5" fmla="*/ 0 h 458"/>
                <a:gd name="T6" fmla="*/ 283 w 283"/>
                <a:gd name="T7" fmla="*/ 0 h 458"/>
                <a:gd name="T8" fmla="*/ 205 w 283"/>
                <a:gd name="T9" fmla="*/ 229 h 458"/>
                <a:gd name="T10" fmla="*/ 283 w 283"/>
                <a:gd name="T11" fmla="*/ 458 h 458"/>
                <a:gd name="T12" fmla="*/ 79 w 283"/>
                <a:gd name="T13" fmla="*/ 458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" h="458">
                  <a:moveTo>
                    <a:pt x="79" y="458"/>
                  </a:moveTo>
                  <a:cubicBezTo>
                    <a:pt x="36" y="458"/>
                    <a:pt x="0" y="356"/>
                    <a:pt x="0" y="229"/>
                  </a:cubicBezTo>
                  <a:cubicBezTo>
                    <a:pt x="0" y="103"/>
                    <a:pt x="36" y="0"/>
                    <a:pt x="79" y="0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240" y="0"/>
                    <a:pt x="205" y="103"/>
                    <a:pt x="205" y="229"/>
                  </a:cubicBezTo>
                  <a:cubicBezTo>
                    <a:pt x="205" y="356"/>
                    <a:pt x="240" y="458"/>
                    <a:pt x="283" y="458"/>
                  </a:cubicBezTo>
                  <a:lnTo>
                    <a:pt x="79" y="4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Oval 67">
              <a:extLst>
                <a:ext uri="{FF2B5EF4-FFF2-40B4-BE49-F238E27FC236}">
                  <a16:creationId xmlns:a16="http://schemas.microsoft.com/office/drawing/2014/main" id="{1BAB55B7-D50D-4291-B7D4-AAB319041E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040" y="7143752"/>
              <a:ext cx="495300" cy="1454150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Oval 69">
              <a:extLst>
                <a:ext uri="{FF2B5EF4-FFF2-40B4-BE49-F238E27FC236}">
                  <a16:creationId xmlns:a16="http://schemas.microsoft.com/office/drawing/2014/main" id="{3515091D-0F80-4C78-8E9A-1B800B72C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5478" y="7324727"/>
              <a:ext cx="374650" cy="1092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Oval 70">
              <a:extLst>
                <a:ext uri="{FF2B5EF4-FFF2-40B4-BE49-F238E27FC236}">
                  <a16:creationId xmlns:a16="http://schemas.microsoft.com/office/drawing/2014/main" id="{ED15A61A-6B1D-45EE-9DAB-9397589C7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5478" y="7324727"/>
              <a:ext cx="374650" cy="1092200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71">
              <a:extLst>
                <a:ext uri="{FF2B5EF4-FFF2-40B4-BE49-F238E27FC236}">
                  <a16:creationId xmlns:a16="http://schemas.microsoft.com/office/drawing/2014/main" id="{B2A913F8-4E0B-4707-B58A-D8EB9593C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411290" y="7324727"/>
              <a:ext cx="671513" cy="1092200"/>
            </a:xfrm>
            <a:custGeom>
              <a:avLst/>
              <a:gdLst>
                <a:gd name="T0" fmla="*/ 59 w 212"/>
                <a:gd name="T1" fmla="*/ 344 h 344"/>
                <a:gd name="T2" fmla="*/ 0 w 212"/>
                <a:gd name="T3" fmla="*/ 172 h 344"/>
                <a:gd name="T4" fmla="*/ 59 w 212"/>
                <a:gd name="T5" fmla="*/ 0 h 344"/>
                <a:gd name="T6" fmla="*/ 212 w 212"/>
                <a:gd name="T7" fmla="*/ 0 h 344"/>
                <a:gd name="T8" fmla="*/ 153 w 212"/>
                <a:gd name="T9" fmla="*/ 172 h 344"/>
                <a:gd name="T10" fmla="*/ 212 w 212"/>
                <a:gd name="T11" fmla="*/ 344 h 344"/>
                <a:gd name="T12" fmla="*/ 59 w 212"/>
                <a:gd name="T13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344">
                  <a:moveTo>
                    <a:pt x="59" y="344"/>
                  </a:moveTo>
                  <a:cubicBezTo>
                    <a:pt x="26" y="344"/>
                    <a:pt x="0" y="267"/>
                    <a:pt x="0" y="172"/>
                  </a:cubicBezTo>
                  <a:cubicBezTo>
                    <a:pt x="0" y="77"/>
                    <a:pt x="26" y="0"/>
                    <a:pt x="59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179" y="0"/>
                    <a:pt x="153" y="77"/>
                    <a:pt x="153" y="172"/>
                  </a:cubicBezTo>
                  <a:cubicBezTo>
                    <a:pt x="153" y="267"/>
                    <a:pt x="179" y="344"/>
                    <a:pt x="212" y="344"/>
                  </a:cubicBezTo>
                  <a:lnTo>
                    <a:pt x="59" y="34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Oval 72">
              <a:extLst>
                <a:ext uri="{FF2B5EF4-FFF2-40B4-BE49-F238E27FC236}">
                  <a16:creationId xmlns:a16="http://schemas.microsoft.com/office/drawing/2014/main" id="{CE5DA0F9-8F22-4FF2-9B48-B823334F6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0466" y="7461252"/>
              <a:ext cx="279400" cy="819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74">
              <a:extLst>
                <a:ext uri="{FF2B5EF4-FFF2-40B4-BE49-F238E27FC236}">
                  <a16:creationId xmlns:a16="http://schemas.microsoft.com/office/drawing/2014/main" id="{0BE11E93-ECD1-4B58-933B-DC9B1D14E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070103" y="7461252"/>
              <a:ext cx="504825" cy="819150"/>
            </a:xfrm>
            <a:custGeom>
              <a:avLst/>
              <a:gdLst>
                <a:gd name="T0" fmla="*/ 44 w 159"/>
                <a:gd name="T1" fmla="*/ 258 h 258"/>
                <a:gd name="T2" fmla="*/ 0 w 159"/>
                <a:gd name="T3" fmla="*/ 129 h 258"/>
                <a:gd name="T4" fmla="*/ 44 w 159"/>
                <a:gd name="T5" fmla="*/ 0 h 258"/>
                <a:gd name="T6" fmla="*/ 159 w 159"/>
                <a:gd name="T7" fmla="*/ 0 h 258"/>
                <a:gd name="T8" fmla="*/ 115 w 159"/>
                <a:gd name="T9" fmla="*/ 129 h 258"/>
                <a:gd name="T10" fmla="*/ 159 w 159"/>
                <a:gd name="T11" fmla="*/ 258 h 258"/>
                <a:gd name="T12" fmla="*/ 44 w 159"/>
                <a:gd name="T13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258">
                  <a:moveTo>
                    <a:pt x="44" y="258"/>
                  </a:moveTo>
                  <a:cubicBezTo>
                    <a:pt x="19" y="258"/>
                    <a:pt x="0" y="200"/>
                    <a:pt x="0" y="129"/>
                  </a:cubicBezTo>
                  <a:cubicBezTo>
                    <a:pt x="0" y="58"/>
                    <a:pt x="19" y="0"/>
                    <a:pt x="44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34" y="0"/>
                    <a:pt x="115" y="58"/>
                    <a:pt x="115" y="129"/>
                  </a:cubicBezTo>
                  <a:cubicBezTo>
                    <a:pt x="115" y="200"/>
                    <a:pt x="134" y="258"/>
                    <a:pt x="159" y="258"/>
                  </a:cubicBezTo>
                  <a:lnTo>
                    <a:pt x="44" y="2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Oval 73">
              <a:extLst>
                <a:ext uri="{FF2B5EF4-FFF2-40B4-BE49-F238E27FC236}">
                  <a16:creationId xmlns:a16="http://schemas.microsoft.com/office/drawing/2014/main" id="{B4006991-D908-45CE-BA85-A49F42F4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8" y="7461252"/>
              <a:ext cx="279400" cy="819150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8" name="Freeform 77">
              <a:extLst>
                <a:ext uri="{FF2B5EF4-FFF2-40B4-BE49-F238E27FC236}">
                  <a16:creationId xmlns:a16="http://schemas.microsoft.com/office/drawing/2014/main" id="{B8DDBFC6-22D0-4DAF-9CE1-F01D396F2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278" y="7562852"/>
              <a:ext cx="377825" cy="615950"/>
            </a:xfrm>
            <a:custGeom>
              <a:avLst/>
              <a:gdLst>
                <a:gd name="T0" fmla="*/ 33 w 119"/>
                <a:gd name="T1" fmla="*/ 194 h 194"/>
                <a:gd name="T2" fmla="*/ 0 w 119"/>
                <a:gd name="T3" fmla="*/ 97 h 194"/>
                <a:gd name="T4" fmla="*/ 33 w 119"/>
                <a:gd name="T5" fmla="*/ 0 h 194"/>
                <a:gd name="T6" fmla="*/ 119 w 119"/>
                <a:gd name="T7" fmla="*/ 0 h 194"/>
                <a:gd name="T8" fmla="*/ 86 w 119"/>
                <a:gd name="T9" fmla="*/ 97 h 194"/>
                <a:gd name="T10" fmla="*/ 119 w 119"/>
                <a:gd name="T11" fmla="*/ 194 h 194"/>
                <a:gd name="T12" fmla="*/ 33 w 119"/>
                <a:gd name="T13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94">
                  <a:moveTo>
                    <a:pt x="33" y="194"/>
                  </a:moveTo>
                  <a:cubicBezTo>
                    <a:pt x="14" y="194"/>
                    <a:pt x="0" y="151"/>
                    <a:pt x="0" y="97"/>
                  </a:cubicBezTo>
                  <a:cubicBezTo>
                    <a:pt x="0" y="44"/>
                    <a:pt x="14" y="0"/>
                    <a:pt x="33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00" y="0"/>
                    <a:pt x="86" y="44"/>
                    <a:pt x="86" y="97"/>
                  </a:cubicBezTo>
                  <a:cubicBezTo>
                    <a:pt x="86" y="151"/>
                    <a:pt x="100" y="194"/>
                    <a:pt x="119" y="194"/>
                  </a:cubicBezTo>
                  <a:lnTo>
                    <a:pt x="33" y="1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9" name="Oval 76">
              <a:extLst>
                <a:ext uri="{FF2B5EF4-FFF2-40B4-BE49-F238E27FC236}">
                  <a16:creationId xmlns:a16="http://schemas.microsoft.com/office/drawing/2014/main" id="{925270BE-D579-4C92-8BA8-5C70606DF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4328" y="7562852"/>
              <a:ext cx="209550" cy="615950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65" name="Group 364" descr="horizontal stacked boxes">
            <a:extLst>
              <a:ext uri="{FF2B5EF4-FFF2-40B4-BE49-F238E27FC236}">
                <a16:creationId xmlns:a16="http://schemas.microsoft.com/office/drawing/2014/main" id="{4E1F1419-1C2F-4F7E-83A0-0E64744F5287}"/>
              </a:ext>
            </a:extLst>
          </p:cNvPr>
          <p:cNvGrpSpPr/>
          <p:nvPr/>
        </p:nvGrpSpPr>
        <p:grpSpPr>
          <a:xfrm>
            <a:off x="3397253" y="7137402"/>
            <a:ext cx="2960688" cy="1470025"/>
            <a:chOff x="3397253" y="7137402"/>
            <a:chExt cx="2960688" cy="1470025"/>
          </a:xfrm>
        </p:grpSpPr>
        <p:sp>
          <p:nvSpPr>
            <p:cNvPr id="14" name="Freeform 108">
              <a:extLst>
                <a:ext uri="{FF2B5EF4-FFF2-40B4-BE49-F238E27FC236}">
                  <a16:creationId xmlns:a16="http://schemas.microsoft.com/office/drawing/2014/main" id="{41ADB31E-0B24-4CCF-AE6B-7DFAA540E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69572" y="7137402"/>
              <a:ext cx="776288" cy="1470025"/>
            </a:xfrm>
            <a:custGeom>
              <a:avLst/>
              <a:gdLst>
                <a:gd name="T0" fmla="*/ 0 w 489"/>
                <a:gd name="T1" fmla="*/ 462 h 926"/>
                <a:gd name="T2" fmla="*/ 246 w 489"/>
                <a:gd name="T3" fmla="*/ 926 h 926"/>
                <a:gd name="T4" fmla="*/ 489 w 489"/>
                <a:gd name="T5" fmla="*/ 462 h 926"/>
                <a:gd name="T6" fmla="*/ 246 w 489"/>
                <a:gd name="T7" fmla="*/ 0 h 926"/>
                <a:gd name="T8" fmla="*/ 0 w 489"/>
                <a:gd name="T9" fmla="*/ 462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9" h="926">
                  <a:moveTo>
                    <a:pt x="0" y="462"/>
                  </a:moveTo>
                  <a:lnTo>
                    <a:pt x="246" y="926"/>
                  </a:lnTo>
                  <a:lnTo>
                    <a:pt x="489" y="462"/>
                  </a:lnTo>
                  <a:lnTo>
                    <a:pt x="246" y="0"/>
                  </a:lnTo>
                  <a:lnTo>
                    <a:pt x="0" y="4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2">
              <a:extLst>
                <a:ext uri="{FF2B5EF4-FFF2-40B4-BE49-F238E27FC236}">
                  <a16:creationId xmlns:a16="http://schemas.microsoft.com/office/drawing/2014/main" id="{7324DD20-4293-42E4-989D-9F25219486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397253" y="7870827"/>
              <a:ext cx="1165225" cy="736600"/>
            </a:xfrm>
            <a:custGeom>
              <a:avLst/>
              <a:gdLst>
                <a:gd name="T0" fmla="*/ 734 w 734"/>
                <a:gd name="T1" fmla="*/ 464 h 464"/>
                <a:gd name="T2" fmla="*/ 488 w 734"/>
                <a:gd name="T3" fmla="*/ 0 h 464"/>
                <a:gd name="T4" fmla="*/ 0 w 734"/>
                <a:gd name="T5" fmla="*/ 0 h 464"/>
                <a:gd name="T6" fmla="*/ 244 w 734"/>
                <a:gd name="T7" fmla="*/ 464 h 464"/>
                <a:gd name="T8" fmla="*/ 734 w 734"/>
                <a:gd name="T9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464">
                  <a:moveTo>
                    <a:pt x="734" y="464"/>
                  </a:moveTo>
                  <a:lnTo>
                    <a:pt x="488" y="0"/>
                  </a:lnTo>
                  <a:lnTo>
                    <a:pt x="0" y="0"/>
                  </a:lnTo>
                  <a:lnTo>
                    <a:pt x="244" y="464"/>
                  </a:lnTo>
                  <a:lnTo>
                    <a:pt x="734" y="4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4">
              <a:extLst>
                <a:ext uri="{FF2B5EF4-FFF2-40B4-BE49-F238E27FC236}">
                  <a16:creationId xmlns:a16="http://schemas.microsoft.com/office/drawing/2014/main" id="{3095C3C8-AC75-4425-AF73-0509B2FF4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397253" y="7137402"/>
              <a:ext cx="1165225" cy="733425"/>
            </a:xfrm>
            <a:custGeom>
              <a:avLst/>
              <a:gdLst>
                <a:gd name="T0" fmla="*/ 0 w 734"/>
                <a:gd name="T1" fmla="*/ 462 h 462"/>
                <a:gd name="T2" fmla="*/ 244 w 734"/>
                <a:gd name="T3" fmla="*/ 0 h 462"/>
                <a:gd name="T4" fmla="*/ 734 w 734"/>
                <a:gd name="T5" fmla="*/ 0 h 462"/>
                <a:gd name="T6" fmla="*/ 488 w 734"/>
                <a:gd name="T7" fmla="*/ 462 h 462"/>
                <a:gd name="T8" fmla="*/ 0 w 734"/>
                <a:gd name="T9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462">
                  <a:moveTo>
                    <a:pt x="0" y="462"/>
                  </a:moveTo>
                  <a:lnTo>
                    <a:pt x="244" y="0"/>
                  </a:lnTo>
                  <a:lnTo>
                    <a:pt x="734" y="0"/>
                  </a:lnTo>
                  <a:lnTo>
                    <a:pt x="488" y="462"/>
                  </a:lnTo>
                  <a:lnTo>
                    <a:pt x="0" y="4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0">
              <a:extLst>
                <a:ext uri="{FF2B5EF4-FFF2-40B4-BE49-F238E27FC236}">
                  <a16:creationId xmlns:a16="http://schemas.microsoft.com/office/drawing/2014/main" id="{D27E1332-E55B-450F-95AA-8BFC2F243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945860" y="7305677"/>
              <a:ext cx="600075" cy="1130300"/>
            </a:xfrm>
            <a:custGeom>
              <a:avLst/>
              <a:gdLst>
                <a:gd name="T0" fmla="*/ 0 w 378"/>
                <a:gd name="T1" fmla="*/ 356 h 712"/>
                <a:gd name="T2" fmla="*/ 188 w 378"/>
                <a:gd name="T3" fmla="*/ 712 h 712"/>
                <a:gd name="T4" fmla="*/ 378 w 378"/>
                <a:gd name="T5" fmla="*/ 356 h 712"/>
                <a:gd name="T6" fmla="*/ 188 w 378"/>
                <a:gd name="T7" fmla="*/ 0 h 712"/>
                <a:gd name="T8" fmla="*/ 0 w 378"/>
                <a:gd name="T9" fmla="*/ 356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712">
                  <a:moveTo>
                    <a:pt x="0" y="356"/>
                  </a:moveTo>
                  <a:lnTo>
                    <a:pt x="188" y="712"/>
                  </a:lnTo>
                  <a:lnTo>
                    <a:pt x="378" y="356"/>
                  </a:lnTo>
                  <a:lnTo>
                    <a:pt x="188" y="0"/>
                  </a:lnTo>
                  <a:lnTo>
                    <a:pt x="0" y="3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4">
              <a:extLst>
                <a:ext uri="{FF2B5EF4-FFF2-40B4-BE49-F238E27FC236}">
                  <a16:creationId xmlns:a16="http://schemas.microsoft.com/office/drawing/2014/main" id="{5E1BD7A8-E097-4834-9D11-832669334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52928" y="7870827"/>
              <a:ext cx="893763" cy="565150"/>
            </a:xfrm>
            <a:custGeom>
              <a:avLst/>
              <a:gdLst>
                <a:gd name="T0" fmla="*/ 563 w 563"/>
                <a:gd name="T1" fmla="*/ 356 h 356"/>
                <a:gd name="T2" fmla="*/ 375 w 563"/>
                <a:gd name="T3" fmla="*/ 0 h 356"/>
                <a:gd name="T4" fmla="*/ 0 w 563"/>
                <a:gd name="T5" fmla="*/ 0 h 356"/>
                <a:gd name="T6" fmla="*/ 188 w 563"/>
                <a:gd name="T7" fmla="*/ 356 h 356"/>
                <a:gd name="T8" fmla="*/ 563 w 563"/>
                <a:gd name="T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3" h="356">
                  <a:moveTo>
                    <a:pt x="563" y="356"/>
                  </a:moveTo>
                  <a:lnTo>
                    <a:pt x="375" y="0"/>
                  </a:lnTo>
                  <a:lnTo>
                    <a:pt x="0" y="0"/>
                  </a:lnTo>
                  <a:lnTo>
                    <a:pt x="188" y="356"/>
                  </a:lnTo>
                  <a:lnTo>
                    <a:pt x="563" y="3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6">
              <a:extLst>
                <a:ext uri="{FF2B5EF4-FFF2-40B4-BE49-F238E27FC236}">
                  <a16:creationId xmlns:a16="http://schemas.microsoft.com/office/drawing/2014/main" id="{7D6AF1B4-E69F-4546-965C-4627993E2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52928" y="7305677"/>
              <a:ext cx="893763" cy="565150"/>
            </a:xfrm>
            <a:custGeom>
              <a:avLst/>
              <a:gdLst>
                <a:gd name="T0" fmla="*/ 0 w 563"/>
                <a:gd name="T1" fmla="*/ 356 h 356"/>
                <a:gd name="T2" fmla="*/ 188 w 563"/>
                <a:gd name="T3" fmla="*/ 0 h 356"/>
                <a:gd name="T4" fmla="*/ 563 w 563"/>
                <a:gd name="T5" fmla="*/ 0 h 356"/>
                <a:gd name="T6" fmla="*/ 375 w 563"/>
                <a:gd name="T7" fmla="*/ 356 h 356"/>
                <a:gd name="T8" fmla="*/ 0 w 563"/>
                <a:gd name="T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3" h="356">
                  <a:moveTo>
                    <a:pt x="0" y="356"/>
                  </a:moveTo>
                  <a:lnTo>
                    <a:pt x="188" y="0"/>
                  </a:lnTo>
                  <a:lnTo>
                    <a:pt x="563" y="0"/>
                  </a:lnTo>
                  <a:lnTo>
                    <a:pt x="375" y="356"/>
                  </a:lnTo>
                  <a:lnTo>
                    <a:pt x="0" y="3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2">
              <a:extLst>
                <a:ext uri="{FF2B5EF4-FFF2-40B4-BE49-F238E27FC236}">
                  <a16:creationId xmlns:a16="http://schemas.microsoft.com/office/drawing/2014/main" id="{A194F12D-A5DF-4E02-90A6-FEC247D2E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760" y="7435852"/>
              <a:ext cx="457200" cy="869950"/>
            </a:xfrm>
            <a:custGeom>
              <a:avLst/>
              <a:gdLst>
                <a:gd name="T0" fmla="*/ 0 w 288"/>
                <a:gd name="T1" fmla="*/ 274 h 548"/>
                <a:gd name="T2" fmla="*/ 144 w 288"/>
                <a:gd name="T3" fmla="*/ 548 h 548"/>
                <a:gd name="T4" fmla="*/ 288 w 288"/>
                <a:gd name="T5" fmla="*/ 274 h 548"/>
                <a:gd name="T6" fmla="*/ 144 w 288"/>
                <a:gd name="T7" fmla="*/ 0 h 548"/>
                <a:gd name="T8" fmla="*/ 0 w 288"/>
                <a:gd name="T9" fmla="*/ 274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48">
                  <a:moveTo>
                    <a:pt x="0" y="274"/>
                  </a:moveTo>
                  <a:lnTo>
                    <a:pt x="144" y="548"/>
                  </a:lnTo>
                  <a:lnTo>
                    <a:pt x="288" y="274"/>
                  </a:lnTo>
                  <a:lnTo>
                    <a:pt x="144" y="0"/>
                  </a:lnTo>
                  <a:lnTo>
                    <a:pt x="0" y="2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36">
              <a:extLst>
                <a:ext uri="{FF2B5EF4-FFF2-40B4-BE49-F238E27FC236}">
                  <a16:creationId xmlns:a16="http://schemas.microsoft.com/office/drawing/2014/main" id="{139AC931-54DE-4956-BA7C-C46D794E2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84766" y="7870827"/>
              <a:ext cx="688975" cy="434975"/>
            </a:xfrm>
            <a:custGeom>
              <a:avLst/>
              <a:gdLst>
                <a:gd name="T0" fmla="*/ 434 w 434"/>
                <a:gd name="T1" fmla="*/ 274 h 274"/>
                <a:gd name="T2" fmla="*/ 290 w 434"/>
                <a:gd name="T3" fmla="*/ 0 h 274"/>
                <a:gd name="T4" fmla="*/ 0 w 434"/>
                <a:gd name="T5" fmla="*/ 0 h 274"/>
                <a:gd name="T6" fmla="*/ 144 w 434"/>
                <a:gd name="T7" fmla="*/ 274 h 274"/>
                <a:gd name="T8" fmla="*/ 434 w 434"/>
                <a:gd name="T9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4" h="274">
                  <a:moveTo>
                    <a:pt x="434" y="274"/>
                  </a:moveTo>
                  <a:lnTo>
                    <a:pt x="290" y="0"/>
                  </a:lnTo>
                  <a:lnTo>
                    <a:pt x="0" y="0"/>
                  </a:lnTo>
                  <a:lnTo>
                    <a:pt x="144" y="274"/>
                  </a:lnTo>
                  <a:lnTo>
                    <a:pt x="434" y="2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38">
              <a:extLst>
                <a:ext uri="{FF2B5EF4-FFF2-40B4-BE49-F238E27FC236}">
                  <a16:creationId xmlns:a16="http://schemas.microsoft.com/office/drawing/2014/main" id="{AA0778D1-D234-4400-B818-B8F0451E2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84766" y="7435852"/>
              <a:ext cx="688975" cy="434975"/>
            </a:xfrm>
            <a:custGeom>
              <a:avLst/>
              <a:gdLst>
                <a:gd name="T0" fmla="*/ 0 w 434"/>
                <a:gd name="T1" fmla="*/ 274 h 274"/>
                <a:gd name="T2" fmla="*/ 144 w 434"/>
                <a:gd name="T3" fmla="*/ 0 h 274"/>
                <a:gd name="T4" fmla="*/ 434 w 434"/>
                <a:gd name="T5" fmla="*/ 0 h 274"/>
                <a:gd name="T6" fmla="*/ 290 w 434"/>
                <a:gd name="T7" fmla="*/ 274 h 274"/>
                <a:gd name="T8" fmla="*/ 0 w 434"/>
                <a:gd name="T9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4" h="274">
                  <a:moveTo>
                    <a:pt x="0" y="274"/>
                  </a:moveTo>
                  <a:lnTo>
                    <a:pt x="144" y="0"/>
                  </a:lnTo>
                  <a:lnTo>
                    <a:pt x="434" y="0"/>
                  </a:lnTo>
                  <a:lnTo>
                    <a:pt x="290" y="274"/>
                  </a:lnTo>
                  <a:lnTo>
                    <a:pt x="0" y="2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44">
              <a:extLst>
                <a:ext uri="{FF2B5EF4-FFF2-40B4-BE49-F238E27FC236}">
                  <a16:creationId xmlns:a16="http://schemas.microsoft.com/office/drawing/2014/main" id="{5D143651-306B-4593-AC8A-B90E6418B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999960" y="7537452"/>
              <a:ext cx="355600" cy="669925"/>
            </a:xfrm>
            <a:custGeom>
              <a:avLst/>
              <a:gdLst>
                <a:gd name="T0" fmla="*/ 0 w 224"/>
                <a:gd name="T1" fmla="*/ 210 h 422"/>
                <a:gd name="T2" fmla="*/ 112 w 224"/>
                <a:gd name="T3" fmla="*/ 422 h 422"/>
                <a:gd name="T4" fmla="*/ 224 w 224"/>
                <a:gd name="T5" fmla="*/ 210 h 422"/>
                <a:gd name="T6" fmla="*/ 112 w 224"/>
                <a:gd name="T7" fmla="*/ 0 h 422"/>
                <a:gd name="T8" fmla="*/ 0 w 224"/>
                <a:gd name="T9" fmla="*/ 21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422">
                  <a:moveTo>
                    <a:pt x="0" y="210"/>
                  </a:moveTo>
                  <a:lnTo>
                    <a:pt x="112" y="422"/>
                  </a:lnTo>
                  <a:lnTo>
                    <a:pt x="224" y="210"/>
                  </a:lnTo>
                  <a:lnTo>
                    <a:pt x="112" y="0"/>
                  </a:lnTo>
                  <a:lnTo>
                    <a:pt x="0" y="2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8">
              <a:extLst>
                <a:ext uri="{FF2B5EF4-FFF2-40B4-BE49-F238E27FC236}">
                  <a16:creationId xmlns:a16="http://schemas.microsoft.com/office/drawing/2014/main" id="{A08BE828-0B81-4EF2-A666-DF3646E68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49916" y="7870827"/>
              <a:ext cx="530225" cy="336550"/>
            </a:xfrm>
            <a:custGeom>
              <a:avLst/>
              <a:gdLst>
                <a:gd name="T0" fmla="*/ 334 w 334"/>
                <a:gd name="T1" fmla="*/ 212 h 212"/>
                <a:gd name="T2" fmla="*/ 222 w 334"/>
                <a:gd name="T3" fmla="*/ 0 h 212"/>
                <a:gd name="T4" fmla="*/ 0 w 334"/>
                <a:gd name="T5" fmla="*/ 0 h 212"/>
                <a:gd name="T6" fmla="*/ 110 w 334"/>
                <a:gd name="T7" fmla="*/ 212 h 212"/>
                <a:gd name="T8" fmla="*/ 334 w 334"/>
                <a:gd name="T9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212">
                  <a:moveTo>
                    <a:pt x="334" y="212"/>
                  </a:moveTo>
                  <a:lnTo>
                    <a:pt x="222" y="0"/>
                  </a:lnTo>
                  <a:lnTo>
                    <a:pt x="0" y="0"/>
                  </a:lnTo>
                  <a:lnTo>
                    <a:pt x="110" y="212"/>
                  </a:lnTo>
                  <a:lnTo>
                    <a:pt x="334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0">
              <a:extLst>
                <a:ext uri="{FF2B5EF4-FFF2-40B4-BE49-F238E27FC236}">
                  <a16:creationId xmlns:a16="http://schemas.microsoft.com/office/drawing/2014/main" id="{A8FA801B-A6A8-43FD-A4FA-78C4BCCBA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49916" y="7537452"/>
              <a:ext cx="530225" cy="333375"/>
            </a:xfrm>
            <a:custGeom>
              <a:avLst/>
              <a:gdLst>
                <a:gd name="T0" fmla="*/ 0 w 334"/>
                <a:gd name="T1" fmla="*/ 210 h 210"/>
                <a:gd name="T2" fmla="*/ 110 w 334"/>
                <a:gd name="T3" fmla="*/ 0 h 210"/>
                <a:gd name="T4" fmla="*/ 334 w 334"/>
                <a:gd name="T5" fmla="*/ 0 h 210"/>
                <a:gd name="T6" fmla="*/ 222 w 334"/>
                <a:gd name="T7" fmla="*/ 210 h 210"/>
                <a:gd name="T8" fmla="*/ 0 w 334"/>
                <a:gd name="T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210">
                  <a:moveTo>
                    <a:pt x="0" y="210"/>
                  </a:moveTo>
                  <a:lnTo>
                    <a:pt x="110" y="0"/>
                  </a:lnTo>
                  <a:lnTo>
                    <a:pt x="334" y="0"/>
                  </a:lnTo>
                  <a:lnTo>
                    <a:pt x="222" y="210"/>
                  </a:lnTo>
                  <a:lnTo>
                    <a:pt x="0" y="2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116">
              <a:extLst>
                <a:ext uri="{FF2B5EF4-FFF2-40B4-BE49-F238E27FC236}">
                  <a16:creationId xmlns:a16="http://schemas.microsoft.com/office/drawing/2014/main" id="{AA4426C7-A789-4464-A01C-8EF5D7D00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397253" y="7137402"/>
              <a:ext cx="1165225" cy="733425"/>
            </a:xfrm>
            <a:custGeom>
              <a:avLst/>
              <a:gdLst>
                <a:gd name="T0" fmla="*/ 734 w 734"/>
                <a:gd name="T1" fmla="*/ 0 h 462"/>
                <a:gd name="T2" fmla="*/ 244 w 734"/>
                <a:gd name="T3" fmla="*/ 0 h 462"/>
                <a:gd name="T4" fmla="*/ 0 w 734"/>
                <a:gd name="T5" fmla="*/ 462 h 462"/>
                <a:gd name="T6" fmla="*/ 488 w 734"/>
                <a:gd name="T7" fmla="*/ 462 h 462"/>
                <a:gd name="T8" fmla="*/ 734 w 734"/>
                <a:gd name="T9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462">
                  <a:moveTo>
                    <a:pt x="734" y="0"/>
                  </a:moveTo>
                  <a:lnTo>
                    <a:pt x="244" y="0"/>
                  </a:lnTo>
                  <a:lnTo>
                    <a:pt x="0" y="462"/>
                  </a:lnTo>
                  <a:lnTo>
                    <a:pt x="488" y="462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128">
              <a:extLst>
                <a:ext uri="{FF2B5EF4-FFF2-40B4-BE49-F238E27FC236}">
                  <a16:creationId xmlns:a16="http://schemas.microsoft.com/office/drawing/2014/main" id="{71B1FEA0-6E0D-4C13-9C14-84BA6A790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52928" y="7305677"/>
              <a:ext cx="893763" cy="565150"/>
            </a:xfrm>
            <a:custGeom>
              <a:avLst/>
              <a:gdLst>
                <a:gd name="T0" fmla="*/ 563 w 563"/>
                <a:gd name="T1" fmla="*/ 0 h 356"/>
                <a:gd name="T2" fmla="*/ 188 w 563"/>
                <a:gd name="T3" fmla="*/ 0 h 356"/>
                <a:gd name="T4" fmla="*/ 188 w 563"/>
                <a:gd name="T5" fmla="*/ 0 h 356"/>
                <a:gd name="T6" fmla="*/ 0 w 563"/>
                <a:gd name="T7" fmla="*/ 356 h 356"/>
                <a:gd name="T8" fmla="*/ 375 w 563"/>
                <a:gd name="T9" fmla="*/ 356 h 356"/>
                <a:gd name="T10" fmla="*/ 563 w 563"/>
                <a:gd name="T11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3" h="356">
                  <a:moveTo>
                    <a:pt x="563" y="0"/>
                  </a:moveTo>
                  <a:lnTo>
                    <a:pt x="188" y="0"/>
                  </a:lnTo>
                  <a:lnTo>
                    <a:pt x="188" y="0"/>
                  </a:lnTo>
                  <a:lnTo>
                    <a:pt x="0" y="356"/>
                  </a:lnTo>
                  <a:lnTo>
                    <a:pt x="375" y="356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140">
              <a:extLst>
                <a:ext uri="{FF2B5EF4-FFF2-40B4-BE49-F238E27FC236}">
                  <a16:creationId xmlns:a16="http://schemas.microsoft.com/office/drawing/2014/main" id="{F2660A81-3E05-4755-BA00-0EAB57BFD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84766" y="7435852"/>
              <a:ext cx="688975" cy="434975"/>
            </a:xfrm>
            <a:custGeom>
              <a:avLst/>
              <a:gdLst>
                <a:gd name="T0" fmla="*/ 434 w 434"/>
                <a:gd name="T1" fmla="*/ 0 h 274"/>
                <a:gd name="T2" fmla="*/ 146 w 434"/>
                <a:gd name="T3" fmla="*/ 0 h 274"/>
                <a:gd name="T4" fmla="*/ 144 w 434"/>
                <a:gd name="T5" fmla="*/ 0 h 274"/>
                <a:gd name="T6" fmla="*/ 0 w 434"/>
                <a:gd name="T7" fmla="*/ 274 h 274"/>
                <a:gd name="T8" fmla="*/ 290 w 434"/>
                <a:gd name="T9" fmla="*/ 274 h 274"/>
                <a:gd name="T10" fmla="*/ 434 w 434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4" h="274">
                  <a:moveTo>
                    <a:pt x="434" y="0"/>
                  </a:moveTo>
                  <a:lnTo>
                    <a:pt x="146" y="0"/>
                  </a:lnTo>
                  <a:lnTo>
                    <a:pt x="144" y="0"/>
                  </a:lnTo>
                  <a:lnTo>
                    <a:pt x="0" y="274"/>
                  </a:lnTo>
                  <a:lnTo>
                    <a:pt x="290" y="274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152">
              <a:extLst>
                <a:ext uri="{FF2B5EF4-FFF2-40B4-BE49-F238E27FC236}">
                  <a16:creationId xmlns:a16="http://schemas.microsoft.com/office/drawing/2014/main" id="{083EEF11-B9D7-4463-B416-60F736F2D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49916" y="7537452"/>
              <a:ext cx="530225" cy="333375"/>
            </a:xfrm>
            <a:custGeom>
              <a:avLst/>
              <a:gdLst>
                <a:gd name="T0" fmla="*/ 334 w 334"/>
                <a:gd name="T1" fmla="*/ 0 h 210"/>
                <a:gd name="T2" fmla="*/ 112 w 334"/>
                <a:gd name="T3" fmla="*/ 0 h 210"/>
                <a:gd name="T4" fmla="*/ 110 w 334"/>
                <a:gd name="T5" fmla="*/ 0 h 210"/>
                <a:gd name="T6" fmla="*/ 0 w 334"/>
                <a:gd name="T7" fmla="*/ 210 h 210"/>
                <a:gd name="T8" fmla="*/ 222 w 334"/>
                <a:gd name="T9" fmla="*/ 210 h 210"/>
                <a:gd name="T10" fmla="*/ 334 w 334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210">
                  <a:moveTo>
                    <a:pt x="334" y="0"/>
                  </a:moveTo>
                  <a:lnTo>
                    <a:pt x="112" y="0"/>
                  </a:lnTo>
                  <a:lnTo>
                    <a:pt x="110" y="0"/>
                  </a:lnTo>
                  <a:lnTo>
                    <a:pt x="0" y="210"/>
                  </a:lnTo>
                  <a:lnTo>
                    <a:pt x="222" y="210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110">
              <a:extLst>
                <a:ext uri="{FF2B5EF4-FFF2-40B4-BE49-F238E27FC236}">
                  <a16:creationId xmlns:a16="http://schemas.microsoft.com/office/drawing/2014/main" id="{4B14829D-357F-452F-8FD5-B1CE033DD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953" y="7137402"/>
              <a:ext cx="479425" cy="1470025"/>
            </a:xfrm>
            <a:custGeom>
              <a:avLst/>
              <a:gdLst>
                <a:gd name="T0" fmla="*/ 246 w 302"/>
                <a:gd name="T1" fmla="*/ 0 h 926"/>
                <a:gd name="T2" fmla="*/ 0 w 302"/>
                <a:gd name="T3" fmla="*/ 462 h 926"/>
                <a:gd name="T4" fmla="*/ 246 w 302"/>
                <a:gd name="T5" fmla="*/ 926 h 926"/>
                <a:gd name="T6" fmla="*/ 302 w 302"/>
                <a:gd name="T7" fmla="*/ 818 h 926"/>
                <a:gd name="T8" fmla="*/ 114 w 302"/>
                <a:gd name="T9" fmla="*/ 462 h 926"/>
                <a:gd name="T10" fmla="*/ 136 w 302"/>
                <a:gd name="T11" fmla="*/ 462 h 926"/>
                <a:gd name="T12" fmla="*/ 114 w 302"/>
                <a:gd name="T13" fmla="*/ 462 h 926"/>
                <a:gd name="T14" fmla="*/ 302 w 302"/>
                <a:gd name="T15" fmla="*/ 106 h 926"/>
                <a:gd name="T16" fmla="*/ 246 w 302"/>
                <a:gd name="T17" fmla="*/ 0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926">
                  <a:moveTo>
                    <a:pt x="246" y="0"/>
                  </a:moveTo>
                  <a:lnTo>
                    <a:pt x="0" y="462"/>
                  </a:lnTo>
                  <a:lnTo>
                    <a:pt x="246" y="926"/>
                  </a:lnTo>
                  <a:lnTo>
                    <a:pt x="302" y="818"/>
                  </a:lnTo>
                  <a:lnTo>
                    <a:pt x="114" y="462"/>
                  </a:lnTo>
                  <a:lnTo>
                    <a:pt x="136" y="462"/>
                  </a:lnTo>
                  <a:lnTo>
                    <a:pt x="114" y="462"/>
                  </a:lnTo>
                  <a:lnTo>
                    <a:pt x="302" y="10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122">
              <a:extLst>
                <a:ext uri="{FF2B5EF4-FFF2-40B4-BE49-F238E27FC236}">
                  <a16:creationId xmlns:a16="http://schemas.microsoft.com/office/drawing/2014/main" id="{A5C40221-5FD8-470F-8347-E2D9EB118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948241" y="7305677"/>
              <a:ext cx="368300" cy="1130300"/>
            </a:xfrm>
            <a:custGeom>
              <a:avLst/>
              <a:gdLst>
                <a:gd name="T0" fmla="*/ 188 w 232"/>
                <a:gd name="T1" fmla="*/ 0 h 712"/>
                <a:gd name="T2" fmla="*/ 12 w 232"/>
                <a:gd name="T3" fmla="*/ 334 h 712"/>
                <a:gd name="T4" fmla="*/ 0 w 232"/>
                <a:gd name="T5" fmla="*/ 356 h 712"/>
                <a:gd name="T6" fmla="*/ 188 w 232"/>
                <a:gd name="T7" fmla="*/ 712 h 712"/>
                <a:gd name="T8" fmla="*/ 232 w 232"/>
                <a:gd name="T9" fmla="*/ 630 h 712"/>
                <a:gd name="T10" fmla="*/ 230 w 232"/>
                <a:gd name="T11" fmla="*/ 630 h 712"/>
                <a:gd name="T12" fmla="*/ 86 w 232"/>
                <a:gd name="T13" fmla="*/ 356 h 712"/>
                <a:gd name="T14" fmla="*/ 230 w 232"/>
                <a:gd name="T15" fmla="*/ 82 h 712"/>
                <a:gd name="T16" fmla="*/ 232 w 232"/>
                <a:gd name="T17" fmla="*/ 82 h 712"/>
                <a:gd name="T18" fmla="*/ 188 w 232"/>
                <a:gd name="T19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712">
                  <a:moveTo>
                    <a:pt x="188" y="0"/>
                  </a:moveTo>
                  <a:lnTo>
                    <a:pt x="12" y="334"/>
                  </a:lnTo>
                  <a:lnTo>
                    <a:pt x="0" y="356"/>
                  </a:lnTo>
                  <a:lnTo>
                    <a:pt x="188" y="712"/>
                  </a:lnTo>
                  <a:lnTo>
                    <a:pt x="232" y="630"/>
                  </a:lnTo>
                  <a:lnTo>
                    <a:pt x="230" y="630"/>
                  </a:lnTo>
                  <a:lnTo>
                    <a:pt x="86" y="356"/>
                  </a:lnTo>
                  <a:lnTo>
                    <a:pt x="230" y="82"/>
                  </a:lnTo>
                  <a:lnTo>
                    <a:pt x="232" y="82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134">
              <a:extLst>
                <a:ext uri="{FF2B5EF4-FFF2-40B4-BE49-F238E27FC236}">
                  <a16:creationId xmlns:a16="http://schemas.microsoft.com/office/drawing/2014/main" id="{033A4C18-44F3-4B17-8795-6A4D38BB4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45141" y="7435852"/>
              <a:ext cx="282575" cy="869950"/>
            </a:xfrm>
            <a:custGeom>
              <a:avLst/>
              <a:gdLst>
                <a:gd name="T0" fmla="*/ 144 w 178"/>
                <a:gd name="T1" fmla="*/ 0 h 548"/>
                <a:gd name="T2" fmla="*/ 0 w 178"/>
                <a:gd name="T3" fmla="*/ 272 h 548"/>
                <a:gd name="T4" fmla="*/ 0 w 178"/>
                <a:gd name="T5" fmla="*/ 274 h 548"/>
                <a:gd name="T6" fmla="*/ 144 w 178"/>
                <a:gd name="T7" fmla="*/ 548 h 548"/>
                <a:gd name="T8" fmla="*/ 178 w 178"/>
                <a:gd name="T9" fmla="*/ 486 h 548"/>
                <a:gd name="T10" fmla="*/ 176 w 178"/>
                <a:gd name="T11" fmla="*/ 486 h 548"/>
                <a:gd name="T12" fmla="*/ 66 w 178"/>
                <a:gd name="T13" fmla="*/ 274 h 548"/>
                <a:gd name="T14" fmla="*/ 176 w 178"/>
                <a:gd name="T15" fmla="*/ 64 h 548"/>
                <a:gd name="T16" fmla="*/ 178 w 178"/>
                <a:gd name="T17" fmla="*/ 64 h 548"/>
                <a:gd name="T18" fmla="*/ 144 w 178"/>
                <a:gd name="T19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" h="548">
                  <a:moveTo>
                    <a:pt x="144" y="0"/>
                  </a:moveTo>
                  <a:lnTo>
                    <a:pt x="0" y="272"/>
                  </a:lnTo>
                  <a:lnTo>
                    <a:pt x="0" y="274"/>
                  </a:lnTo>
                  <a:lnTo>
                    <a:pt x="144" y="548"/>
                  </a:lnTo>
                  <a:lnTo>
                    <a:pt x="178" y="486"/>
                  </a:lnTo>
                  <a:lnTo>
                    <a:pt x="176" y="486"/>
                  </a:lnTo>
                  <a:lnTo>
                    <a:pt x="66" y="274"/>
                  </a:lnTo>
                  <a:lnTo>
                    <a:pt x="176" y="64"/>
                  </a:lnTo>
                  <a:lnTo>
                    <a:pt x="178" y="6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46">
              <a:extLst>
                <a:ext uri="{FF2B5EF4-FFF2-40B4-BE49-F238E27FC236}">
                  <a16:creationId xmlns:a16="http://schemas.microsoft.com/office/drawing/2014/main" id="{4F06D5D9-2137-4EB7-A9D5-9257EED93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002341" y="7537452"/>
              <a:ext cx="355600" cy="669925"/>
            </a:xfrm>
            <a:custGeom>
              <a:avLst/>
              <a:gdLst>
                <a:gd name="T0" fmla="*/ 112 w 224"/>
                <a:gd name="T1" fmla="*/ 0 h 422"/>
                <a:gd name="T2" fmla="*/ 0 w 224"/>
                <a:gd name="T3" fmla="*/ 210 h 422"/>
                <a:gd name="T4" fmla="*/ 0 w 224"/>
                <a:gd name="T5" fmla="*/ 210 h 422"/>
                <a:gd name="T6" fmla="*/ 112 w 224"/>
                <a:gd name="T7" fmla="*/ 422 h 422"/>
                <a:gd name="T8" fmla="*/ 224 w 224"/>
                <a:gd name="T9" fmla="*/ 210 h 422"/>
                <a:gd name="T10" fmla="*/ 112 w 224"/>
                <a:gd name="T11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422">
                  <a:moveTo>
                    <a:pt x="112" y="0"/>
                  </a:moveTo>
                  <a:lnTo>
                    <a:pt x="0" y="210"/>
                  </a:lnTo>
                  <a:lnTo>
                    <a:pt x="0" y="210"/>
                  </a:lnTo>
                  <a:lnTo>
                    <a:pt x="112" y="422"/>
                  </a:lnTo>
                  <a:lnTo>
                    <a:pt x="224" y="21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107">
              <a:extLst>
                <a:ext uri="{FF2B5EF4-FFF2-40B4-BE49-F238E27FC236}">
                  <a16:creationId xmlns:a16="http://schemas.microsoft.com/office/drawing/2014/main" id="{2CD5BB1F-794D-43B6-8544-A279F8D891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397253" y="7137402"/>
              <a:ext cx="774700" cy="1470025"/>
            </a:xfrm>
            <a:custGeom>
              <a:avLst/>
              <a:gdLst>
                <a:gd name="T0" fmla="*/ 0 w 488"/>
                <a:gd name="T1" fmla="*/ 462 h 926"/>
                <a:gd name="T2" fmla="*/ 244 w 488"/>
                <a:gd name="T3" fmla="*/ 926 h 926"/>
                <a:gd name="T4" fmla="*/ 488 w 488"/>
                <a:gd name="T5" fmla="*/ 462 h 926"/>
                <a:gd name="T6" fmla="*/ 244 w 488"/>
                <a:gd name="T7" fmla="*/ 0 h 926"/>
                <a:gd name="T8" fmla="*/ 0 w 488"/>
                <a:gd name="T9" fmla="*/ 462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8" h="926">
                  <a:moveTo>
                    <a:pt x="0" y="462"/>
                  </a:moveTo>
                  <a:lnTo>
                    <a:pt x="244" y="926"/>
                  </a:lnTo>
                  <a:lnTo>
                    <a:pt x="488" y="462"/>
                  </a:lnTo>
                  <a:lnTo>
                    <a:pt x="244" y="0"/>
                  </a:lnTo>
                  <a:lnTo>
                    <a:pt x="0" y="4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109">
              <a:extLst>
                <a:ext uri="{FF2B5EF4-FFF2-40B4-BE49-F238E27FC236}">
                  <a16:creationId xmlns:a16="http://schemas.microsoft.com/office/drawing/2014/main" id="{4C2B93AF-FB38-4BBE-8BB7-5A6E94C9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953" y="7137402"/>
              <a:ext cx="776288" cy="1470025"/>
            </a:xfrm>
            <a:custGeom>
              <a:avLst/>
              <a:gdLst>
                <a:gd name="T0" fmla="*/ 0 w 489"/>
                <a:gd name="T1" fmla="*/ 462 h 926"/>
                <a:gd name="T2" fmla="*/ 246 w 489"/>
                <a:gd name="T3" fmla="*/ 926 h 926"/>
                <a:gd name="T4" fmla="*/ 489 w 489"/>
                <a:gd name="T5" fmla="*/ 462 h 926"/>
                <a:gd name="T6" fmla="*/ 246 w 489"/>
                <a:gd name="T7" fmla="*/ 0 h 926"/>
                <a:gd name="T8" fmla="*/ 0 w 489"/>
                <a:gd name="T9" fmla="*/ 462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9" h="926">
                  <a:moveTo>
                    <a:pt x="0" y="462"/>
                  </a:moveTo>
                  <a:lnTo>
                    <a:pt x="246" y="926"/>
                  </a:lnTo>
                  <a:lnTo>
                    <a:pt x="489" y="462"/>
                  </a:lnTo>
                  <a:lnTo>
                    <a:pt x="246" y="0"/>
                  </a:lnTo>
                  <a:lnTo>
                    <a:pt x="0" y="4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111">
              <a:extLst>
                <a:ext uri="{FF2B5EF4-FFF2-40B4-BE49-F238E27FC236}">
                  <a16:creationId xmlns:a16="http://schemas.microsoft.com/office/drawing/2014/main" id="{73E9F35E-8061-45B2-9DBB-B52B8B5CE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953" y="7137402"/>
              <a:ext cx="479425" cy="1470025"/>
            </a:xfrm>
            <a:custGeom>
              <a:avLst/>
              <a:gdLst>
                <a:gd name="T0" fmla="*/ 246 w 302"/>
                <a:gd name="T1" fmla="*/ 0 h 926"/>
                <a:gd name="T2" fmla="*/ 0 w 302"/>
                <a:gd name="T3" fmla="*/ 462 h 926"/>
                <a:gd name="T4" fmla="*/ 246 w 302"/>
                <a:gd name="T5" fmla="*/ 926 h 926"/>
                <a:gd name="T6" fmla="*/ 302 w 302"/>
                <a:gd name="T7" fmla="*/ 818 h 926"/>
                <a:gd name="T8" fmla="*/ 114 w 302"/>
                <a:gd name="T9" fmla="*/ 462 h 926"/>
                <a:gd name="T10" fmla="*/ 136 w 302"/>
                <a:gd name="T11" fmla="*/ 462 h 926"/>
                <a:gd name="T12" fmla="*/ 114 w 302"/>
                <a:gd name="T13" fmla="*/ 462 h 926"/>
                <a:gd name="T14" fmla="*/ 302 w 302"/>
                <a:gd name="T15" fmla="*/ 106 h 926"/>
                <a:gd name="T16" fmla="*/ 246 w 302"/>
                <a:gd name="T17" fmla="*/ 0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926">
                  <a:moveTo>
                    <a:pt x="246" y="0"/>
                  </a:moveTo>
                  <a:lnTo>
                    <a:pt x="0" y="462"/>
                  </a:lnTo>
                  <a:lnTo>
                    <a:pt x="246" y="926"/>
                  </a:lnTo>
                  <a:lnTo>
                    <a:pt x="302" y="818"/>
                  </a:lnTo>
                  <a:lnTo>
                    <a:pt x="114" y="462"/>
                  </a:lnTo>
                  <a:lnTo>
                    <a:pt x="136" y="462"/>
                  </a:lnTo>
                  <a:lnTo>
                    <a:pt x="114" y="462"/>
                  </a:lnTo>
                  <a:lnTo>
                    <a:pt x="302" y="106"/>
                  </a:lnTo>
                  <a:lnTo>
                    <a:pt x="2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113">
              <a:extLst>
                <a:ext uri="{FF2B5EF4-FFF2-40B4-BE49-F238E27FC236}">
                  <a16:creationId xmlns:a16="http://schemas.microsoft.com/office/drawing/2014/main" id="{EB50B67F-85F4-4855-BD32-40E9920CF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397253" y="7870827"/>
              <a:ext cx="1165225" cy="736600"/>
            </a:xfrm>
            <a:custGeom>
              <a:avLst/>
              <a:gdLst>
                <a:gd name="T0" fmla="*/ 734 w 734"/>
                <a:gd name="T1" fmla="*/ 464 h 464"/>
                <a:gd name="T2" fmla="*/ 488 w 734"/>
                <a:gd name="T3" fmla="*/ 0 h 464"/>
                <a:gd name="T4" fmla="*/ 0 w 734"/>
                <a:gd name="T5" fmla="*/ 0 h 464"/>
                <a:gd name="T6" fmla="*/ 244 w 734"/>
                <a:gd name="T7" fmla="*/ 464 h 464"/>
                <a:gd name="T8" fmla="*/ 734 w 734"/>
                <a:gd name="T9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464">
                  <a:moveTo>
                    <a:pt x="734" y="464"/>
                  </a:moveTo>
                  <a:lnTo>
                    <a:pt x="488" y="0"/>
                  </a:lnTo>
                  <a:lnTo>
                    <a:pt x="0" y="0"/>
                  </a:lnTo>
                  <a:lnTo>
                    <a:pt x="244" y="464"/>
                  </a:lnTo>
                  <a:lnTo>
                    <a:pt x="734" y="46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115">
              <a:extLst>
                <a:ext uri="{FF2B5EF4-FFF2-40B4-BE49-F238E27FC236}">
                  <a16:creationId xmlns:a16="http://schemas.microsoft.com/office/drawing/2014/main" id="{9330DFCD-DBE0-4D44-85FA-E56704C6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397253" y="7137402"/>
              <a:ext cx="1165225" cy="733425"/>
            </a:xfrm>
            <a:custGeom>
              <a:avLst/>
              <a:gdLst>
                <a:gd name="T0" fmla="*/ 0 w 734"/>
                <a:gd name="T1" fmla="*/ 462 h 462"/>
                <a:gd name="T2" fmla="*/ 244 w 734"/>
                <a:gd name="T3" fmla="*/ 0 h 462"/>
                <a:gd name="T4" fmla="*/ 734 w 734"/>
                <a:gd name="T5" fmla="*/ 0 h 462"/>
                <a:gd name="T6" fmla="*/ 488 w 734"/>
                <a:gd name="T7" fmla="*/ 462 h 462"/>
                <a:gd name="T8" fmla="*/ 0 w 734"/>
                <a:gd name="T9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462">
                  <a:moveTo>
                    <a:pt x="0" y="462"/>
                  </a:moveTo>
                  <a:lnTo>
                    <a:pt x="244" y="0"/>
                  </a:lnTo>
                  <a:lnTo>
                    <a:pt x="734" y="0"/>
                  </a:lnTo>
                  <a:lnTo>
                    <a:pt x="488" y="462"/>
                  </a:lnTo>
                  <a:lnTo>
                    <a:pt x="0" y="4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117">
              <a:extLst>
                <a:ext uri="{FF2B5EF4-FFF2-40B4-BE49-F238E27FC236}">
                  <a16:creationId xmlns:a16="http://schemas.microsoft.com/office/drawing/2014/main" id="{CCC4DCAA-D077-4D8A-83AD-004DC030D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397253" y="7137402"/>
              <a:ext cx="1165225" cy="733425"/>
            </a:xfrm>
            <a:custGeom>
              <a:avLst/>
              <a:gdLst>
                <a:gd name="T0" fmla="*/ 734 w 734"/>
                <a:gd name="T1" fmla="*/ 0 h 462"/>
                <a:gd name="T2" fmla="*/ 244 w 734"/>
                <a:gd name="T3" fmla="*/ 0 h 462"/>
                <a:gd name="T4" fmla="*/ 0 w 734"/>
                <a:gd name="T5" fmla="*/ 462 h 462"/>
                <a:gd name="T6" fmla="*/ 488 w 734"/>
                <a:gd name="T7" fmla="*/ 462 h 462"/>
                <a:gd name="T8" fmla="*/ 734 w 734"/>
                <a:gd name="T9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462">
                  <a:moveTo>
                    <a:pt x="734" y="0"/>
                  </a:moveTo>
                  <a:lnTo>
                    <a:pt x="244" y="0"/>
                  </a:lnTo>
                  <a:lnTo>
                    <a:pt x="0" y="462"/>
                  </a:lnTo>
                  <a:lnTo>
                    <a:pt x="488" y="462"/>
                  </a:lnTo>
                  <a:lnTo>
                    <a:pt x="7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119">
              <a:extLst>
                <a:ext uri="{FF2B5EF4-FFF2-40B4-BE49-F238E27FC236}">
                  <a16:creationId xmlns:a16="http://schemas.microsoft.com/office/drawing/2014/main" id="{32EFB67C-69BB-44FA-8E9E-B0028678C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853" y="7305677"/>
              <a:ext cx="598488" cy="1130300"/>
            </a:xfrm>
            <a:custGeom>
              <a:avLst/>
              <a:gdLst>
                <a:gd name="T0" fmla="*/ 0 w 377"/>
                <a:gd name="T1" fmla="*/ 356 h 712"/>
                <a:gd name="T2" fmla="*/ 188 w 377"/>
                <a:gd name="T3" fmla="*/ 712 h 712"/>
                <a:gd name="T4" fmla="*/ 377 w 377"/>
                <a:gd name="T5" fmla="*/ 356 h 712"/>
                <a:gd name="T6" fmla="*/ 188 w 377"/>
                <a:gd name="T7" fmla="*/ 0 h 712"/>
                <a:gd name="T8" fmla="*/ 0 w 377"/>
                <a:gd name="T9" fmla="*/ 356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7" h="712">
                  <a:moveTo>
                    <a:pt x="0" y="356"/>
                  </a:moveTo>
                  <a:lnTo>
                    <a:pt x="188" y="712"/>
                  </a:lnTo>
                  <a:lnTo>
                    <a:pt x="377" y="356"/>
                  </a:lnTo>
                  <a:lnTo>
                    <a:pt x="188" y="0"/>
                  </a:lnTo>
                  <a:lnTo>
                    <a:pt x="0" y="3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121">
              <a:extLst>
                <a:ext uri="{FF2B5EF4-FFF2-40B4-BE49-F238E27FC236}">
                  <a16:creationId xmlns:a16="http://schemas.microsoft.com/office/drawing/2014/main" id="{D08339CF-287D-4BF3-B6DE-9DF49B9DA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948241" y="7305677"/>
              <a:ext cx="600075" cy="1130300"/>
            </a:xfrm>
            <a:custGeom>
              <a:avLst/>
              <a:gdLst>
                <a:gd name="T0" fmla="*/ 0 w 378"/>
                <a:gd name="T1" fmla="*/ 356 h 712"/>
                <a:gd name="T2" fmla="*/ 188 w 378"/>
                <a:gd name="T3" fmla="*/ 712 h 712"/>
                <a:gd name="T4" fmla="*/ 378 w 378"/>
                <a:gd name="T5" fmla="*/ 356 h 712"/>
                <a:gd name="T6" fmla="*/ 188 w 378"/>
                <a:gd name="T7" fmla="*/ 0 h 712"/>
                <a:gd name="T8" fmla="*/ 0 w 378"/>
                <a:gd name="T9" fmla="*/ 356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712">
                  <a:moveTo>
                    <a:pt x="0" y="356"/>
                  </a:moveTo>
                  <a:lnTo>
                    <a:pt x="188" y="712"/>
                  </a:lnTo>
                  <a:lnTo>
                    <a:pt x="378" y="356"/>
                  </a:lnTo>
                  <a:lnTo>
                    <a:pt x="188" y="0"/>
                  </a:lnTo>
                  <a:lnTo>
                    <a:pt x="0" y="3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23">
              <a:extLst>
                <a:ext uri="{FF2B5EF4-FFF2-40B4-BE49-F238E27FC236}">
                  <a16:creationId xmlns:a16="http://schemas.microsoft.com/office/drawing/2014/main" id="{AAF3E12C-4828-48EE-9074-B2D4B649D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948241" y="7305677"/>
              <a:ext cx="368300" cy="1130300"/>
            </a:xfrm>
            <a:custGeom>
              <a:avLst/>
              <a:gdLst>
                <a:gd name="T0" fmla="*/ 188 w 232"/>
                <a:gd name="T1" fmla="*/ 0 h 712"/>
                <a:gd name="T2" fmla="*/ 12 w 232"/>
                <a:gd name="T3" fmla="*/ 334 h 712"/>
                <a:gd name="T4" fmla="*/ 0 w 232"/>
                <a:gd name="T5" fmla="*/ 356 h 712"/>
                <a:gd name="T6" fmla="*/ 188 w 232"/>
                <a:gd name="T7" fmla="*/ 712 h 712"/>
                <a:gd name="T8" fmla="*/ 232 w 232"/>
                <a:gd name="T9" fmla="*/ 630 h 712"/>
                <a:gd name="T10" fmla="*/ 230 w 232"/>
                <a:gd name="T11" fmla="*/ 630 h 712"/>
                <a:gd name="T12" fmla="*/ 86 w 232"/>
                <a:gd name="T13" fmla="*/ 356 h 712"/>
                <a:gd name="T14" fmla="*/ 230 w 232"/>
                <a:gd name="T15" fmla="*/ 82 h 712"/>
                <a:gd name="T16" fmla="*/ 232 w 232"/>
                <a:gd name="T17" fmla="*/ 82 h 712"/>
                <a:gd name="T18" fmla="*/ 188 w 232"/>
                <a:gd name="T19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712">
                  <a:moveTo>
                    <a:pt x="188" y="0"/>
                  </a:moveTo>
                  <a:lnTo>
                    <a:pt x="12" y="334"/>
                  </a:lnTo>
                  <a:lnTo>
                    <a:pt x="0" y="356"/>
                  </a:lnTo>
                  <a:lnTo>
                    <a:pt x="188" y="712"/>
                  </a:lnTo>
                  <a:lnTo>
                    <a:pt x="232" y="630"/>
                  </a:lnTo>
                  <a:lnTo>
                    <a:pt x="230" y="630"/>
                  </a:lnTo>
                  <a:lnTo>
                    <a:pt x="86" y="356"/>
                  </a:lnTo>
                  <a:lnTo>
                    <a:pt x="230" y="82"/>
                  </a:lnTo>
                  <a:lnTo>
                    <a:pt x="232" y="82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125">
              <a:extLst>
                <a:ext uri="{FF2B5EF4-FFF2-40B4-BE49-F238E27FC236}">
                  <a16:creationId xmlns:a16="http://schemas.microsoft.com/office/drawing/2014/main" id="{911E4B06-1498-4E4D-87C9-3393811D8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52928" y="7870827"/>
              <a:ext cx="893763" cy="565150"/>
            </a:xfrm>
            <a:custGeom>
              <a:avLst/>
              <a:gdLst>
                <a:gd name="T0" fmla="*/ 563 w 563"/>
                <a:gd name="T1" fmla="*/ 356 h 356"/>
                <a:gd name="T2" fmla="*/ 375 w 563"/>
                <a:gd name="T3" fmla="*/ 0 h 356"/>
                <a:gd name="T4" fmla="*/ 0 w 563"/>
                <a:gd name="T5" fmla="*/ 0 h 356"/>
                <a:gd name="T6" fmla="*/ 188 w 563"/>
                <a:gd name="T7" fmla="*/ 356 h 356"/>
                <a:gd name="T8" fmla="*/ 563 w 563"/>
                <a:gd name="T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3" h="356">
                  <a:moveTo>
                    <a:pt x="563" y="356"/>
                  </a:moveTo>
                  <a:lnTo>
                    <a:pt x="375" y="0"/>
                  </a:lnTo>
                  <a:lnTo>
                    <a:pt x="0" y="0"/>
                  </a:lnTo>
                  <a:lnTo>
                    <a:pt x="188" y="356"/>
                  </a:lnTo>
                  <a:lnTo>
                    <a:pt x="563" y="3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127">
              <a:extLst>
                <a:ext uri="{FF2B5EF4-FFF2-40B4-BE49-F238E27FC236}">
                  <a16:creationId xmlns:a16="http://schemas.microsoft.com/office/drawing/2014/main" id="{6BCB2ACF-F79A-4F83-B243-6C122EB7D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52928" y="7305677"/>
              <a:ext cx="893763" cy="565150"/>
            </a:xfrm>
            <a:custGeom>
              <a:avLst/>
              <a:gdLst>
                <a:gd name="T0" fmla="*/ 0 w 563"/>
                <a:gd name="T1" fmla="*/ 356 h 356"/>
                <a:gd name="T2" fmla="*/ 188 w 563"/>
                <a:gd name="T3" fmla="*/ 0 h 356"/>
                <a:gd name="T4" fmla="*/ 563 w 563"/>
                <a:gd name="T5" fmla="*/ 0 h 356"/>
                <a:gd name="T6" fmla="*/ 375 w 563"/>
                <a:gd name="T7" fmla="*/ 356 h 356"/>
                <a:gd name="T8" fmla="*/ 0 w 563"/>
                <a:gd name="T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3" h="356">
                  <a:moveTo>
                    <a:pt x="0" y="356"/>
                  </a:moveTo>
                  <a:lnTo>
                    <a:pt x="188" y="0"/>
                  </a:lnTo>
                  <a:lnTo>
                    <a:pt x="563" y="0"/>
                  </a:lnTo>
                  <a:lnTo>
                    <a:pt x="375" y="356"/>
                  </a:lnTo>
                  <a:lnTo>
                    <a:pt x="0" y="3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129">
              <a:extLst>
                <a:ext uri="{FF2B5EF4-FFF2-40B4-BE49-F238E27FC236}">
                  <a16:creationId xmlns:a16="http://schemas.microsoft.com/office/drawing/2014/main" id="{5BBA6970-C17A-49E3-B7D4-4D87BFD26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52928" y="7305677"/>
              <a:ext cx="893763" cy="565150"/>
            </a:xfrm>
            <a:custGeom>
              <a:avLst/>
              <a:gdLst>
                <a:gd name="T0" fmla="*/ 563 w 563"/>
                <a:gd name="T1" fmla="*/ 0 h 356"/>
                <a:gd name="T2" fmla="*/ 188 w 563"/>
                <a:gd name="T3" fmla="*/ 0 h 356"/>
                <a:gd name="T4" fmla="*/ 188 w 563"/>
                <a:gd name="T5" fmla="*/ 0 h 356"/>
                <a:gd name="T6" fmla="*/ 0 w 563"/>
                <a:gd name="T7" fmla="*/ 356 h 356"/>
                <a:gd name="T8" fmla="*/ 375 w 563"/>
                <a:gd name="T9" fmla="*/ 356 h 356"/>
                <a:gd name="T10" fmla="*/ 563 w 563"/>
                <a:gd name="T11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3" h="356">
                  <a:moveTo>
                    <a:pt x="563" y="0"/>
                  </a:moveTo>
                  <a:lnTo>
                    <a:pt x="188" y="0"/>
                  </a:lnTo>
                  <a:lnTo>
                    <a:pt x="188" y="0"/>
                  </a:lnTo>
                  <a:lnTo>
                    <a:pt x="0" y="356"/>
                  </a:lnTo>
                  <a:lnTo>
                    <a:pt x="375" y="356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131">
              <a:extLst>
                <a:ext uri="{FF2B5EF4-FFF2-40B4-BE49-F238E27FC236}">
                  <a16:creationId xmlns:a16="http://schemas.microsoft.com/office/drawing/2014/main" id="{DD26083C-1B9A-474A-90CE-3784C5DE0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84766" y="7435852"/>
              <a:ext cx="460375" cy="869950"/>
            </a:xfrm>
            <a:custGeom>
              <a:avLst/>
              <a:gdLst>
                <a:gd name="T0" fmla="*/ 0 w 290"/>
                <a:gd name="T1" fmla="*/ 274 h 548"/>
                <a:gd name="T2" fmla="*/ 144 w 290"/>
                <a:gd name="T3" fmla="*/ 548 h 548"/>
                <a:gd name="T4" fmla="*/ 290 w 290"/>
                <a:gd name="T5" fmla="*/ 274 h 548"/>
                <a:gd name="T6" fmla="*/ 144 w 290"/>
                <a:gd name="T7" fmla="*/ 0 h 548"/>
                <a:gd name="T8" fmla="*/ 0 w 290"/>
                <a:gd name="T9" fmla="*/ 274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548">
                  <a:moveTo>
                    <a:pt x="0" y="274"/>
                  </a:moveTo>
                  <a:lnTo>
                    <a:pt x="144" y="548"/>
                  </a:lnTo>
                  <a:lnTo>
                    <a:pt x="290" y="274"/>
                  </a:lnTo>
                  <a:lnTo>
                    <a:pt x="144" y="0"/>
                  </a:lnTo>
                  <a:lnTo>
                    <a:pt x="0" y="2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133">
              <a:extLst>
                <a:ext uri="{FF2B5EF4-FFF2-40B4-BE49-F238E27FC236}">
                  <a16:creationId xmlns:a16="http://schemas.microsoft.com/office/drawing/2014/main" id="{F8751E2A-AFC1-43C2-AB9A-62482A915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45141" y="7435852"/>
              <a:ext cx="457200" cy="869950"/>
            </a:xfrm>
            <a:custGeom>
              <a:avLst/>
              <a:gdLst>
                <a:gd name="T0" fmla="*/ 0 w 288"/>
                <a:gd name="T1" fmla="*/ 274 h 548"/>
                <a:gd name="T2" fmla="*/ 144 w 288"/>
                <a:gd name="T3" fmla="*/ 548 h 548"/>
                <a:gd name="T4" fmla="*/ 288 w 288"/>
                <a:gd name="T5" fmla="*/ 274 h 548"/>
                <a:gd name="T6" fmla="*/ 144 w 288"/>
                <a:gd name="T7" fmla="*/ 0 h 548"/>
                <a:gd name="T8" fmla="*/ 0 w 288"/>
                <a:gd name="T9" fmla="*/ 274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48">
                  <a:moveTo>
                    <a:pt x="0" y="274"/>
                  </a:moveTo>
                  <a:lnTo>
                    <a:pt x="144" y="548"/>
                  </a:lnTo>
                  <a:lnTo>
                    <a:pt x="288" y="274"/>
                  </a:lnTo>
                  <a:lnTo>
                    <a:pt x="144" y="0"/>
                  </a:lnTo>
                  <a:lnTo>
                    <a:pt x="0" y="2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135">
              <a:extLst>
                <a:ext uri="{FF2B5EF4-FFF2-40B4-BE49-F238E27FC236}">
                  <a16:creationId xmlns:a16="http://schemas.microsoft.com/office/drawing/2014/main" id="{664854FD-1993-477E-AE52-B3A7E5B41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45141" y="7435852"/>
              <a:ext cx="282575" cy="869950"/>
            </a:xfrm>
            <a:custGeom>
              <a:avLst/>
              <a:gdLst>
                <a:gd name="T0" fmla="*/ 144 w 178"/>
                <a:gd name="T1" fmla="*/ 0 h 548"/>
                <a:gd name="T2" fmla="*/ 0 w 178"/>
                <a:gd name="T3" fmla="*/ 272 h 548"/>
                <a:gd name="T4" fmla="*/ 0 w 178"/>
                <a:gd name="T5" fmla="*/ 274 h 548"/>
                <a:gd name="T6" fmla="*/ 144 w 178"/>
                <a:gd name="T7" fmla="*/ 548 h 548"/>
                <a:gd name="T8" fmla="*/ 178 w 178"/>
                <a:gd name="T9" fmla="*/ 486 h 548"/>
                <a:gd name="T10" fmla="*/ 176 w 178"/>
                <a:gd name="T11" fmla="*/ 486 h 548"/>
                <a:gd name="T12" fmla="*/ 66 w 178"/>
                <a:gd name="T13" fmla="*/ 274 h 548"/>
                <a:gd name="T14" fmla="*/ 176 w 178"/>
                <a:gd name="T15" fmla="*/ 64 h 548"/>
                <a:gd name="T16" fmla="*/ 178 w 178"/>
                <a:gd name="T17" fmla="*/ 64 h 548"/>
                <a:gd name="T18" fmla="*/ 144 w 178"/>
                <a:gd name="T19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" h="548">
                  <a:moveTo>
                    <a:pt x="144" y="0"/>
                  </a:moveTo>
                  <a:lnTo>
                    <a:pt x="0" y="272"/>
                  </a:lnTo>
                  <a:lnTo>
                    <a:pt x="0" y="274"/>
                  </a:lnTo>
                  <a:lnTo>
                    <a:pt x="144" y="548"/>
                  </a:lnTo>
                  <a:lnTo>
                    <a:pt x="178" y="486"/>
                  </a:lnTo>
                  <a:lnTo>
                    <a:pt x="176" y="486"/>
                  </a:lnTo>
                  <a:lnTo>
                    <a:pt x="66" y="274"/>
                  </a:lnTo>
                  <a:lnTo>
                    <a:pt x="176" y="64"/>
                  </a:lnTo>
                  <a:lnTo>
                    <a:pt x="178" y="64"/>
                  </a:lnTo>
                  <a:lnTo>
                    <a:pt x="1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137">
              <a:extLst>
                <a:ext uri="{FF2B5EF4-FFF2-40B4-BE49-F238E27FC236}">
                  <a16:creationId xmlns:a16="http://schemas.microsoft.com/office/drawing/2014/main" id="{1983CED8-850C-45D1-AE13-B532C3B90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84766" y="7870827"/>
              <a:ext cx="688975" cy="434975"/>
            </a:xfrm>
            <a:custGeom>
              <a:avLst/>
              <a:gdLst>
                <a:gd name="T0" fmla="*/ 434 w 434"/>
                <a:gd name="T1" fmla="*/ 274 h 274"/>
                <a:gd name="T2" fmla="*/ 290 w 434"/>
                <a:gd name="T3" fmla="*/ 0 h 274"/>
                <a:gd name="T4" fmla="*/ 0 w 434"/>
                <a:gd name="T5" fmla="*/ 0 h 274"/>
                <a:gd name="T6" fmla="*/ 144 w 434"/>
                <a:gd name="T7" fmla="*/ 274 h 274"/>
                <a:gd name="T8" fmla="*/ 434 w 434"/>
                <a:gd name="T9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4" h="274">
                  <a:moveTo>
                    <a:pt x="434" y="274"/>
                  </a:moveTo>
                  <a:lnTo>
                    <a:pt x="290" y="0"/>
                  </a:lnTo>
                  <a:lnTo>
                    <a:pt x="0" y="0"/>
                  </a:lnTo>
                  <a:lnTo>
                    <a:pt x="144" y="274"/>
                  </a:lnTo>
                  <a:lnTo>
                    <a:pt x="434" y="2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139">
              <a:extLst>
                <a:ext uri="{FF2B5EF4-FFF2-40B4-BE49-F238E27FC236}">
                  <a16:creationId xmlns:a16="http://schemas.microsoft.com/office/drawing/2014/main" id="{8B34951A-D95F-41D5-9035-73127796F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84766" y="7435852"/>
              <a:ext cx="688975" cy="434975"/>
            </a:xfrm>
            <a:custGeom>
              <a:avLst/>
              <a:gdLst>
                <a:gd name="T0" fmla="*/ 0 w 434"/>
                <a:gd name="T1" fmla="*/ 274 h 274"/>
                <a:gd name="T2" fmla="*/ 144 w 434"/>
                <a:gd name="T3" fmla="*/ 0 h 274"/>
                <a:gd name="T4" fmla="*/ 434 w 434"/>
                <a:gd name="T5" fmla="*/ 0 h 274"/>
                <a:gd name="T6" fmla="*/ 290 w 434"/>
                <a:gd name="T7" fmla="*/ 274 h 274"/>
                <a:gd name="T8" fmla="*/ 0 w 434"/>
                <a:gd name="T9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4" h="274">
                  <a:moveTo>
                    <a:pt x="0" y="274"/>
                  </a:moveTo>
                  <a:lnTo>
                    <a:pt x="144" y="0"/>
                  </a:lnTo>
                  <a:lnTo>
                    <a:pt x="434" y="0"/>
                  </a:lnTo>
                  <a:lnTo>
                    <a:pt x="290" y="274"/>
                  </a:lnTo>
                  <a:lnTo>
                    <a:pt x="0" y="2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141">
              <a:extLst>
                <a:ext uri="{FF2B5EF4-FFF2-40B4-BE49-F238E27FC236}">
                  <a16:creationId xmlns:a16="http://schemas.microsoft.com/office/drawing/2014/main" id="{0C2F9D6A-0872-489F-8FA9-83785EB1F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84766" y="7435852"/>
              <a:ext cx="688975" cy="434975"/>
            </a:xfrm>
            <a:custGeom>
              <a:avLst/>
              <a:gdLst>
                <a:gd name="T0" fmla="*/ 434 w 434"/>
                <a:gd name="T1" fmla="*/ 0 h 274"/>
                <a:gd name="T2" fmla="*/ 146 w 434"/>
                <a:gd name="T3" fmla="*/ 0 h 274"/>
                <a:gd name="T4" fmla="*/ 144 w 434"/>
                <a:gd name="T5" fmla="*/ 0 h 274"/>
                <a:gd name="T6" fmla="*/ 0 w 434"/>
                <a:gd name="T7" fmla="*/ 274 h 274"/>
                <a:gd name="T8" fmla="*/ 290 w 434"/>
                <a:gd name="T9" fmla="*/ 274 h 274"/>
                <a:gd name="T10" fmla="*/ 434 w 434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4" h="274">
                  <a:moveTo>
                    <a:pt x="434" y="0"/>
                  </a:moveTo>
                  <a:lnTo>
                    <a:pt x="146" y="0"/>
                  </a:lnTo>
                  <a:lnTo>
                    <a:pt x="144" y="0"/>
                  </a:lnTo>
                  <a:lnTo>
                    <a:pt x="0" y="274"/>
                  </a:lnTo>
                  <a:lnTo>
                    <a:pt x="290" y="274"/>
                  </a:lnTo>
                  <a:lnTo>
                    <a:pt x="4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143">
              <a:extLst>
                <a:ext uri="{FF2B5EF4-FFF2-40B4-BE49-F238E27FC236}">
                  <a16:creationId xmlns:a16="http://schemas.microsoft.com/office/drawing/2014/main" id="{60FB05BB-2DF6-4033-A776-9C8FCE46B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49916" y="7537452"/>
              <a:ext cx="352425" cy="669925"/>
            </a:xfrm>
            <a:custGeom>
              <a:avLst/>
              <a:gdLst>
                <a:gd name="T0" fmla="*/ 0 w 222"/>
                <a:gd name="T1" fmla="*/ 210 h 422"/>
                <a:gd name="T2" fmla="*/ 110 w 222"/>
                <a:gd name="T3" fmla="*/ 422 h 422"/>
                <a:gd name="T4" fmla="*/ 222 w 222"/>
                <a:gd name="T5" fmla="*/ 210 h 422"/>
                <a:gd name="T6" fmla="*/ 110 w 222"/>
                <a:gd name="T7" fmla="*/ 0 h 422"/>
                <a:gd name="T8" fmla="*/ 0 w 222"/>
                <a:gd name="T9" fmla="*/ 21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422">
                  <a:moveTo>
                    <a:pt x="0" y="210"/>
                  </a:moveTo>
                  <a:lnTo>
                    <a:pt x="110" y="422"/>
                  </a:lnTo>
                  <a:lnTo>
                    <a:pt x="222" y="210"/>
                  </a:lnTo>
                  <a:lnTo>
                    <a:pt x="110" y="0"/>
                  </a:lnTo>
                  <a:lnTo>
                    <a:pt x="0" y="2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45">
              <a:extLst>
                <a:ext uri="{FF2B5EF4-FFF2-40B4-BE49-F238E27FC236}">
                  <a16:creationId xmlns:a16="http://schemas.microsoft.com/office/drawing/2014/main" id="{1835143C-A85E-45DA-B190-75AF5DA97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002341" y="7537452"/>
              <a:ext cx="355600" cy="669925"/>
            </a:xfrm>
            <a:custGeom>
              <a:avLst/>
              <a:gdLst>
                <a:gd name="T0" fmla="*/ 0 w 224"/>
                <a:gd name="T1" fmla="*/ 210 h 422"/>
                <a:gd name="T2" fmla="*/ 112 w 224"/>
                <a:gd name="T3" fmla="*/ 422 h 422"/>
                <a:gd name="T4" fmla="*/ 224 w 224"/>
                <a:gd name="T5" fmla="*/ 210 h 422"/>
                <a:gd name="T6" fmla="*/ 112 w 224"/>
                <a:gd name="T7" fmla="*/ 0 h 422"/>
                <a:gd name="T8" fmla="*/ 0 w 224"/>
                <a:gd name="T9" fmla="*/ 21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422">
                  <a:moveTo>
                    <a:pt x="0" y="210"/>
                  </a:moveTo>
                  <a:lnTo>
                    <a:pt x="112" y="422"/>
                  </a:lnTo>
                  <a:lnTo>
                    <a:pt x="224" y="210"/>
                  </a:lnTo>
                  <a:lnTo>
                    <a:pt x="112" y="0"/>
                  </a:lnTo>
                  <a:lnTo>
                    <a:pt x="0" y="2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47">
              <a:extLst>
                <a:ext uri="{FF2B5EF4-FFF2-40B4-BE49-F238E27FC236}">
                  <a16:creationId xmlns:a16="http://schemas.microsoft.com/office/drawing/2014/main" id="{F6FB8F41-8AA3-4901-B350-FCD445F98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002341" y="7537452"/>
              <a:ext cx="355600" cy="669925"/>
            </a:xfrm>
            <a:custGeom>
              <a:avLst/>
              <a:gdLst>
                <a:gd name="T0" fmla="*/ 112 w 224"/>
                <a:gd name="T1" fmla="*/ 0 h 422"/>
                <a:gd name="T2" fmla="*/ 0 w 224"/>
                <a:gd name="T3" fmla="*/ 210 h 422"/>
                <a:gd name="T4" fmla="*/ 0 w 224"/>
                <a:gd name="T5" fmla="*/ 210 h 422"/>
                <a:gd name="T6" fmla="*/ 112 w 224"/>
                <a:gd name="T7" fmla="*/ 422 h 422"/>
                <a:gd name="T8" fmla="*/ 224 w 224"/>
                <a:gd name="T9" fmla="*/ 210 h 422"/>
                <a:gd name="T10" fmla="*/ 112 w 224"/>
                <a:gd name="T11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422">
                  <a:moveTo>
                    <a:pt x="112" y="0"/>
                  </a:moveTo>
                  <a:lnTo>
                    <a:pt x="0" y="210"/>
                  </a:lnTo>
                  <a:lnTo>
                    <a:pt x="0" y="210"/>
                  </a:lnTo>
                  <a:lnTo>
                    <a:pt x="112" y="422"/>
                  </a:lnTo>
                  <a:lnTo>
                    <a:pt x="224" y="210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149">
              <a:extLst>
                <a:ext uri="{FF2B5EF4-FFF2-40B4-BE49-F238E27FC236}">
                  <a16:creationId xmlns:a16="http://schemas.microsoft.com/office/drawing/2014/main" id="{E1392C2A-5F3B-4655-8691-9A8BD44C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49916" y="7870827"/>
              <a:ext cx="530225" cy="336550"/>
            </a:xfrm>
            <a:custGeom>
              <a:avLst/>
              <a:gdLst>
                <a:gd name="T0" fmla="*/ 334 w 334"/>
                <a:gd name="T1" fmla="*/ 212 h 212"/>
                <a:gd name="T2" fmla="*/ 222 w 334"/>
                <a:gd name="T3" fmla="*/ 0 h 212"/>
                <a:gd name="T4" fmla="*/ 0 w 334"/>
                <a:gd name="T5" fmla="*/ 0 h 212"/>
                <a:gd name="T6" fmla="*/ 110 w 334"/>
                <a:gd name="T7" fmla="*/ 212 h 212"/>
                <a:gd name="T8" fmla="*/ 334 w 334"/>
                <a:gd name="T9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212">
                  <a:moveTo>
                    <a:pt x="334" y="212"/>
                  </a:moveTo>
                  <a:lnTo>
                    <a:pt x="222" y="0"/>
                  </a:lnTo>
                  <a:lnTo>
                    <a:pt x="0" y="0"/>
                  </a:lnTo>
                  <a:lnTo>
                    <a:pt x="110" y="212"/>
                  </a:lnTo>
                  <a:lnTo>
                    <a:pt x="334" y="2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151">
              <a:extLst>
                <a:ext uri="{FF2B5EF4-FFF2-40B4-BE49-F238E27FC236}">
                  <a16:creationId xmlns:a16="http://schemas.microsoft.com/office/drawing/2014/main" id="{85B91B9A-5C7F-489D-85ED-1A1F960B9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49916" y="7537452"/>
              <a:ext cx="530225" cy="333375"/>
            </a:xfrm>
            <a:custGeom>
              <a:avLst/>
              <a:gdLst>
                <a:gd name="T0" fmla="*/ 0 w 334"/>
                <a:gd name="T1" fmla="*/ 210 h 210"/>
                <a:gd name="T2" fmla="*/ 110 w 334"/>
                <a:gd name="T3" fmla="*/ 0 h 210"/>
                <a:gd name="T4" fmla="*/ 334 w 334"/>
                <a:gd name="T5" fmla="*/ 0 h 210"/>
                <a:gd name="T6" fmla="*/ 222 w 334"/>
                <a:gd name="T7" fmla="*/ 210 h 210"/>
                <a:gd name="T8" fmla="*/ 0 w 334"/>
                <a:gd name="T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210">
                  <a:moveTo>
                    <a:pt x="0" y="210"/>
                  </a:moveTo>
                  <a:lnTo>
                    <a:pt x="110" y="0"/>
                  </a:lnTo>
                  <a:lnTo>
                    <a:pt x="334" y="0"/>
                  </a:lnTo>
                  <a:lnTo>
                    <a:pt x="222" y="210"/>
                  </a:lnTo>
                  <a:lnTo>
                    <a:pt x="0" y="2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153">
              <a:extLst>
                <a:ext uri="{FF2B5EF4-FFF2-40B4-BE49-F238E27FC236}">
                  <a16:creationId xmlns:a16="http://schemas.microsoft.com/office/drawing/2014/main" id="{D12C11E5-2C85-44C1-ABE2-D7734BB09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49916" y="7537452"/>
              <a:ext cx="530225" cy="333375"/>
            </a:xfrm>
            <a:custGeom>
              <a:avLst/>
              <a:gdLst>
                <a:gd name="T0" fmla="*/ 334 w 334"/>
                <a:gd name="T1" fmla="*/ 0 h 210"/>
                <a:gd name="T2" fmla="*/ 112 w 334"/>
                <a:gd name="T3" fmla="*/ 0 h 210"/>
                <a:gd name="T4" fmla="*/ 110 w 334"/>
                <a:gd name="T5" fmla="*/ 0 h 210"/>
                <a:gd name="T6" fmla="*/ 0 w 334"/>
                <a:gd name="T7" fmla="*/ 210 h 210"/>
                <a:gd name="T8" fmla="*/ 222 w 334"/>
                <a:gd name="T9" fmla="*/ 210 h 210"/>
                <a:gd name="T10" fmla="*/ 334 w 334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210">
                  <a:moveTo>
                    <a:pt x="334" y="0"/>
                  </a:moveTo>
                  <a:lnTo>
                    <a:pt x="112" y="0"/>
                  </a:lnTo>
                  <a:lnTo>
                    <a:pt x="110" y="0"/>
                  </a:lnTo>
                  <a:lnTo>
                    <a:pt x="0" y="210"/>
                  </a:lnTo>
                  <a:lnTo>
                    <a:pt x="222" y="210"/>
                  </a:lnTo>
                  <a:lnTo>
                    <a:pt x="3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26414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11" hidden="1">
            <a:extLst>
              <a:ext uri="{FF2B5EF4-FFF2-40B4-BE49-F238E27FC236}">
                <a16:creationId xmlns:a16="http://schemas.microsoft.com/office/drawing/2014/main" id="{40491A6F-07F8-43B1-A872-D3AD4B3E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grpSp>
        <p:nvGrpSpPr>
          <p:cNvPr id="105" name="Group 104" descr="octoganal shape sequence">
            <a:extLst>
              <a:ext uri="{FF2B5EF4-FFF2-40B4-BE49-F238E27FC236}">
                <a16:creationId xmlns:a16="http://schemas.microsoft.com/office/drawing/2014/main" id="{203A1139-F49B-4E2D-8F13-42AD3DE529E8}"/>
              </a:ext>
            </a:extLst>
          </p:cNvPr>
          <p:cNvGrpSpPr/>
          <p:nvPr/>
        </p:nvGrpSpPr>
        <p:grpSpPr>
          <a:xfrm>
            <a:off x="628650" y="492125"/>
            <a:ext cx="2414588" cy="2411413"/>
            <a:chOff x="628650" y="492125"/>
            <a:chExt cx="2414588" cy="2411413"/>
          </a:xfrm>
        </p:grpSpPr>
        <p:sp>
          <p:nvSpPr>
            <p:cNvPr id="68" name="Freeform 20">
              <a:extLst>
                <a:ext uri="{FF2B5EF4-FFF2-40B4-BE49-F238E27FC236}">
                  <a16:creationId xmlns:a16="http://schemas.microsoft.com/office/drawing/2014/main" id="{FC0EE238-C319-4144-8A6F-C4E3505DD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650" y="1181100"/>
              <a:ext cx="1754188" cy="1722438"/>
            </a:xfrm>
            <a:custGeom>
              <a:avLst/>
              <a:gdLst>
                <a:gd name="T0" fmla="*/ 0 w 552"/>
                <a:gd name="T1" fmla="*/ 529 h 542"/>
                <a:gd name="T2" fmla="*/ 98 w 552"/>
                <a:gd name="T3" fmla="*/ 482 h 542"/>
                <a:gd name="T4" fmla="*/ 523 w 552"/>
                <a:gd name="T5" fmla="*/ 57 h 542"/>
                <a:gd name="T6" fmla="*/ 552 w 552"/>
                <a:gd name="T7" fmla="*/ 0 h 542"/>
                <a:gd name="T8" fmla="*/ 551 w 552"/>
                <a:gd name="T9" fmla="*/ 318 h 542"/>
                <a:gd name="T10" fmla="*/ 525 w 552"/>
                <a:gd name="T11" fmla="*/ 375 h 542"/>
                <a:gd name="T12" fmla="*/ 400 w 552"/>
                <a:gd name="T13" fmla="*/ 501 h 542"/>
                <a:gd name="T14" fmla="*/ 340 w 552"/>
                <a:gd name="T15" fmla="*/ 535 h 542"/>
                <a:gd name="T16" fmla="*/ 91 w 552"/>
                <a:gd name="T17" fmla="*/ 536 h 542"/>
                <a:gd name="T18" fmla="*/ 0 w 552"/>
                <a:gd name="T19" fmla="*/ 529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2" h="542">
                  <a:moveTo>
                    <a:pt x="0" y="529"/>
                  </a:moveTo>
                  <a:cubicBezTo>
                    <a:pt x="0" y="529"/>
                    <a:pt x="38" y="542"/>
                    <a:pt x="98" y="482"/>
                  </a:cubicBezTo>
                  <a:cubicBezTo>
                    <a:pt x="164" y="416"/>
                    <a:pt x="434" y="146"/>
                    <a:pt x="523" y="57"/>
                  </a:cubicBezTo>
                  <a:cubicBezTo>
                    <a:pt x="551" y="29"/>
                    <a:pt x="552" y="0"/>
                    <a:pt x="552" y="0"/>
                  </a:cubicBezTo>
                  <a:cubicBezTo>
                    <a:pt x="551" y="318"/>
                    <a:pt x="551" y="318"/>
                    <a:pt x="551" y="318"/>
                  </a:cubicBezTo>
                  <a:cubicBezTo>
                    <a:pt x="551" y="318"/>
                    <a:pt x="552" y="349"/>
                    <a:pt x="525" y="375"/>
                  </a:cubicBezTo>
                  <a:cubicBezTo>
                    <a:pt x="499" y="402"/>
                    <a:pt x="438" y="463"/>
                    <a:pt x="400" y="501"/>
                  </a:cubicBezTo>
                  <a:cubicBezTo>
                    <a:pt x="361" y="540"/>
                    <a:pt x="340" y="535"/>
                    <a:pt x="340" y="535"/>
                  </a:cubicBezTo>
                  <a:cubicBezTo>
                    <a:pt x="340" y="535"/>
                    <a:pt x="166" y="536"/>
                    <a:pt x="91" y="536"/>
                  </a:cubicBezTo>
                  <a:cubicBezTo>
                    <a:pt x="2" y="536"/>
                    <a:pt x="0" y="529"/>
                    <a:pt x="0" y="52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23">
              <a:extLst>
                <a:ext uri="{FF2B5EF4-FFF2-40B4-BE49-F238E27FC236}">
                  <a16:creationId xmlns:a16="http://schemas.microsoft.com/office/drawing/2014/main" id="{5FA31E99-952C-48F5-A3BE-F123DB05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800" y="514350"/>
              <a:ext cx="1722438" cy="1752600"/>
            </a:xfrm>
            <a:custGeom>
              <a:avLst/>
              <a:gdLst>
                <a:gd name="T0" fmla="*/ 529 w 542"/>
                <a:gd name="T1" fmla="*/ 552 h 552"/>
                <a:gd name="T2" fmla="*/ 482 w 542"/>
                <a:gd name="T3" fmla="*/ 454 h 552"/>
                <a:gd name="T4" fmla="*/ 57 w 542"/>
                <a:gd name="T5" fmla="*/ 29 h 552"/>
                <a:gd name="T6" fmla="*/ 0 w 542"/>
                <a:gd name="T7" fmla="*/ 0 h 552"/>
                <a:gd name="T8" fmla="*/ 318 w 542"/>
                <a:gd name="T9" fmla="*/ 2 h 552"/>
                <a:gd name="T10" fmla="*/ 375 w 542"/>
                <a:gd name="T11" fmla="*/ 26 h 552"/>
                <a:gd name="T12" fmla="*/ 501 w 542"/>
                <a:gd name="T13" fmla="*/ 152 h 552"/>
                <a:gd name="T14" fmla="*/ 534 w 542"/>
                <a:gd name="T15" fmla="*/ 212 h 552"/>
                <a:gd name="T16" fmla="*/ 536 w 542"/>
                <a:gd name="T17" fmla="*/ 460 h 552"/>
                <a:gd name="T18" fmla="*/ 529 w 542"/>
                <a:gd name="T19" fmla="*/ 552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2" h="552">
                  <a:moveTo>
                    <a:pt x="529" y="552"/>
                  </a:moveTo>
                  <a:cubicBezTo>
                    <a:pt x="529" y="552"/>
                    <a:pt x="542" y="514"/>
                    <a:pt x="482" y="454"/>
                  </a:cubicBezTo>
                  <a:cubicBezTo>
                    <a:pt x="416" y="388"/>
                    <a:pt x="146" y="118"/>
                    <a:pt x="57" y="29"/>
                  </a:cubicBezTo>
                  <a:cubicBezTo>
                    <a:pt x="28" y="1"/>
                    <a:pt x="0" y="0"/>
                    <a:pt x="0" y="0"/>
                  </a:cubicBezTo>
                  <a:cubicBezTo>
                    <a:pt x="318" y="2"/>
                    <a:pt x="318" y="2"/>
                    <a:pt x="318" y="2"/>
                  </a:cubicBezTo>
                  <a:cubicBezTo>
                    <a:pt x="318" y="2"/>
                    <a:pt x="349" y="0"/>
                    <a:pt x="375" y="26"/>
                  </a:cubicBezTo>
                  <a:cubicBezTo>
                    <a:pt x="401" y="52"/>
                    <a:pt x="462" y="113"/>
                    <a:pt x="501" y="152"/>
                  </a:cubicBezTo>
                  <a:cubicBezTo>
                    <a:pt x="539" y="190"/>
                    <a:pt x="534" y="212"/>
                    <a:pt x="534" y="212"/>
                  </a:cubicBezTo>
                  <a:cubicBezTo>
                    <a:pt x="534" y="212"/>
                    <a:pt x="536" y="385"/>
                    <a:pt x="536" y="460"/>
                  </a:cubicBezTo>
                  <a:cubicBezTo>
                    <a:pt x="536" y="549"/>
                    <a:pt x="529" y="552"/>
                    <a:pt x="529" y="552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424">
              <a:extLst>
                <a:ext uri="{FF2B5EF4-FFF2-40B4-BE49-F238E27FC236}">
                  <a16:creationId xmlns:a16="http://schemas.microsoft.com/office/drawing/2014/main" id="{11AFEDB6-5894-4525-81F1-2F83E4B97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50875" y="492125"/>
              <a:ext cx="1757363" cy="1724025"/>
            </a:xfrm>
            <a:custGeom>
              <a:avLst/>
              <a:gdLst>
                <a:gd name="T0" fmla="*/ 553 w 553"/>
                <a:gd name="T1" fmla="*/ 13 h 543"/>
                <a:gd name="T2" fmla="*/ 457 w 553"/>
                <a:gd name="T3" fmla="*/ 60 h 543"/>
                <a:gd name="T4" fmla="*/ 30 w 553"/>
                <a:gd name="T5" fmla="*/ 486 h 543"/>
                <a:gd name="T6" fmla="*/ 1 w 553"/>
                <a:gd name="T7" fmla="*/ 543 h 543"/>
                <a:gd name="T8" fmla="*/ 2 w 553"/>
                <a:gd name="T9" fmla="*/ 223 h 543"/>
                <a:gd name="T10" fmla="*/ 26 w 553"/>
                <a:gd name="T11" fmla="*/ 169 h 543"/>
                <a:gd name="T12" fmla="*/ 154 w 553"/>
                <a:gd name="T13" fmla="*/ 41 h 543"/>
                <a:gd name="T14" fmla="*/ 215 w 553"/>
                <a:gd name="T15" fmla="*/ 7 h 543"/>
                <a:gd name="T16" fmla="*/ 463 w 553"/>
                <a:gd name="T17" fmla="*/ 6 h 543"/>
                <a:gd name="T18" fmla="*/ 553 w 553"/>
                <a:gd name="T19" fmla="*/ 13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3" h="543">
                  <a:moveTo>
                    <a:pt x="553" y="13"/>
                  </a:moveTo>
                  <a:cubicBezTo>
                    <a:pt x="553" y="13"/>
                    <a:pt x="516" y="0"/>
                    <a:pt x="457" y="60"/>
                  </a:cubicBezTo>
                  <a:cubicBezTo>
                    <a:pt x="391" y="126"/>
                    <a:pt x="119" y="397"/>
                    <a:pt x="30" y="486"/>
                  </a:cubicBezTo>
                  <a:cubicBezTo>
                    <a:pt x="2" y="514"/>
                    <a:pt x="1" y="543"/>
                    <a:pt x="1" y="543"/>
                  </a:cubicBezTo>
                  <a:cubicBezTo>
                    <a:pt x="2" y="223"/>
                    <a:pt x="2" y="223"/>
                    <a:pt x="2" y="223"/>
                  </a:cubicBezTo>
                  <a:cubicBezTo>
                    <a:pt x="2" y="223"/>
                    <a:pt x="0" y="195"/>
                    <a:pt x="26" y="169"/>
                  </a:cubicBezTo>
                  <a:cubicBezTo>
                    <a:pt x="52" y="143"/>
                    <a:pt x="116" y="79"/>
                    <a:pt x="154" y="41"/>
                  </a:cubicBezTo>
                  <a:cubicBezTo>
                    <a:pt x="193" y="2"/>
                    <a:pt x="215" y="7"/>
                    <a:pt x="215" y="7"/>
                  </a:cubicBezTo>
                  <a:cubicBezTo>
                    <a:pt x="215" y="7"/>
                    <a:pt x="388" y="6"/>
                    <a:pt x="463" y="6"/>
                  </a:cubicBezTo>
                  <a:cubicBezTo>
                    <a:pt x="552" y="6"/>
                    <a:pt x="553" y="13"/>
                    <a:pt x="553" y="13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425">
              <a:extLst>
                <a:ext uri="{FF2B5EF4-FFF2-40B4-BE49-F238E27FC236}">
                  <a16:creationId xmlns:a16="http://schemas.microsoft.com/office/drawing/2014/main" id="{88A008D1-ADFE-4454-9132-FBAD67F80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31226" y="1123950"/>
              <a:ext cx="1206500" cy="1779588"/>
            </a:xfrm>
            <a:custGeom>
              <a:avLst/>
              <a:gdLst>
                <a:gd name="T0" fmla="*/ 199 w 380"/>
                <a:gd name="T1" fmla="*/ 547 h 560"/>
                <a:gd name="T2" fmla="*/ 297 w 380"/>
                <a:gd name="T3" fmla="*/ 500 h 560"/>
                <a:gd name="T4" fmla="*/ 380 w 380"/>
                <a:gd name="T5" fmla="*/ 418 h 560"/>
                <a:gd name="T6" fmla="*/ 60 w 380"/>
                <a:gd name="T7" fmla="*/ 98 h 560"/>
                <a:gd name="T8" fmla="*/ 13 w 380"/>
                <a:gd name="T9" fmla="*/ 0 h 560"/>
                <a:gd name="T10" fmla="*/ 6 w 380"/>
                <a:gd name="T11" fmla="*/ 92 h 560"/>
                <a:gd name="T12" fmla="*/ 8 w 380"/>
                <a:gd name="T13" fmla="*/ 340 h 560"/>
                <a:gd name="T14" fmla="*/ 41 w 380"/>
                <a:gd name="T15" fmla="*/ 400 h 560"/>
                <a:gd name="T16" fmla="*/ 168 w 380"/>
                <a:gd name="T17" fmla="*/ 527 h 560"/>
                <a:gd name="T18" fmla="*/ 200 w 380"/>
                <a:gd name="T19" fmla="*/ 547 h 560"/>
                <a:gd name="T20" fmla="*/ 199 w 380"/>
                <a:gd name="T21" fmla="*/ 547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" h="560">
                  <a:moveTo>
                    <a:pt x="199" y="547"/>
                  </a:moveTo>
                  <a:cubicBezTo>
                    <a:pt x="199" y="547"/>
                    <a:pt x="238" y="560"/>
                    <a:pt x="297" y="500"/>
                  </a:cubicBezTo>
                  <a:cubicBezTo>
                    <a:pt x="314" y="483"/>
                    <a:pt x="343" y="454"/>
                    <a:pt x="380" y="418"/>
                  </a:cubicBezTo>
                  <a:cubicBezTo>
                    <a:pt x="264" y="302"/>
                    <a:pt x="108" y="146"/>
                    <a:pt x="60" y="98"/>
                  </a:cubicBezTo>
                  <a:cubicBezTo>
                    <a:pt x="0" y="38"/>
                    <a:pt x="13" y="0"/>
                    <a:pt x="13" y="0"/>
                  </a:cubicBezTo>
                  <a:cubicBezTo>
                    <a:pt x="13" y="0"/>
                    <a:pt x="6" y="8"/>
                    <a:pt x="6" y="92"/>
                  </a:cubicBezTo>
                  <a:cubicBezTo>
                    <a:pt x="6" y="167"/>
                    <a:pt x="8" y="340"/>
                    <a:pt x="8" y="340"/>
                  </a:cubicBezTo>
                  <a:cubicBezTo>
                    <a:pt x="8" y="340"/>
                    <a:pt x="3" y="362"/>
                    <a:pt x="41" y="400"/>
                  </a:cubicBezTo>
                  <a:cubicBezTo>
                    <a:pt x="80" y="439"/>
                    <a:pt x="142" y="501"/>
                    <a:pt x="168" y="527"/>
                  </a:cubicBezTo>
                  <a:cubicBezTo>
                    <a:pt x="180" y="539"/>
                    <a:pt x="190" y="544"/>
                    <a:pt x="200" y="547"/>
                  </a:cubicBezTo>
                  <a:cubicBezTo>
                    <a:pt x="200" y="547"/>
                    <a:pt x="199" y="547"/>
                    <a:pt x="199" y="54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426">
              <a:extLst>
                <a:ext uri="{FF2B5EF4-FFF2-40B4-BE49-F238E27FC236}">
                  <a16:creationId xmlns:a16="http://schemas.microsoft.com/office/drawing/2014/main" id="{D6E1680C-39FD-4FC8-86DA-069DEE231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873125" y="2409825"/>
              <a:ext cx="962025" cy="455613"/>
            </a:xfrm>
            <a:custGeom>
              <a:avLst/>
              <a:gdLst>
                <a:gd name="T0" fmla="*/ 290 w 303"/>
                <a:gd name="T1" fmla="*/ 0 h 143"/>
                <a:gd name="T2" fmla="*/ 127 w 303"/>
                <a:gd name="T3" fmla="*/ 84 h 143"/>
                <a:gd name="T4" fmla="*/ 0 w 303"/>
                <a:gd name="T5" fmla="*/ 31 h 143"/>
                <a:gd name="T6" fmla="*/ 9 w 303"/>
                <a:gd name="T7" fmla="*/ 40 h 143"/>
                <a:gd name="T8" fmla="*/ 91 w 303"/>
                <a:gd name="T9" fmla="*/ 122 h 143"/>
                <a:gd name="T10" fmla="*/ 91 w 303"/>
                <a:gd name="T11" fmla="*/ 122 h 143"/>
                <a:gd name="T12" fmla="*/ 123 w 303"/>
                <a:gd name="T13" fmla="*/ 142 h 143"/>
                <a:gd name="T14" fmla="*/ 122 w 303"/>
                <a:gd name="T15" fmla="*/ 142 h 143"/>
                <a:gd name="T16" fmla="*/ 132 w 303"/>
                <a:gd name="T17" fmla="*/ 143 h 143"/>
                <a:gd name="T18" fmla="*/ 220 w 303"/>
                <a:gd name="T19" fmla="*/ 95 h 143"/>
                <a:gd name="T20" fmla="*/ 303 w 303"/>
                <a:gd name="T21" fmla="*/ 13 h 143"/>
                <a:gd name="T22" fmla="*/ 290 w 303"/>
                <a:gd name="T23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3" h="143">
                  <a:moveTo>
                    <a:pt x="290" y="0"/>
                  </a:moveTo>
                  <a:cubicBezTo>
                    <a:pt x="228" y="63"/>
                    <a:pt x="173" y="84"/>
                    <a:pt x="127" y="84"/>
                  </a:cubicBezTo>
                  <a:cubicBezTo>
                    <a:pt x="71" y="84"/>
                    <a:pt x="28" y="53"/>
                    <a:pt x="0" y="31"/>
                  </a:cubicBezTo>
                  <a:cubicBezTo>
                    <a:pt x="3" y="34"/>
                    <a:pt x="6" y="37"/>
                    <a:pt x="9" y="40"/>
                  </a:cubicBezTo>
                  <a:cubicBezTo>
                    <a:pt x="41" y="72"/>
                    <a:pt x="73" y="105"/>
                    <a:pt x="91" y="122"/>
                  </a:cubicBezTo>
                  <a:cubicBezTo>
                    <a:pt x="91" y="122"/>
                    <a:pt x="91" y="122"/>
                    <a:pt x="91" y="122"/>
                  </a:cubicBezTo>
                  <a:cubicBezTo>
                    <a:pt x="105" y="136"/>
                    <a:pt x="122" y="142"/>
                    <a:pt x="123" y="142"/>
                  </a:cubicBezTo>
                  <a:cubicBezTo>
                    <a:pt x="122" y="142"/>
                    <a:pt x="122" y="142"/>
                    <a:pt x="122" y="142"/>
                  </a:cubicBezTo>
                  <a:cubicBezTo>
                    <a:pt x="122" y="142"/>
                    <a:pt x="126" y="143"/>
                    <a:pt x="132" y="143"/>
                  </a:cubicBezTo>
                  <a:cubicBezTo>
                    <a:pt x="147" y="143"/>
                    <a:pt x="179" y="137"/>
                    <a:pt x="220" y="95"/>
                  </a:cubicBezTo>
                  <a:cubicBezTo>
                    <a:pt x="237" y="78"/>
                    <a:pt x="266" y="49"/>
                    <a:pt x="303" y="13"/>
                  </a:cubicBezTo>
                  <a:cubicBezTo>
                    <a:pt x="299" y="9"/>
                    <a:pt x="295" y="5"/>
                    <a:pt x="290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493F721B-5154-44EB-BEA6-C3480A81B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288" y="1695450"/>
              <a:ext cx="454025" cy="960438"/>
            </a:xfrm>
            <a:custGeom>
              <a:avLst/>
              <a:gdLst>
                <a:gd name="T0" fmla="*/ 12 w 143"/>
                <a:gd name="T1" fmla="*/ 0 h 302"/>
                <a:gd name="T2" fmla="*/ 0 w 143"/>
                <a:gd name="T3" fmla="*/ 12 h 302"/>
                <a:gd name="T4" fmla="*/ 30 w 143"/>
                <a:gd name="T5" fmla="*/ 302 h 302"/>
                <a:gd name="T6" fmla="*/ 121 w 143"/>
                <a:gd name="T7" fmla="*/ 212 h 302"/>
                <a:gd name="T8" fmla="*/ 141 w 143"/>
                <a:gd name="T9" fmla="*/ 177 h 302"/>
                <a:gd name="T10" fmla="*/ 94 w 143"/>
                <a:gd name="T11" fmla="*/ 82 h 302"/>
                <a:gd name="T12" fmla="*/ 12 w 143"/>
                <a:gd name="T1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302">
                  <a:moveTo>
                    <a:pt x="12" y="0"/>
                  </a:moveTo>
                  <a:cubicBezTo>
                    <a:pt x="8" y="4"/>
                    <a:pt x="4" y="8"/>
                    <a:pt x="0" y="12"/>
                  </a:cubicBezTo>
                  <a:cubicBezTo>
                    <a:pt x="139" y="152"/>
                    <a:pt x="70" y="251"/>
                    <a:pt x="30" y="302"/>
                  </a:cubicBezTo>
                  <a:cubicBezTo>
                    <a:pt x="49" y="284"/>
                    <a:pt x="108" y="224"/>
                    <a:pt x="121" y="212"/>
                  </a:cubicBezTo>
                  <a:cubicBezTo>
                    <a:pt x="132" y="200"/>
                    <a:pt x="138" y="187"/>
                    <a:pt x="141" y="177"/>
                  </a:cubicBezTo>
                  <a:cubicBezTo>
                    <a:pt x="143" y="166"/>
                    <a:pt x="143" y="132"/>
                    <a:pt x="94" y="82"/>
                  </a:cubicBezTo>
                  <a:cubicBezTo>
                    <a:pt x="77" y="65"/>
                    <a:pt x="48" y="36"/>
                    <a:pt x="12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35FC4102-0AE3-45CD-9C2C-195874299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838325" y="530225"/>
              <a:ext cx="957263" cy="447675"/>
            </a:xfrm>
            <a:custGeom>
              <a:avLst/>
              <a:gdLst>
                <a:gd name="T0" fmla="*/ 169 w 301"/>
                <a:gd name="T1" fmla="*/ 0 h 141"/>
                <a:gd name="T2" fmla="*/ 83 w 301"/>
                <a:gd name="T3" fmla="*/ 48 h 141"/>
                <a:gd name="T4" fmla="*/ 0 w 301"/>
                <a:gd name="T5" fmla="*/ 130 h 141"/>
                <a:gd name="T6" fmla="*/ 11 w 301"/>
                <a:gd name="T7" fmla="*/ 141 h 141"/>
                <a:gd name="T8" fmla="*/ 174 w 301"/>
                <a:gd name="T9" fmla="*/ 58 h 141"/>
                <a:gd name="T10" fmla="*/ 301 w 301"/>
                <a:gd name="T11" fmla="*/ 110 h 141"/>
                <a:gd name="T12" fmla="*/ 257 w 301"/>
                <a:gd name="T13" fmla="*/ 66 h 141"/>
                <a:gd name="T14" fmla="*/ 212 w 301"/>
                <a:gd name="T15" fmla="*/ 21 h 141"/>
                <a:gd name="T16" fmla="*/ 179 w 301"/>
                <a:gd name="T17" fmla="*/ 1 h 141"/>
                <a:gd name="T18" fmla="*/ 179 w 301"/>
                <a:gd name="T19" fmla="*/ 1 h 141"/>
                <a:gd name="T20" fmla="*/ 169 w 301"/>
                <a:gd name="T21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1" h="141">
                  <a:moveTo>
                    <a:pt x="169" y="0"/>
                  </a:moveTo>
                  <a:cubicBezTo>
                    <a:pt x="154" y="0"/>
                    <a:pt x="124" y="6"/>
                    <a:pt x="83" y="48"/>
                  </a:cubicBezTo>
                  <a:cubicBezTo>
                    <a:pt x="66" y="64"/>
                    <a:pt x="36" y="94"/>
                    <a:pt x="0" y="130"/>
                  </a:cubicBezTo>
                  <a:cubicBezTo>
                    <a:pt x="4" y="134"/>
                    <a:pt x="7" y="137"/>
                    <a:pt x="11" y="141"/>
                  </a:cubicBezTo>
                  <a:cubicBezTo>
                    <a:pt x="74" y="78"/>
                    <a:pt x="128" y="58"/>
                    <a:pt x="174" y="58"/>
                  </a:cubicBezTo>
                  <a:cubicBezTo>
                    <a:pt x="230" y="58"/>
                    <a:pt x="273" y="88"/>
                    <a:pt x="301" y="110"/>
                  </a:cubicBezTo>
                  <a:cubicBezTo>
                    <a:pt x="293" y="102"/>
                    <a:pt x="275" y="84"/>
                    <a:pt x="257" y="66"/>
                  </a:cubicBezTo>
                  <a:cubicBezTo>
                    <a:pt x="239" y="48"/>
                    <a:pt x="223" y="32"/>
                    <a:pt x="212" y="21"/>
                  </a:cubicBezTo>
                  <a:cubicBezTo>
                    <a:pt x="201" y="10"/>
                    <a:pt x="189" y="4"/>
                    <a:pt x="179" y="1"/>
                  </a:cubicBezTo>
                  <a:cubicBezTo>
                    <a:pt x="179" y="1"/>
                    <a:pt x="179" y="1"/>
                    <a:pt x="179" y="1"/>
                  </a:cubicBezTo>
                  <a:cubicBezTo>
                    <a:pt x="179" y="1"/>
                    <a:pt x="176" y="0"/>
                    <a:pt x="169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434">
              <a:extLst>
                <a:ext uri="{FF2B5EF4-FFF2-40B4-BE49-F238E27FC236}">
                  <a16:creationId xmlns:a16="http://schemas.microsoft.com/office/drawing/2014/main" id="{F4660B9C-B0E3-40A4-A667-11B610AFA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50" y="739775"/>
              <a:ext cx="488950" cy="958850"/>
            </a:xfrm>
            <a:custGeom>
              <a:avLst/>
              <a:gdLst>
                <a:gd name="T0" fmla="*/ 124 w 154"/>
                <a:gd name="T1" fmla="*/ 0 h 302"/>
                <a:gd name="T2" fmla="*/ 65 w 154"/>
                <a:gd name="T3" fmla="*/ 59 h 302"/>
                <a:gd name="T4" fmla="*/ 34 w 154"/>
                <a:gd name="T5" fmla="*/ 90 h 302"/>
                <a:gd name="T6" fmla="*/ 34 w 154"/>
                <a:gd name="T7" fmla="*/ 90 h 302"/>
                <a:gd name="T8" fmla="*/ 34 w 154"/>
                <a:gd name="T9" fmla="*/ 90 h 302"/>
                <a:gd name="T10" fmla="*/ 34 w 154"/>
                <a:gd name="T11" fmla="*/ 90 h 302"/>
                <a:gd name="T12" fmla="*/ 34 w 154"/>
                <a:gd name="T13" fmla="*/ 90 h 302"/>
                <a:gd name="T14" fmla="*/ 34 w 154"/>
                <a:gd name="T15" fmla="*/ 90 h 302"/>
                <a:gd name="T16" fmla="*/ 33 w 154"/>
                <a:gd name="T17" fmla="*/ 91 h 302"/>
                <a:gd name="T18" fmla="*/ 33 w 154"/>
                <a:gd name="T19" fmla="*/ 91 h 302"/>
                <a:gd name="T20" fmla="*/ 33 w 154"/>
                <a:gd name="T21" fmla="*/ 91 h 302"/>
                <a:gd name="T22" fmla="*/ 33 w 154"/>
                <a:gd name="T23" fmla="*/ 91 h 302"/>
                <a:gd name="T24" fmla="*/ 33 w 154"/>
                <a:gd name="T25" fmla="*/ 91 h 302"/>
                <a:gd name="T26" fmla="*/ 33 w 154"/>
                <a:gd name="T27" fmla="*/ 91 h 302"/>
                <a:gd name="T28" fmla="*/ 33 w 154"/>
                <a:gd name="T29" fmla="*/ 91 h 302"/>
                <a:gd name="T30" fmla="*/ 33 w 154"/>
                <a:gd name="T31" fmla="*/ 91 h 302"/>
                <a:gd name="T32" fmla="*/ 33 w 154"/>
                <a:gd name="T33" fmla="*/ 91 h 302"/>
                <a:gd name="T34" fmla="*/ 33 w 154"/>
                <a:gd name="T35" fmla="*/ 91 h 302"/>
                <a:gd name="T36" fmla="*/ 33 w 154"/>
                <a:gd name="T37" fmla="*/ 91 h 302"/>
                <a:gd name="T38" fmla="*/ 33 w 154"/>
                <a:gd name="T39" fmla="*/ 91 h 302"/>
                <a:gd name="T40" fmla="*/ 33 w 154"/>
                <a:gd name="T41" fmla="*/ 91 h 302"/>
                <a:gd name="T42" fmla="*/ 13 w 154"/>
                <a:gd name="T43" fmla="*/ 121 h 302"/>
                <a:gd name="T44" fmla="*/ 13 w 154"/>
                <a:gd name="T45" fmla="*/ 121 h 302"/>
                <a:gd name="T46" fmla="*/ 60 w 154"/>
                <a:gd name="T47" fmla="*/ 219 h 302"/>
                <a:gd name="T48" fmla="*/ 143 w 154"/>
                <a:gd name="T49" fmla="*/ 302 h 302"/>
                <a:gd name="T50" fmla="*/ 154 w 154"/>
                <a:gd name="T51" fmla="*/ 291 h 302"/>
                <a:gd name="T52" fmla="*/ 124 w 154"/>
                <a:gd name="T5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4" h="302">
                  <a:moveTo>
                    <a:pt x="124" y="0"/>
                  </a:moveTo>
                  <a:cubicBezTo>
                    <a:pt x="104" y="20"/>
                    <a:pt x="83" y="41"/>
                    <a:pt x="65" y="59"/>
                  </a:cubicBezTo>
                  <a:cubicBezTo>
                    <a:pt x="51" y="73"/>
                    <a:pt x="39" y="85"/>
                    <a:pt x="34" y="90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4" y="90"/>
                    <a:pt x="34" y="91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22" y="102"/>
                    <a:pt x="17" y="112"/>
                    <a:pt x="13" y="121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3" y="121"/>
                    <a:pt x="0" y="159"/>
                    <a:pt x="60" y="219"/>
                  </a:cubicBezTo>
                  <a:cubicBezTo>
                    <a:pt x="77" y="236"/>
                    <a:pt x="107" y="266"/>
                    <a:pt x="143" y="302"/>
                  </a:cubicBezTo>
                  <a:cubicBezTo>
                    <a:pt x="147" y="298"/>
                    <a:pt x="151" y="295"/>
                    <a:pt x="154" y="291"/>
                  </a:cubicBezTo>
                  <a:cubicBezTo>
                    <a:pt x="15" y="151"/>
                    <a:pt x="84" y="52"/>
                    <a:pt x="124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6" name="Group 105" descr="triangular sequence">
            <a:extLst>
              <a:ext uri="{FF2B5EF4-FFF2-40B4-BE49-F238E27FC236}">
                <a16:creationId xmlns:a16="http://schemas.microsoft.com/office/drawing/2014/main" id="{83D657C8-F297-4171-A9BA-96EA20CF0F0B}"/>
              </a:ext>
            </a:extLst>
          </p:cNvPr>
          <p:cNvGrpSpPr/>
          <p:nvPr/>
        </p:nvGrpSpPr>
        <p:grpSpPr>
          <a:xfrm flipV="1">
            <a:off x="3513362" y="500754"/>
            <a:ext cx="2750914" cy="2372388"/>
            <a:chOff x="3513362" y="500754"/>
            <a:chExt cx="2750914" cy="2372388"/>
          </a:xfrm>
        </p:grpSpPr>
        <p:sp>
          <p:nvSpPr>
            <p:cNvPr id="62" name="Freeform 46">
              <a:extLst>
                <a:ext uri="{FF2B5EF4-FFF2-40B4-BE49-F238E27FC236}">
                  <a16:creationId xmlns:a16="http://schemas.microsoft.com/office/drawing/2014/main" id="{98447828-3AB7-4B47-8D2E-655D33395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463" y="2061929"/>
              <a:ext cx="2655888" cy="811213"/>
            </a:xfrm>
            <a:custGeom>
              <a:avLst/>
              <a:gdLst>
                <a:gd name="T0" fmla="*/ 638 w 836"/>
                <a:gd name="T1" fmla="*/ 255 h 255"/>
                <a:gd name="T2" fmla="*/ 171 w 836"/>
                <a:gd name="T3" fmla="*/ 255 h 255"/>
                <a:gd name="T4" fmla="*/ 134 w 836"/>
                <a:gd name="T5" fmla="*/ 240 h 255"/>
                <a:gd name="T6" fmla="*/ 0 w 836"/>
                <a:gd name="T7" fmla="*/ 13 h 255"/>
                <a:gd name="T8" fmla="*/ 797 w 836"/>
                <a:gd name="T9" fmla="*/ 13 h 255"/>
                <a:gd name="T10" fmla="*/ 836 w 836"/>
                <a:gd name="T11" fmla="*/ 0 h 255"/>
                <a:gd name="T12" fmla="*/ 697 w 836"/>
                <a:gd name="T13" fmla="*/ 234 h 255"/>
                <a:gd name="T14" fmla="*/ 638 w 836"/>
                <a:gd name="T15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6" h="255">
                  <a:moveTo>
                    <a:pt x="638" y="255"/>
                  </a:moveTo>
                  <a:cubicBezTo>
                    <a:pt x="593" y="255"/>
                    <a:pt x="196" y="255"/>
                    <a:pt x="171" y="255"/>
                  </a:cubicBezTo>
                  <a:cubicBezTo>
                    <a:pt x="144" y="255"/>
                    <a:pt x="138" y="246"/>
                    <a:pt x="134" y="240"/>
                  </a:cubicBezTo>
                  <a:cubicBezTo>
                    <a:pt x="130" y="234"/>
                    <a:pt x="0" y="13"/>
                    <a:pt x="0" y="13"/>
                  </a:cubicBezTo>
                  <a:cubicBezTo>
                    <a:pt x="0" y="13"/>
                    <a:pt x="774" y="13"/>
                    <a:pt x="797" y="13"/>
                  </a:cubicBezTo>
                  <a:cubicBezTo>
                    <a:pt x="827" y="13"/>
                    <a:pt x="833" y="5"/>
                    <a:pt x="836" y="0"/>
                  </a:cubicBezTo>
                  <a:cubicBezTo>
                    <a:pt x="831" y="9"/>
                    <a:pt x="703" y="225"/>
                    <a:pt x="697" y="234"/>
                  </a:cubicBezTo>
                  <a:cubicBezTo>
                    <a:pt x="690" y="246"/>
                    <a:pt x="683" y="255"/>
                    <a:pt x="638" y="25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48">
              <a:extLst>
                <a:ext uri="{FF2B5EF4-FFF2-40B4-BE49-F238E27FC236}">
                  <a16:creationId xmlns:a16="http://schemas.microsoft.com/office/drawing/2014/main" id="{D88029B9-A386-4D13-8DAF-19306557A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986213" y="2103204"/>
              <a:ext cx="488950" cy="769938"/>
            </a:xfrm>
            <a:custGeom>
              <a:avLst/>
              <a:gdLst>
                <a:gd name="T0" fmla="*/ 117 w 154"/>
                <a:gd name="T1" fmla="*/ 0 h 242"/>
                <a:gd name="T2" fmla="*/ 10 w 154"/>
                <a:gd name="T3" fmla="*/ 187 h 242"/>
                <a:gd name="T4" fmla="*/ 1 w 154"/>
                <a:gd name="T5" fmla="*/ 223 h 242"/>
                <a:gd name="T6" fmla="*/ 4 w 154"/>
                <a:gd name="T7" fmla="*/ 227 h 242"/>
                <a:gd name="T8" fmla="*/ 41 w 154"/>
                <a:gd name="T9" fmla="*/ 242 h 242"/>
                <a:gd name="T10" fmla="*/ 132 w 154"/>
                <a:gd name="T11" fmla="*/ 242 h 242"/>
                <a:gd name="T12" fmla="*/ 154 w 154"/>
                <a:gd name="T13" fmla="*/ 0 h 242"/>
                <a:gd name="T14" fmla="*/ 133 w 154"/>
                <a:gd name="T15" fmla="*/ 0 h 242"/>
                <a:gd name="T16" fmla="*/ 117 w 154"/>
                <a:gd name="T17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242">
                  <a:moveTo>
                    <a:pt x="117" y="0"/>
                  </a:moveTo>
                  <a:cubicBezTo>
                    <a:pt x="59" y="101"/>
                    <a:pt x="15" y="179"/>
                    <a:pt x="10" y="187"/>
                  </a:cubicBezTo>
                  <a:cubicBezTo>
                    <a:pt x="0" y="206"/>
                    <a:pt x="0" y="217"/>
                    <a:pt x="1" y="223"/>
                  </a:cubicBezTo>
                  <a:cubicBezTo>
                    <a:pt x="2" y="225"/>
                    <a:pt x="3" y="227"/>
                    <a:pt x="4" y="227"/>
                  </a:cubicBezTo>
                  <a:cubicBezTo>
                    <a:pt x="8" y="233"/>
                    <a:pt x="14" y="242"/>
                    <a:pt x="41" y="242"/>
                  </a:cubicBezTo>
                  <a:cubicBezTo>
                    <a:pt x="50" y="242"/>
                    <a:pt x="85" y="242"/>
                    <a:pt x="132" y="242"/>
                  </a:cubicBezTo>
                  <a:cubicBezTo>
                    <a:pt x="77" y="225"/>
                    <a:pt x="35" y="152"/>
                    <a:pt x="154" y="0"/>
                  </a:cubicBezTo>
                  <a:cubicBezTo>
                    <a:pt x="147" y="0"/>
                    <a:pt x="140" y="0"/>
                    <a:pt x="133" y="0"/>
                  </a:cubicBezTo>
                  <a:cubicBezTo>
                    <a:pt x="127" y="0"/>
                    <a:pt x="122" y="0"/>
                    <a:pt x="117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">
              <a:extLst>
                <a:ext uri="{FF2B5EF4-FFF2-40B4-BE49-F238E27FC236}">
                  <a16:creationId xmlns:a16="http://schemas.microsoft.com/office/drawing/2014/main" id="{64F45CC2-FC8C-483A-AD6B-6A0E23C1B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13362" y="504153"/>
              <a:ext cx="1760538" cy="2325688"/>
            </a:xfrm>
            <a:custGeom>
              <a:avLst/>
              <a:gdLst>
                <a:gd name="T0" fmla="*/ 554 w 554"/>
                <a:gd name="T1" fmla="*/ 0 h 732"/>
                <a:gd name="T2" fmla="*/ 297 w 554"/>
                <a:gd name="T3" fmla="*/ 0 h 732"/>
                <a:gd name="T4" fmla="*/ 263 w 554"/>
                <a:gd name="T5" fmla="*/ 31 h 732"/>
                <a:gd name="T6" fmla="*/ 16 w 554"/>
                <a:gd name="T7" fmla="*/ 451 h 732"/>
                <a:gd name="T8" fmla="*/ 13 w 554"/>
                <a:gd name="T9" fmla="*/ 496 h 732"/>
                <a:gd name="T10" fmla="*/ 153 w 554"/>
                <a:gd name="T11" fmla="*/ 732 h 732"/>
                <a:gd name="T12" fmla="*/ 160 w 554"/>
                <a:gd name="T13" fmla="*/ 691 h 732"/>
                <a:gd name="T14" fmla="*/ 554 w 554"/>
                <a:gd name="T15" fmla="*/ 0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4" h="732">
                  <a:moveTo>
                    <a:pt x="554" y="0"/>
                  </a:moveTo>
                  <a:cubicBezTo>
                    <a:pt x="554" y="0"/>
                    <a:pt x="302" y="0"/>
                    <a:pt x="297" y="0"/>
                  </a:cubicBezTo>
                  <a:cubicBezTo>
                    <a:pt x="294" y="0"/>
                    <a:pt x="279" y="0"/>
                    <a:pt x="263" y="31"/>
                  </a:cubicBezTo>
                  <a:cubicBezTo>
                    <a:pt x="206" y="133"/>
                    <a:pt x="29" y="428"/>
                    <a:pt x="16" y="451"/>
                  </a:cubicBezTo>
                  <a:cubicBezTo>
                    <a:pt x="0" y="480"/>
                    <a:pt x="13" y="496"/>
                    <a:pt x="13" y="496"/>
                  </a:cubicBezTo>
                  <a:cubicBezTo>
                    <a:pt x="153" y="732"/>
                    <a:pt x="153" y="732"/>
                    <a:pt x="153" y="732"/>
                  </a:cubicBezTo>
                  <a:cubicBezTo>
                    <a:pt x="153" y="732"/>
                    <a:pt x="144" y="721"/>
                    <a:pt x="160" y="691"/>
                  </a:cubicBezTo>
                  <a:cubicBezTo>
                    <a:pt x="174" y="667"/>
                    <a:pt x="554" y="0"/>
                    <a:pt x="554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2">
              <a:extLst>
                <a:ext uri="{FF2B5EF4-FFF2-40B4-BE49-F238E27FC236}">
                  <a16:creationId xmlns:a16="http://schemas.microsoft.com/office/drawing/2014/main" id="{F3C8074A-ED0F-4786-8DEB-600DEC19C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80112" y="500754"/>
              <a:ext cx="711200" cy="765175"/>
            </a:xfrm>
            <a:custGeom>
              <a:avLst/>
              <a:gdLst>
                <a:gd name="T0" fmla="*/ 87 w 224"/>
                <a:gd name="T1" fmla="*/ 0 h 241"/>
                <a:gd name="T2" fmla="*/ 87 w 224"/>
                <a:gd name="T3" fmla="*/ 0 h 241"/>
                <a:gd name="T4" fmla="*/ 53 w 224"/>
                <a:gd name="T5" fmla="*/ 31 h 241"/>
                <a:gd name="T6" fmla="*/ 53 w 224"/>
                <a:gd name="T7" fmla="*/ 31 h 241"/>
                <a:gd name="T8" fmla="*/ 0 w 224"/>
                <a:gd name="T9" fmla="*/ 124 h 241"/>
                <a:gd name="T10" fmla="*/ 57 w 224"/>
                <a:gd name="T11" fmla="*/ 114 h 241"/>
                <a:gd name="T12" fmla="*/ 207 w 224"/>
                <a:gd name="T13" fmla="*/ 241 h 241"/>
                <a:gd name="T14" fmla="*/ 224 w 224"/>
                <a:gd name="T15" fmla="*/ 211 h 241"/>
                <a:gd name="T16" fmla="*/ 123 w 224"/>
                <a:gd name="T17" fmla="*/ 34 h 241"/>
                <a:gd name="T18" fmla="*/ 87 w 224"/>
                <a:gd name="T1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241">
                  <a:moveTo>
                    <a:pt x="87" y="0"/>
                  </a:moveTo>
                  <a:cubicBezTo>
                    <a:pt x="87" y="0"/>
                    <a:pt x="87" y="0"/>
                    <a:pt x="87" y="0"/>
                  </a:cubicBezTo>
                  <a:cubicBezTo>
                    <a:pt x="84" y="0"/>
                    <a:pt x="69" y="0"/>
                    <a:pt x="53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40" y="54"/>
                    <a:pt x="21" y="87"/>
                    <a:pt x="0" y="124"/>
                  </a:cubicBezTo>
                  <a:cubicBezTo>
                    <a:pt x="20" y="117"/>
                    <a:pt x="39" y="114"/>
                    <a:pt x="57" y="114"/>
                  </a:cubicBezTo>
                  <a:cubicBezTo>
                    <a:pt x="120" y="114"/>
                    <a:pt x="164" y="158"/>
                    <a:pt x="207" y="241"/>
                  </a:cubicBezTo>
                  <a:cubicBezTo>
                    <a:pt x="212" y="231"/>
                    <a:pt x="218" y="221"/>
                    <a:pt x="224" y="211"/>
                  </a:cubicBezTo>
                  <a:cubicBezTo>
                    <a:pt x="172" y="120"/>
                    <a:pt x="127" y="41"/>
                    <a:pt x="123" y="34"/>
                  </a:cubicBezTo>
                  <a:cubicBezTo>
                    <a:pt x="107" y="6"/>
                    <a:pt x="96" y="1"/>
                    <a:pt x="87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3">
              <a:extLst>
                <a:ext uri="{FF2B5EF4-FFF2-40B4-BE49-F238E27FC236}">
                  <a16:creationId xmlns:a16="http://schemas.microsoft.com/office/drawing/2014/main" id="{5804449F-5300-4786-B6B7-759E25989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501181"/>
              <a:ext cx="1814513" cy="1609200"/>
            </a:xfrm>
            <a:custGeom>
              <a:avLst/>
              <a:gdLst>
                <a:gd name="T0" fmla="*/ 0 w 571"/>
                <a:gd name="T1" fmla="*/ 0 h 505"/>
                <a:gd name="T2" fmla="*/ 266 w 571"/>
                <a:gd name="T3" fmla="*/ 0 h 505"/>
                <a:gd name="T4" fmla="*/ 309 w 571"/>
                <a:gd name="T5" fmla="*/ 34 h 505"/>
                <a:gd name="T6" fmla="*/ 547 w 571"/>
                <a:gd name="T7" fmla="*/ 442 h 505"/>
                <a:gd name="T8" fmla="*/ 517 w 571"/>
                <a:gd name="T9" fmla="*/ 504 h 505"/>
                <a:gd name="T10" fmla="*/ 304 w 571"/>
                <a:gd name="T11" fmla="*/ 504 h 505"/>
                <a:gd name="T12" fmla="*/ 37 w 571"/>
                <a:gd name="T13" fmla="*/ 34 h 505"/>
                <a:gd name="T14" fmla="*/ 0 w 571"/>
                <a:gd name="T15" fmla="*/ 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1" h="505">
                  <a:moveTo>
                    <a:pt x="0" y="0"/>
                  </a:moveTo>
                  <a:cubicBezTo>
                    <a:pt x="11" y="0"/>
                    <a:pt x="254" y="0"/>
                    <a:pt x="266" y="0"/>
                  </a:cubicBezTo>
                  <a:cubicBezTo>
                    <a:pt x="279" y="0"/>
                    <a:pt x="296" y="9"/>
                    <a:pt x="309" y="34"/>
                  </a:cubicBezTo>
                  <a:cubicBezTo>
                    <a:pt x="318" y="49"/>
                    <a:pt x="475" y="317"/>
                    <a:pt x="547" y="442"/>
                  </a:cubicBezTo>
                  <a:cubicBezTo>
                    <a:pt x="570" y="478"/>
                    <a:pt x="571" y="505"/>
                    <a:pt x="517" y="504"/>
                  </a:cubicBezTo>
                  <a:cubicBezTo>
                    <a:pt x="304" y="504"/>
                    <a:pt x="304" y="504"/>
                    <a:pt x="304" y="504"/>
                  </a:cubicBezTo>
                  <a:cubicBezTo>
                    <a:pt x="304" y="504"/>
                    <a:pt x="47" y="52"/>
                    <a:pt x="37" y="34"/>
                  </a:cubicBezTo>
                  <a:cubicBezTo>
                    <a:pt x="21" y="5"/>
                    <a:pt x="9" y="0"/>
                    <a:pt x="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FB895CF1-3BA0-4CDD-AC7D-5770FB26A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1635126"/>
              <a:ext cx="876300" cy="469900"/>
            </a:xfrm>
            <a:custGeom>
              <a:avLst/>
              <a:gdLst>
                <a:gd name="T0" fmla="*/ 211 w 276"/>
                <a:gd name="T1" fmla="*/ 0 h 148"/>
                <a:gd name="T2" fmla="*/ 54 w 276"/>
                <a:gd name="T3" fmla="*/ 119 h 148"/>
                <a:gd name="T4" fmla="*/ 0 w 276"/>
                <a:gd name="T5" fmla="*/ 117 h 148"/>
                <a:gd name="T6" fmla="*/ 18 w 276"/>
                <a:gd name="T7" fmla="*/ 148 h 148"/>
                <a:gd name="T8" fmla="*/ 18 w 276"/>
                <a:gd name="T9" fmla="*/ 148 h 148"/>
                <a:gd name="T10" fmla="*/ 18 w 276"/>
                <a:gd name="T11" fmla="*/ 148 h 148"/>
                <a:gd name="T12" fmla="*/ 18 w 276"/>
                <a:gd name="T13" fmla="*/ 148 h 148"/>
                <a:gd name="T14" fmla="*/ 18 w 276"/>
                <a:gd name="T15" fmla="*/ 148 h 148"/>
                <a:gd name="T16" fmla="*/ 231 w 276"/>
                <a:gd name="T17" fmla="*/ 148 h 148"/>
                <a:gd name="T18" fmla="*/ 233 w 276"/>
                <a:gd name="T19" fmla="*/ 148 h 148"/>
                <a:gd name="T20" fmla="*/ 276 w 276"/>
                <a:gd name="T21" fmla="*/ 124 h 148"/>
                <a:gd name="T22" fmla="*/ 261 w 276"/>
                <a:gd name="T23" fmla="*/ 86 h 148"/>
                <a:gd name="T24" fmla="*/ 261 w 276"/>
                <a:gd name="T25" fmla="*/ 86 h 148"/>
                <a:gd name="T26" fmla="*/ 243 w 276"/>
                <a:gd name="T27" fmla="*/ 54 h 148"/>
                <a:gd name="T28" fmla="*/ 211 w 276"/>
                <a:gd name="T2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6" h="148">
                  <a:moveTo>
                    <a:pt x="211" y="0"/>
                  </a:moveTo>
                  <a:cubicBezTo>
                    <a:pt x="222" y="85"/>
                    <a:pt x="172" y="119"/>
                    <a:pt x="54" y="119"/>
                  </a:cubicBezTo>
                  <a:cubicBezTo>
                    <a:pt x="37" y="119"/>
                    <a:pt x="19" y="118"/>
                    <a:pt x="0" y="117"/>
                  </a:cubicBezTo>
                  <a:cubicBezTo>
                    <a:pt x="12" y="137"/>
                    <a:pt x="18" y="148"/>
                    <a:pt x="18" y="148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31" y="148"/>
                    <a:pt x="231" y="148"/>
                    <a:pt x="231" y="148"/>
                  </a:cubicBezTo>
                  <a:cubicBezTo>
                    <a:pt x="232" y="148"/>
                    <a:pt x="232" y="148"/>
                    <a:pt x="233" y="148"/>
                  </a:cubicBezTo>
                  <a:cubicBezTo>
                    <a:pt x="264" y="148"/>
                    <a:pt x="276" y="139"/>
                    <a:pt x="276" y="124"/>
                  </a:cubicBezTo>
                  <a:cubicBezTo>
                    <a:pt x="276" y="113"/>
                    <a:pt x="270" y="100"/>
                    <a:pt x="261" y="86"/>
                  </a:cubicBezTo>
                  <a:cubicBezTo>
                    <a:pt x="261" y="86"/>
                    <a:pt x="261" y="86"/>
                    <a:pt x="261" y="86"/>
                  </a:cubicBezTo>
                  <a:cubicBezTo>
                    <a:pt x="256" y="76"/>
                    <a:pt x="249" y="65"/>
                    <a:pt x="243" y="54"/>
                  </a:cubicBezTo>
                  <a:cubicBezTo>
                    <a:pt x="233" y="37"/>
                    <a:pt x="222" y="19"/>
                    <a:pt x="211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8" name="Group 107" descr="circular  shape sequence">
            <a:extLst>
              <a:ext uri="{FF2B5EF4-FFF2-40B4-BE49-F238E27FC236}">
                <a16:creationId xmlns:a16="http://schemas.microsoft.com/office/drawing/2014/main" id="{3CBB49AC-EA70-4EC9-ADD5-2843F6DA8DEF}"/>
              </a:ext>
            </a:extLst>
          </p:cNvPr>
          <p:cNvGrpSpPr/>
          <p:nvPr/>
        </p:nvGrpSpPr>
        <p:grpSpPr>
          <a:xfrm>
            <a:off x="622300" y="3235221"/>
            <a:ext cx="2425700" cy="2422522"/>
            <a:chOff x="622300" y="3235221"/>
            <a:chExt cx="2425700" cy="2422522"/>
          </a:xfrm>
        </p:grpSpPr>
        <p:sp>
          <p:nvSpPr>
            <p:cNvPr id="76" name="Freeform 145">
              <a:extLst>
                <a:ext uri="{FF2B5EF4-FFF2-40B4-BE49-F238E27FC236}">
                  <a16:creationId xmlns:a16="http://schemas.microsoft.com/office/drawing/2014/main" id="{1BA8CFA2-916F-4BDE-BBCB-CE77299D1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/>
          </p:nvSpPr>
          <p:spPr bwMode="auto">
            <a:xfrm flipH="1" flipV="1">
              <a:off x="772919" y="4055743"/>
              <a:ext cx="1805108" cy="1602000"/>
            </a:xfrm>
            <a:custGeom>
              <a:avLst/>
              <a:gdLst>
                <a:gd name="T0" fmla="*/ 568 w 568"/>
                <a:gd name="T1" fmla="*/ 196 h 504"/>
                <a:gd name="T2" fmla="*/ 234 w 568"/>
                <a:gd name="T3" fmla="*/ 0 h 504"/>
                <a:gd name="T4" fmla="*/ 48 w 568"/>
                <a:gd name="T5" fmla="*/ 48 h 504"/>
                <a:gd name="T6" fmla="*/ 48 w 568"/>
                <a:gd name="T7" fmla="*/ 48 h 504"/>
                <a:gd name="T8" fmla="*/ 0 w 568"/>
                <a:gd name="T9" fmla="*/ 234 h 504"/>
                <a:gd name="T10" fmla="*/ 112 w 568"/>
                <a:gd name="T11" fmla="*/ 504 h 504"/>
                <a:gd name="T12" fmla="*/ 61 w 568"/>
                <a:gd name="T13" fmla="*/ 382 h 504"/>
                <a:gd name="T14" fmla="*/ 112 w 568"/>
                <a:gd name="T15" fmla="*/ 260 h 504"/>
                <a:gd name="T16" fmla="*/ 112 w 568"/>
                <a:gd name="T17" fmla="*/ 260 h 504"/>
                <a:gd name="T18" fmla="*/ 382 w 568"/>
                <a:gd name="T19" fmla="*/ 148 h 504"/>
                <a:gd name="T20" fmla="*/ 568 w 568"/>
                <a:gd name="T21" fmla="*/ 196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8" h="504">
                  <a:moveTo>
                    <a:pt x="568" y="196"/>
                  </a:moveTo>
                  <a:cubicBezTo>
                    <a:pt x="503" y="79"/>
                    <a:pt x="378" y="0"/>
                    <a:pt x="234" y="0"/>
                  </a:cubicBezTo>
                  <a:cubicBezTo>
                    <a:pt x="166" y="0"/>
                    <a:pt x="103" y="17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17" y="103"/>
                    <a:pt x="0" y="166"/>
                    <a:pt x="0" y="234"/>
                  </a:cubicBezTo>
                  <a:cubicBezTo>
                    <a:pt x="0" y="340"/>
                    <a:pt x="43" y="435"/>
                    <a:pt x="112" y="504"/>
                  </a:cubicBezTo>
                  <a:cubicBezTo>
                    <a:pt x="80" y="473"/>
                    <a:pt x="61" y="430"/>
                    <a:pt x="61" y="382"/>
                  </a:cubicBezTo>
                  <a:cubicBezTo>
                    <a:pt x="61" y="334"/>
                    <a:pt x="80" y="291"/>
                    <a:pt x="112" y="260"/>
                  </a:cubicBezTo>
                  <a:cubicBezTo>
                    <a:pt x="112" y="260"/>
                    <a:pt x="112" y="260"/>
                    <a:pt x="112" y="260"/>
                  </a:cubicBezTo>
                  <a:cubicBezTo>
                    <a:pt x="181" y="190"/>
                    <a:pt x="276" y="148"/>
                    <a:pt x="382" y="148"/>
                  </a:cubicBezTo>
                  <a:cubicBezTo>
                    <a:pt x="450" y="148"/>
                    <a:pt x="513" y="165"/>
                    <a:pt x="568" y="19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145">
              <a:extLst>
                <a:ext uri="{FF2B5EF4-FFF2-40B4-BE49-F238E27FC236}">
                  <a16:creationId xmlns:a16="http://schemas.microsoft.com/office/drawing/2014/main" id="{F3571DE7-CF6A-4045-B8E3-E52BC48F5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91427" y="3235221"/>
              <a:ext cx="1805108" cy="1602000"/>
            </a:xfrm>
            <a:custGeom>
              <a:avLst/>
              <a:gdLst>
                <a:gd name="T0" fmla="*/ 568 w 568"/>
                <a:gd name="T1" fmla="*/ 196 h 504"/>
                <a:gd name="T2" fmla="*/ 234 w 568"/>
                <a:gd name="T3" fmla="*/ 0 h 504"/>
                <a:gd name="T4" fmla="*/ 48 w 568"/>
                <a:gd name="T5" fmla="*/ 48 h 504"/>
                <a:gd name="T6" fmla="*/ 48 w 568"/>
                <a:gd name="T7" fmla="*/ 48 h 504"/>
                <a:gd name="T8" fmla="*/ 0 w 568"/>
                <a:gd name="T9" fmla="*/ 234 h 504"/>
                <a:gd name="T10" fmla="*/ 112 w 568"/>
                <a:gd name="T11" fmla="*/ 504 h 504"/>
                <a:gd name="T12" fmla="*/ 61 w 568"/>
                <a:gd name="T13" fmla="*/ 382 h 504"/>
                <a:gd name="T14" fmla="*/ 112 w 568"/>
                <a:gd name="T15" fmla="*/ 260 h 504"/>
                <a:gd name="T16" fmla="*/ 112 w 568"/>
                <a:gd name="T17" fmla="*/ 260 h 504"/>
                <a:gd name="T18" fmla="*/ 382 w 568"/>
                <a:gd name="T19" fmla="*/ 148 h 504"/>
                <a:gd name="T20" fmla="*/ 568 w 568"/>
                <a:gd name="T21" fmla="*/ 196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8" h="504">
                  <a:moveTo>
                    <a:pt x="568" y="196"/>
                  </a:moveTo>
                  <a:cubicBezTo>
                    <a:pt x="503" y="79"/>
                    <a:pt x="378" y="0"/>
                    <a:pt x="234" y="0"/>
                  </a:cubicBezTo>
                  <a:cubicBezTo>
                    <a:pt x="166" y="0"/>
                    <a:pt x="103" y="17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17" y="103"/>
                    <a:pt x="0" y="166"/>
                    <a:pt x="0" y="234"/>
                  </a:cubicBezTo>
                  <a:cubicBezTo>
                    <a:pt x="0" y="340"/>
                    <a:pt x="43" y="435"/>
                    <a:pt x="112" y="504"/>
                  </a:cubicBezTo>
                  <a:cubicBezTo>
                    <a:pt x="80" y="473"/>
                    <a:pt x="61" y="430"/>
                    <a:pt x="61" y="382"/>
                  </a:cubicBezTo>
                  <a:cubicBezTo>
                    <a:pt x="61" y="334"/>
                    <a:pt x="80" y="291"/>
                    <a:pt x="112" y="260"/>
                  </a:cubicBezTo>
                  <a:cubicBezTo>
                    <a:pt x="112" y="260"/>
                    <a:pt x="112" y="260"/>
                    <a:pt x="112" y="260"/>
                  </a:cubicBezTo>
                  <a:cubicBezTo>
                    <a:pt x="181" y="190"/>
                    <a:pt x="276" y="148"/>
                    <a:pt x="382" y="148"/>
                  </a:cubicBezTo>
                  <a:cubicBezTo>
                    <a:pt x="450" y="148"/>
                    <a:pt x="513" y="165"/>
                    <a:pt x="568" y="1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64">
              <a:extLst>
                <a:ext uri="{FF2B5EF4-FFF2-40B4-BE49-F238E27FC236}">
                  <a16:creationId xmlns:a16="http://schemas.microsoft.com/office/drawing/2014/main" id="{29238B6F-2EB1-4B43-A523-A874E2356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200" y="3433763"/>
              <a:ext cx="355600" cy="1400175"/>
            </a:xfrm>
            <a:custGeom>
              <a:avLst/>
              <a:gdLst>
                <a:gd name="T0" fmla="*/ 40 w 112"/>
                <a:gd name="T1" fmla="*/ 0 h 441"/>
                <a:gd name="T2" fmla="*/ 0 w 112"/>
                <a:gd name="T3" fmla="*/ 168 h 441"/>
                <a:gd name="T4" fmla="*/ 0 w 112"/>
                <a:gd name="T5" fmla="*/ 168 h 441"/>
                <a:gd name="T6" fmla="*/ 0 w 112"/>
                <a:gd name="T7" fmla="*/ 168 h 441"/>
                <a:gd name="T8" fmla="*/ 0 w 112"/>
                <a:gd name="T9" fmla="*/ 168 h 441"/>
                <a:gd name="T10" fmla="*/ 0 w 112"/>
                <a:gd name="T11" fmla="*/ 169 h 441"/>
                <a:gd name="T12" fmla="*/ 0 w 112"/>
                <a:gd name="T13" fmla="*/ 169 h 441"/>
                <a:gd name="T14" fmla="*/ 0 w 112"/>
                <a:gd name="T15" fmla="*/ 169 h 441"/>
                <a:gd name="T16" fmla="*/ 0 w 112"/>
                <a:gd name="T17" fmla="*/ 169 h 441"/>
                <a:gd name="T18" fmla="*/ 0 w 112"/>
                <a:gd name="T19" fmla="*/ 169 h 441"/>
                <a:gd name="T20" fmla="*/ 0 w 112"/>
                <a:gd name="T21" fmla="*/ 170 h 441"/>
                <a:gd name="T22" fmla="*/ 0 w 112"/>
                <a:gd name="T23" fmla="*/ 170 h 441"/>
                <a:gd name="T24" fmla="*/ 0 w 112"/>
                <a:gd name="T25" fmla="*/ 170 h 441"/>
                <a:gd name="T26" fmla="*/ 0 w 112"/>
                <a:gd name="T27" fmla="*/ 170 h 441"/>
                <a:gd name="T28" fmla="*/ 0 w 112"/>
                <a:gd name="T29" fmla="*/ 170 h 441"/>
                <a:gd name="T30" fmla="*/ 0 w 112"/>
                <a:gd name="T31" fmla="*/ 171 h 441"/>
                <a:gd name="T32" fmla="*/ 0 w 112"/>
                <a:gd name="T33" fmla="*/ 171 h 441"/>
                <a:gd name="T34" fmla="*/ 112 w 112"/>
                <a:gd name="T35" fmla="*/ 441 h 441"/>
                <a:gd name="T36" fmla="*/ 61 w 112"/>
                <a:gd name="T37" fmla="*/ 319 h 441"/>
                <a:gd name="T38" fmla="*/ 61 w 112"/>
                <a:gd name="T39" fmla="*/ 319 h 441"/>
                <a:gd name="T40" fmla="*/ 61 w 112"/>
                <a:gd name="T41" fmla="*/ 319 h 441"/>
                <a:gd name="T42" fmla="*/ 61 w 112"/>
                <a:gd name="T43" fmla="*/ 319 h 441"/>
                <a:gd name="T44" fmla="*/ 61 w 112"/>
                <a:gd name="T45" fmla="*/ 319 h 441"/>
                <a:gd name="T46" fmla="*/ 61 w 112"/>
                <a:gd name="T47" fmla="*/ 319 h 441"/>
                <a:gd name="T48" fmla="*/ 61 w 112"/>
                <a:gd name="T49" fmla="*/ 318 h 441"/>
                <a:gd name="T50" fmla="*/ 61 w 112"/>
                <a:gd name="T51" fmla="*/ 318 h 441"/>
                <a:gd name="T52" fmla="*/ 61 w 112"/>
                <a:gd name="T53" fmla="*/ 318 h 441"/>
                <a:gd name="T54" fmla="*/ 61 w 112"/>
                <a:gd name="T55" fmla="*/ 318 h 441"/>
                <a:gd name="T56" fmla="*/ 61 w 112"/>
                <a:gd name="T57" fmla="*/ 318 h 441"/>
                <a:gd name="T58" fmla="*/ 61 w 112"/>
                <a:gd name="T59" fmla="*/ 318 h 441"/>
                <a:gd name="T60" fmla="*/ 80 w 112"/>
                <a:gd name="T61" fmla="*/ 240 h 441"/>
                <a:gd name="T62" fmla="*/ 35 w 112"/>
                <a:gd name="T63" fmla="*/ 60 h 441"/>
                <a:gd name="T64" fmla="*/ 40 w 112"/>
                <a:gd name="T65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2" h="441">
                  <a:moveTo>
                    <a:pt x="40" y="0"/>
                  </a:moveTo>
                  <a:cubicBezTo>
                    <a:pt x="14" y="51"/>
                    <a:pt x="0" y="108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277"/>
                    <a:pt x="43" y="372"/>
                    <a:pt x="112" y="441"/>
                  </a:cubicBezTo>
                  <a:cubicBezTo>
                    <a:pt x="80" y="410"/>
                    <a:pt x="61" y="367"/>
                    <a:pt x="61" y="319"/>
                  </a:cubicBezTo>
                  <a:cubicBezTo>
                    <a:pt x="61" y="319"/>
                    <a:pt x="61" y="319"/>
                    <a:pt x="61" y="319"/>
                  </a:cubicBezTo>
                  <a:cubicBezTo>
                    <a:pt x="61" y="319"/>
                    <a:pt x="61" y="319"/>
                    <a:pt x="61" y="319"/>
                  </a:cubicBezTo>
                  <a:cubicBezTo>
                    <a:pt x="61" y="319"/>
                    <a:pt x="61" y="319"/>
                    <a:pt x="61" y="319"/>
                  </a:cubicBezTo>
                  <a:cubicBezTo>
                    <a:pt x="61" y="319"/>
                    <a:pt x="61" y="319"/>
                    <a:pt x="61" y="319"/>
                  </a:cubicBezTo>
                  <a:cubicBezTo>
                    <a:pt x="61" y="319"/>
                    <a:pt x="61" y="319"/>
                    <a:pt x="61" y="319"/>
                  </a:cubicBezTo>
                  <a:cubicBezTo>
                    <a:pt x="61" y="319"/>
                    <a:pt x="61" y="318"/>
                    <a:pt x="61" y="318"/>
                  </a:cubicBezTo>
                  <a:cubicBezTo>
                    <a:pt x="61" y="318"/>
                    <a:pt x="61" y="318"/>
                    <a:pt x="61" y="318"/>
                  </a:cubicBezTo>
                  <a:cubicBezTo>
                    <a:pt x="61" y="318"/>
                    <a:pt x="61" y="318"/>
                    <a:pt x="61" y="318"/>
                  </a:cubicBezTo>
                  <a:cubicBezTo>
                    <a:pt x="61" y="318"/>
                    <a:pt x="61" y="318"/>
                    <a:pt x="61" y="318"/>
                  </a:cubicBezTo>
                  <a:cubicBezTo>
                    <a:pt x="61" y="318"/>
                    <a:pt x="61" y="318"/>
                    <a:pt x="61" y="318"/>
                  </a:cubicBezTo>
                  <a:cubicBezTo>
                    <a:pt x="61" y="318"/>
                    <a:pt x="61" y="318"/>
                    <a:pt x="61" y="318"/>
                  </a:cubicBezTo>
                  <a:cubicBezTo>
                    <a:pt x="61" y="290"/>
                    <a:pt x="68" y="263"/>
                    <a:pt x="80" y="240"/>
                  </a:cubicBezTo>
                  <a:cubicBezTo>
                    <a:pt x="51" y="186"/>
                    <a:pt x="35" y="125"/>
                    <a:pt x="35" y="60"/>
                  </a:cubicBezTo>
                  <a:cubicBezTo>
                    <a:pt x="35" y="40"/>
                    <a:pt x="36" y="20"/>
                    <a:pt x="40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59">
              <a:extLst>
                <a:ext uri="{FF2B5EF4-FFF2-40B4-BE49-F238E27FC236}">
                  <a16:creationId xmlns:a16="http://schemas.microsoft.com/office/drawing/2014/main" id="{7F831745-53A9-4147-878F-FAD8142D8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22300" y="3386138"/>
              <a:ext cx="1601788" cy="1803400"/>
            </a:xfrm>
            <a:custGeom>
              <a:avLst/>
              <a:gdLst>
                <a:gd name="T0" fmla="*/ 196 w 504"/>
                <a:gd name="T1" fmla="*/ 0 h 568"/>
                <a:gd name="T2" fmla="*/ 0 w 504"/>
                <a:gd name="T3" fmla="*/ 334 h 568"/>
                <a:gd name="T4" fmla="*/ 48 w 504"/>
                <a:gd name="T5" fmla="*/ 520 h 568"/>
                <a:gd name="T6" fmla="*/ 48 w 504"/>
                <a:gd name="T7" fmla="*/ 520 h 568"/>
                <a:gd name="T8" fmla="*/ 234 w 504"/>
                <a:gd name="T9" fmla="*/ 568 h 568"/>
                <a:gd name="T10" fmla="*/ 504 w 504"/>
                <a:gd name="T11" fmla="*/ 456 h 568"/>
                <a:gd name="T12" fmla="*/ 382 w 504"/>
                <a:gd name="T13" fmla="*/ 507 h 568"/>
                <a:gd name="T14" fmla="*/ 260 w 504"/>
                <a:gd name="T15" fmla="*/ 456 h 568"/>
                <a:gd name="T16" fmla="*/ 260 w 504"/>
                <a:gd name="T17" fmla="*/ 456 h 568"/>
                <a:gd name="T18" fmla="*/ 148 w 504"/>
                <a:gd name="T19" fmla="*/ 186 h 568"/>
                <a:gd name="T20" fmla="*/ 196 w 504"/>
                <a:gd name="T21" fmla="*/ 0 h 568"/>
                <a:gd name="T22" fmla="*/ 196 w 504"/>
                <a:gd name="T23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4" h="568">
                  <a:moveTo>
                    <a:pt x="196" y="0"/>
                  </a:moveTo>
                  <a:cubicBezTo>
                    <a:pt x="79" y="65"/>
                    <a:pt x="0" y="190"/>
                    <a:pt x="0" y="334"/>
                  </a:cubicBezTo>
                  <a:cubicBezTo>
                    <a:pt x="0" y="402"/>
                    <a:pt x="17" y="465"/>
                    <a:pt x="48" y="520"/>
                  </a:cubicBezTo>
                  <a:cubicBezTo>
                    <a:pt x="48" y="520"/>
                    <a:pt x="48" y="520"/>
                    <a:pt x="48" y="520"/>
                  </a:cubicBezTo>
                  <a:cubicBezTo>
                    <a:pt x="103" y="551"/>
                    <a:pt x="166" y="568"/>
                    <a:pt x="234" y="568"/>
                  </a:cubicBezTo>
                  <a:cubicBezTo>
                    <a:pt x="340" y="568"/>
                    <a:pt x="435" y="525"/>
                    <a:pt x="504" y="456"/>
                  </a:cubicBezTo>
                  <a:cubicBezTo>
                    <a:pt x="473" y="488"/>
                    <a:pt x="430" y="507"/>
                    <a:pt x="382" y="507"/>
                  </a:cubicBezTo>
                  <a:cubicBezTo>
                    <a:pt x="334" y="507"/>
                    <a:pt x="291" y="488"/>
                    <a:pt x="260" y="456"/>
                  </a:cubicBezTo>
                  <a:cubicBezTo>
                    <a:pt x="260" y="456"/>
                    <a:pt x="260" y="456"/>
                    <a:pt x="260" y="456"/>
                  </a:cubicBezTo>
                  <a:cubicBezTo>
                    <a:pt x="190" y="387"/>
                    <a:pt x="148" y="292"/>
                    <a:pt x="148" y="186"/>
                  </a:cubicBezTo>
                  <a:cubicBezTo>
                    <a:pt x="148" y="118"/>
                    <a:pt x="165" y="55"/>
                    <a:pt x="196" y="0"/>
                  </a:cubicBezTo>
                  <a:cubicBezTo>
                    <a:pt x="196" y="0"/>
                    <a:pt x="196" y="0"/>
                    <a:pt x="196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67">
              <a:extLst>
                <a:ext uri="{FF2B5EF4-FFF2-40B4-BE49-F238E27FC236}">
                  <a16:creationId xmlns:a16="http://schemas.microsoft.com/office/drawing/2014/main" id="{3F227DC9-8D59-4B7E-B443-700D933A4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224088" y="4059238"/>
              <a:ext cx="355600" cy="1400175"/>
            </a:xfrm>
            <a:custGeom>
              <a:avLst/>
              <a:gdLst>
                <a:gd name="T0" fmla="*/ 0 w 112"/>
                <a:gd name="T1" fmla="*/ 0 h 441"/>
                <a:gd name="T2" fmla="*/ 51 w 112"/>
                <a:gd name="T3" fmla="*/ 122 h 441"/>
                <a:gd name="T4" fmla="*/ 51 w 112"/>
                <a:gd name="T5" fmla="*/ 122 h 441"/>
                <a:gd name="T6" fmla="*/ 51 w 112"/>
                <a:gd name="T7" fmla="*/ 122 h 441"/>
                <a:gd name="T8" fmla="*/ 51 w 112"/>
                <a:gd name="T9" fmla="*/ 122 h 441"/>
                <a:gd name="T10" fmla="*/ 51 w 112"/>
                <a:gd name="T11" fmla="*/ 123 h 441"/>
                <a:gd name="T12" fmla="*/ 51 w 112"/>
                <a:gd name="T13" fmla="*/ 123 h 441"/>
                <a:gd name="T14" fmla="*/ 51 w 112"/>
                <a:gd name="T15" fmla="*/ 123 h 441"/>
                <a:gd name="T16" fmla="*/ 51 w 112"/>
                <a:gd name="T17" fmla="*/ 123 h 441"/>
                <a:gd name="T18" fmla="*/ 51 w 112"/>
                <a:gd name="T19" fmla="*/ 126 h 441"/>
                <a:gd name="T20" fmla="*/ 51 w 112"/>
                <a:gd name="T21" fmla="*/ 126 h 441"/>
                <a:gd name="T22" fmla="*/ 51 w 112"/>
                <a:gd name="T23" fmla="*/ 126 h 441"/>
                <a:gd name="T24" fmla="*/ 51 w 112"/>
                <a:gd name="T25" fmla="*/ 126 h 441"/>
                <a:gd name="T26" fmla="*/ 51 w 112"/>
                <a:gd name="T27" fmla="*/ 126 h 441"/>
                <a:gd name="T28" fmla="*/ 32 w 112"/>
                <a:gd name="T29" fmla="*/ 201 h 441"/>
                <a:gd name="T30" fmla="*/ 77 w 112"/>
                <a:gd name="T31" fmla="*/ 381 h 441"/>
                <a:gd name="T32" fmla="*/ 72 w 112"/>
                <a:gd name="T33" fmla="*/ 441 h 441"/>
                <a:gd name="T34" fmla="*/ 112 w 112"/>
                <a:gd name="T35" fmla="*/ 273 h 441"/>
                <a:gd name="T36" fmla="*/ 112 w 112"/>
                <a:gd name="T37" fmla="*/ 273 h 441"/>
                <a:gd name="T38" fmla="*/ 112 w 112"/>
                <a:gd name="T39" fmla="*/ 273 h 441"/>
                <a:gd name="T40" fmla="*/ 112 w 112"/>
                <a:gd name="T41" fmla="*/ 273 h 441"/>
                <a:gd name="T42" fmla="*/ 112 w 112"/>
                <a:gd name="T43" fmla="*/ 272 h 441"/>
                <a:gd name="T44" fmla="*/ 112 w 112"/>
                <a:gd name="T45" fmla="*/ 272 h 441"/>
                <a:gd name="T46" fmla="*/ 112 w 112"/>
                <a:gd name="T47" fmla="*/ 272 h 441"/>
                <a:gd name="T48" fmla="*/ 112 w 112"/>
                <a:gd name="T49" fmla="*/ 272 h 441"/>
                <a:gd name="T50" fmla="*/ 112 w 112"/>
                <a:gd name="T51" fmla="*/ 272 h 441"/>
                <a:gd name="T52" fmla="*/ 112 w 112"/>
                <a:gd name="T53" fmla="*/ 271 h 441"/>
                <a:gd name="T54" fmla="*/ 112 w 112"/>
                <a:gd name="T55" fmla="*/ 271 h 441"/>
                <a:gd name="T56" fmla="*/ 112 w 112"/>
                <a:gd name="T57" fmla="*/ 271 h 441"/>
                <a:gd name="T58" fmla="*/ 112 w 112"/>
                <a:gd name="T59" fmla="*/ 271 h 441"/>
                <a:gd name="T60" fmla="*/ 112 w 112"/>
                <a:gd name="T61" fmla="*/ 271 h 441"/>
                <a:gd name="T62" fmla="*/ 112 w 112"/>
                <a:gd name="T63" fmla="*/ 270 h 441"/>
                <a:gd name="T64" fmla="*/ 112 w 112"/>
                <a:gd name="T65" fmla="*/ 270 h 441"/>
                <a:gd name="T66" fmla="*/ 112 w 112"/>
                <a:gd name="T67" fmla="*/ 270 h 441"/>
                <a:gd name="T68" fmla="*/ 0 w 112"/>
                <a:gd name="T69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2" h="441">
                  <a:moveTo>
                    <a:pt x="0" y="0"/>
                  </a:moveTo>
                  <a:cubicBezTo>
                    <a:pt x="32" y="31"/>
                    <a:pt x="51" y="74"/>
                    <a:pt x="51" y="122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122"/>
                    <a:pt x="51" y="122"/>
                    <a:pt x="51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51" y="124"/>
                    <a:pt x="51" y="125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0" y="153"/>
                    <a:pt x="43" y="179"/>
                    <a:pt x="32" y="201"/>
                  </a:cubicBezTo>
                  <a:cubicBezTo>
                    <a:pt x="61" y="255"/>
                    <a:pt x="77" y="316"/>
                    <a:pt x="77" y="381"/>
                  </a:cubicBezTo>
                  <a:cubicBezTo>
                    <a:pt x="77" y="401"/>
                    <a:pt x="75" y="421"/>
                    <a:pt x="72" y="441"/>
                  </a:cubicBezTo>
                  <a:cubicBezTo>
                    <a:pt x="98" y="390"/>
                    <a:pt x="112" y="333"/>
                    <a:pt x="112" y="273"/>
                  </a:cubicBezTo>
                  <a:cubicBezTo>
                    <a:pt x="112" y="273"/>
                    <a:pt x="112" y="273"/>
                    <a:pt x="112" y="273"/>
                  </a:cubicBezTo>
                  <a:cubicBezTo>
                    <a:pt x="112" y="273"/>
                    <a:pt x="112" y="273"/>
                    <a:pt x="112" y="273"/>
                  </a:cubicBezTo>
                  <a:cubicBezTo>
                    <a:pt x="112" y="273"/>
                    <a:pt x="112" y="273"/>
                    <a:pt x="112" y="273"/>
                  </a:cubicBezTo>
                  <a:cubicBezTo>
                    <a:pt x="112" y="272"/>
                    <a:pt x="112" y="272"/>
                    <a:pt x="112" y="272"/>
                  </a:cubicBezTo>
                  <a:cubicBezTo>
                    <a:pt x="112" y="272"/>
                    <a:pt x="112" y="272"/>
                    <a:pt x="112" y="272"/>
                  </a:cubicBezTo>
                  <a:cubicBezTo>
                    <a:pt x="112" y="272"/>
                    <a:pt x="112" y="272"/>
                    <a:pt x="112" y="272"/>
                  </a:cubicBezTo>
                  <a:cubicBezTo>
                    <a:pt x="112" y="272"/>
                    <a:pt x="112" y="272"/>
                    <a:pt x="112" y="272"/>
                  </a:cubicBezTo>
                  <a:cubicBezTo>
                    <a:pt x="112" y="272"/>
                    <a:pt x="112" y="272"/>
                    <a:pt x="112" y="272"/>
                  </a:cubicBezTo>
                  <a:cubicBezTo>
                    <a:pt x="112" y="272"/>
                    <a:pt x="112" y="271"/>
                    <a:pt x="112" y="271"/>
                  </a:cubicBezTo>
                  <a:cubicBezTo>
                    <a:pt x="112" y="271"/>
                    <a:pt x="112" y="271"/>
                    <a:pt x="112" y="271"/>
                  </a:cubicBezTo>
                  <a:cubicBezTo>
                    <a:pt x="112" y="271"/>
                    <a:pt x="112" y="271"/>
                    <a:pt x="112" y="271"/>
                  </a:cubicBezTo>
                  <a:cubicBezTo>
                    <a:pt x="112" y="271"/>
                    <a:pt x="112" y="271"/>
                    <a:pt x="112" y="271"/>
                  </a:cubicBezTo>
                  <a:cubicBezTo>
                    <a:pt x="112" y="271"/>
                    <a:pt x="112" y="271"/>
                    <a:pt x="112" y="271"/>
                  </a:cubicBezTo>
                  <a:cubicBezTo>
                    <a:pt x="112" y="271"/>
                    <a:pt x="112" y="271"/>
                    <a:pt x="112" y="270"/>
                  </a:cubicBezTo>
                  <a:cubicBezTo>
                    <a:pt x="112" y="270"/>
                    <a:pt x="112" y="270"/>
                    <a:pt x="112" y="270"/>
                  </a:cubicBezTo>
                  <a:cubicBezTo>
                    <a:pt x="112" y="270"/>
                    <a:pt x="112" y="270"/>
                    <a:pt x="112" y="270"/>
                  </a:cubicBezTo>
                  <a:cubicBezTo>
                    <a:pt x="112" y="165"/>
                    <a:pt x="69" y="69"/>
                    <a:pt x="0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72">
              <a:extLst>
                <a:ext uri="{FF2B5EF4-FFF2-40B4-BE49-F238E27FC236}">
                  <a16:creationId xmlns:a16="http://schemas.microsoft.com/office/drawing/2014/main" id="{734BAFD5-273D-4DBF-8E6F-0F5F49414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822325" y="4846638"/>
              <a:ext cx="1389063" cy="342900"/>
            </a:xfrm>
            <a:custGeom>
              <a:avLst/>
              <a:gdLst>
                <a:gd name="T0" fmla="*/ 437 w 437"/>
                <a:gd name="T1" fmla="*/ 0 h 108"/>
                <a:gd name="T2" fmla="*/ 319 w 437"/>
                <a:gd name="T3" fmla="*/ 47 h 108"/>
                <a:gd name="T4" fmla="*/ 240 w 437"/>
                <a:gd name="T5" fmla="*/ 28 h 108"/>
                <a:gd name="T6" fmla="*/ 60 w 437"/>
                <a:gd name="T7" fmla="*/ 73 h 108"/>
                <a:gd name="T8" fmla="*/ 0 w 437"/>
                <a:gd name="T9" fmla="*/ 68 h 108"/>
                <a:gd name="T10" fmla="*/ 171 w 437"/>
                <a:gd name="T11" fmla="*/ 108 h 108"/>
                <a:gd name="T12" fmla="*/ 437 w 437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7" h="108">
                  <a:moveTo>
                    <a:pt x="437" y="0"/>
                  </a:moveTo>
                  <a:cubicBezTo>
                    <a:pt x="406" y="29"/>
                    <a:pt x="365" y="47"/>
                    <a:pt x="319" y="47"/>
                  </a:cubicBezTo>
                  <a:cubicBezTo>
                    <a:pt x="290" y="47"/>
                    <a:pt x="263" y="40"/>
                    <a:pt x="240" y="28"/>
                  </a:cubicBezTo>
                  <a:cubicBezTo>
                    <a:pt x="186" y="57"/>
                    <a:pt x="125" y="73"/>
                    <a:pt x="60" y="73"/>
                  </a:cubicBezTo>
                  <a:cubicBezTo>
                    <a:pt x="40" y="73"/>
                    <a:pt x="20" y="72"/>
                    <a:pt x="0" y="68"/>
                  </a:cubicBezTo>
                  <a:cubicBezTo>
                    <a:pt x="52" y="94"/>
                    <a:pt x="110" y="108"/>
                    <a:pt x="171" y="108"/>
                  </a:cubicBezTo>
                  <a:cubicBezTo>
                    <a:pt x="274" y="108"/>
                    <a:pt x="368" y="67"/>
                    <a:pt x="437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40">
              <a:extLst>
                <a:ext uri="{FF2B5EF4-FFF2-40B4-BE49-F238E27FC236}">
                  <a16:creationId xmlns:a16="http://schemas.microsoft.com/office/drawing/2014/main" id="{D43F7B39-F1BE-4FE8-A76E-DE0A22FE6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213" y="3703638"/>
              <a:ext cx="1601787" cy="1803400"/>
            </a:xfrm>
            <a:custGeom>
              <a:avLst/>
              <a:gdLst>
                <a:gd name="T0" fmla="*/ 308 w 504"/>
                <a:gd name="T1" fmla="*/ 568 h 568"/>
                <a:gd name="T2" fmla="*/ 504 w 504"/>
                <a:gd name="T3" fmla="*/ 234 h 568"/>
                <a:gd name="T4" fmla="*/ 456 w 504"/>
                <a:gd name="T5" fmla="*/ 48 h 568"/>
                <a:gd name="T6" fmla="*/ 456 w 504"/>
                <a:gd name="T7" fmla="*/ 48 h 568"/>
                <a:gd name="T8" fmla="*/ 270 w 504"/>
                <a:gd name="T9" fmla="*/ 0 h 568"/>
                <a:gd name="T10" fmla="*/ 0 w 504"/>
                <a:gd name="T11" fmla="*/ 112 h 568"/>
                <a:gd name="T12" fmla="*/ 122 w 504"/>
                <a:gd name="T13" fmla="*/ 61 h 568"/>
                <a:gd name="T14" fmla="*/ 244 w 504"/>
                <a:gd name="T15" fmla="*/ 112 h 568"/>
                <a:gd name="T16" fmla="*/ 244 w 504"/>
                <a:gd name="T17" fmla="*/ 112 h 568"/>
                <a:gd name="T18" fmla="*/ 356 w 504"/>
                <a:gd name="T19" fmla="*/ 382 h 568"/>
                <a:gd name="T20" fmla="*/ 308 w 504"/>
                <a:gd name="T21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568">
                  <a:moveTo>
                    <a:pt x="308" y="568"/>
                  </a:moveTo>
                  <a:cubicBezTo>
                    <a:pt x="425" y="503"/>
                    <a:pt x="504" y="378"/>
                    <a:pt x="504" y="234"/>
                  </a:cubicBezTo>
                  <a:cubicBezTo>
                    <a:pt x="504" y="166"/>
                    <a:pt x="487" y="103"/>
                    <a:pt x="456" y="48"/>
                  </a:cubicBezTo>
                  <a:cubicBezTo>
                    <a:pt x="456" y="48"/>
                    <a:pt x="456" y="48"/>
                    <a:pt x="456" y="48"/>
                  </a:cubicBezTo>
                  <a:cubicBezTo>
                    <a:pt x="401" y="17"/>
                    <a:pt x="338" y="0"/>
                    <a:pt x="270" y="0"/>
                  </a:cubicBezTo>
                  <a:cubicBezTo>
                    <a:pt x="164" y="0"/>
                    <a:pt x="69" y="43"/>
                    <a:pt x="0" y="112"/>
                  </a:cubicBezTo>
                  <a:cubicBezTo>
                    <a:pt x="31" y="80"/>
                    <a:pt x="74" y="61"/>
                    <a:pt x="122" y="61"/>
                  </a:cubicBezTo>
                  <a:cubicBezTo>
                    <a:pt x="170" y="61"/>
                    <a:pt x="213" y="80"/>
                    <a:pt x="244" y="112"/>
                  </a:cubicBezTo>
                  <a:cubicBezTo>
                    <a:pt x="244" y="112"/>
                    <a:pt x="244" y="112"/>
                    <a:pt x="244" y="112"/>
                  </a:cubicBezTo>
                  <a:cubicBezTo>
                    <a:pt x="314" y="181"/>
                    <a:pt x="356" y="276"/>
                    <a:pt x="356" y="382"/>
                  </a:cubicBezTo>
                  <a:cubicBezTo>
                    <a:pt x="356" y="450"/>
                    <a:pt x="339" y="513"/>
                    <a:pt x="308" y="5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69">
              <a:extLst>
                <a:ext uri="{FF2B5EF4-FFF2-40B4-BE49-F238E27FC236}">
                  <a16:creationId xmlns:a16="http://schemas.microsoft.com/office/drawing/2014/main" id="{ACCDC9AB-3FF1-4D30-8078-51E853842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450975" y="3703638"/>
              <a:ext cx="1398588" cy="349250"/>
            </a:xfrm>
            <a:custGeom>
              <a:avLst/>
              <a:gdLst>
                <a:gd name="T0" fmla="*/ 269 w 440"/>
                <a:gd name="T1" fmla="*/ 0 h 110"/>
                <a:gd name="T2" fmla="*/ 0 w 440"/>
                <a:gd name="T3" fmla="*/ 110 h 110"/>
                <a:gd name="T4" fmla="*/ 121 w 440"/>
                <a:gd name="T5" fmla="*/ 61 h 110"/>
                <a:gd name="T6" fmla="*/ 121 w 440"/>
                <a:gd name="T7" fmla="*/ 61 h 110"/>
                <a:gd name="T8" fmla="*/ 200 w 440"/>
                <a:gd name="T9" fmla="*/ 80 h 110"/>
                <a:gd name="T10" fmla="*/ 380 w 440"/>
                <a:gd name="T11" fmla="*/ 35 h 110"/>
                <a:gd name="T12" fmla="*/ 440 w 440"/>
                <a:gd name="T13" fmla="*/ 40 h 110"/>
                <a:gd name="T14" fmla="*/ 269 w 440"/>
                <a:gd name="T1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110">
                  <a:moveTo>
                    <a:pt x="269" y="0"/>
                  </a:moveTo>
                  <a:cubicBezTo>
                    <a:pt x="164" y="0"/>
                    <a:pt x="69" y="42"/>
                    <a:pt x="0" y="110"/>
                  </a:cubicBezTo>
                  <a:cubicBezTo>
                    <a:pt x="31" y="80"/>
                    <a:pt x="74" y="61"/>
                    <a:pt x="121" y="61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50" y="61"/>
                    <a:pt x="176" y="68"/>
                    <a:pt x="200" y="80"/>
                  </a:cubicBezTo>
                  <a:cubicBezTo>
                    <a:pt x="254" y="51"/>
                    <a:pt x="315" y="35"/>
                    <a:pt x="380" y="35"/>
                  </a:cubicBezTo>
                  <a:cubicBezTo>
                    <a:pt x="400" y="35"/>
                    <a:pt x="420" y="37"/>
                    <a:pt x="440" y="40"/>
                  </a:cubicBezTo>
                  <a:cubicBezTo>
                    <a:pt x="388" y="14"/>
                    <a:pt x="330" y="0"/>
                    <a:pt x="269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7" name="Group 106" descr="octoganal shape sequence">
            <a:extLst>
              <a:ext uri="{FF2B5EF4-FFF2-40B4-BE49-F238E27FC236}">
                <a16:creationId xmlns:a16="http://schemas.microsoft.com/office/drawing/2014/main" id="{AF069FE4-E9F7-4746-832A-36EADA34EBF0}"/>
              </a:ext>
            </a:extLst>
          </p:cNvPr>
          <p:cNvGrpSpPr/>
          <p:nvPr/>
        </p:nvGrpSpPr>
        <p:grpSpPr>
          <a:xfrm>
            <a:off x="3630613" y="3192463"/>
            <a:ext cx="2509837" cy="2508250"/>
            <a:chOff x="3630613" y="3192463"/>
            <a:chExt cx="2509837" cy="2508250"/>
          </a:xfrm>
        </p:grpSpPr>
        <p:sp>
          <p:nvSpPr>
            <p:cNvPr id="84" name="Freeform 453">
              <a:extLst>
                <a:ext uri="{FF2B5EF4-FFF2-40B4-BE49-F238E27FC236}">
                  <a16:creationId xmlns:a16="http://schemas.microsoft.com/office/drawing/2014/main" id="{EEBDD1B2-2309-40B7-AF3D-38F5E23AF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250" y="3208338"/>
              <a:ext cx="838200" cy="2435225"/>
            </a:xfrm>
            <a:custGeom>
              <a:avLst/>
              <a:gdLst>
                <a:gd name="T0" fmla="*/ 0 w 264"/>
                <a:gd name="T1" fmla="*/ 3 h 767"/>
                <a:gd name="T2" fmla="*/ 36 w 264"/>
                <a:gd name="T3" fmla="*/ 106 h 767"/>
                <a:gd name="T4" fmla="*/ 36 w 264"/>
                <a:gd name="T5" fmla="*/ 707 h 767"/>
                <a:gd name="T6" fmla="*/ 17 w 264"/>
                <a:gd name="T7" fmla="*/ 767 h 767"/>
                <a:gd name="T8" fmla="*/ 241 w 264"/>
                <a:gd name="T9" fmla="*/ 542 h 767"/>
                <a:gd name="T10" fmla="*/ 264 w 264"/>
                <a:gd name="T11" fmla="*/ 483 h 767"/>
                <a:gd name="T12" fmla="*/ 264 w 264"/>
                <a:gd name="T13" fmla="*/ 306 h 767"/>
                <a:gd name="T14" fmla="*/ 245 w 264"/>
                <a:gd name="T15" fmla="*/ 239 h 767"/>
                <a:gd name="T16" fmla="*/ 70 w 264"/>
                <a:gd name="T17" fmla="*/ 63 h 767"/>
                <a:gd name="T18" fmla="*/ 0 w 264"/>
                <a:gd name="T19" fmla="*/ 3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4" h="767">
                  <a:moveTo>
                    <a:pt x="0" y="3"/>
                  </a:moveTo>
                  <a:cubicBezTo>
                    <a:pt x="0" y="3"/>
                    <a:pt x="36" y="21"/>
                    <a:pt x="36" y="106"/>
                  </a:cubicBezTo>
                  <a:cubicBezTo>
                    <a:pt x="36" y="199"/>
                    <a:pt x="36" y="581"/>
                    <a:pt x="36" y="707"/>
                  </a:cubicBezTo>
                  <a:cubicBezTo>
                    <a:pt x="36" y="747"/>
                    <a:pt x="17" y="767"/>
                    <a:pt x="17" y="767"/>
                  </a:cubicBezTo>
                  <a:cubicBezTo>
                    <a:pt x="241" y="542"/>
                    <a:pt x="241" y="542"/>
                    <a:pt x="241" y="542"/>
                  </a:cubicBezTo>
                  <a:cubicBezTo>
                    <a:pt x="241" y="542"/>
                    <a:pt x="264" y="520"/>
                    <a:pt x="264" y="483"/>
                  </a:cubicBezTo>
                  <a:cubicBezTo>
                    <a:pt x="264" y="446"/>
                    <a:pt x="264" y="360"/>
                    <a:pt x="264" y="306"/>
                  </a:cubicBezTo>
                  <a:cubicBezTo>
                    <a:pt x="264" y="251"/>
                    <a:pt x="245" y="239"/>
                    <a:pt x="245" y="239"/>
                  </a:cubicBezTo>
                  <a:cubicBezTo>
                    <a:pt x="245" y="239"/>
                    <a:pt x="123" y="116"/>
                    <a:pt x="70" y="63"/>
                  </a:cubicBezTo>
                  <a:cubicBezTo>
                    <a:pt x="7" y="0"/>
                    <a:pt x="0" y="3"/>
                    <a:pt x="0" y="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454">
              <a:extLst>
                <a:ext uri="{FF2B5EF4-FFF2-40B4-BE49-F238E27FC236}">
                  <a16:creationId xmlns:a16="http://schemas.microsoft.com/office/drawing/2014/main" id="{02904F73-93FD-421F-81D6-033C35C42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16550" y="4344988"/>
              <a:ext cx="723900" cy="635000"/>
            </a:xfrm>
            <a:custGeom>
              <a:avLst/>
              <a:gdLst>
                <a:gd name="T0" fmla="*/ 228 w 228"/>
                <a:gd name="T1" fmla="*/ 0 h 200"/>
                <a:gd name="T2" fmla="*/ 0 w 228"/>
                <a:gd name="T3" fmla="*/ 183 h 200"/>
                <a:gd name="T4" fmla="*/ 0 w 228"/>
                <a:gd name="T5" fmla="*/ 200 h 200"/>
                <a:gd name="T6" fmla="*/ 116 w 228"/>
                <a:gd name="T7" fmla="*/ 200 h 200"/>
                <a:gd name="T8" fmla="*/ 217 w 228"/>
                <a:gd name="T9" fmla="*/ 167 h 200"/>
                <a:gd name="T10" fmla="*/ 228 w 228"/>
                <a:gd name="T11" fmla="*/ 127 h 200"/>
                <a:gd name="T12" fmla="*/ 228 w 228"/>
                <a:gd name="T1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" h="200">
                  <a:moveTo>
                    <a:pt x="228" y="0"/>
                  </a:moveTo>
                  <a:cubicBezTo>
                    <a:pt x="219" y="64"/>
                    <a:pt x="198" y="183"/>
                    <a:pt x="0" y="183"/>
                  </a:cubicBezTo>
                  <a:cubicBezTo>
                    <a:pt x="0" y="189"/>
                    <a:pt x="0" y="195"/>
                    <a:pt x="0" y="200"/>
                  </a:cubicBezTo>
                  <a:cubicBezTo>
                    <a:pt x="51" y="200"/>
                    <a:pt x="93" y="200"/>
                    <a:pt x="116" y="200"/>
                  </a:cubicBezTo>
                  <a:cubicBezTo>
                    <a:pt x="187" y="200"/>
                    <a:pt x="211" y="175"/>
                    <a:pt x="217" y="167"/>
                  </a:cubicBezTo>
                  <a:cubicBezTo>
                    <a:pt x="222" y="157"/>
                    <a:pt x="227" y="144"/>
                    <a:pt x="228" y="127"/>
                  </a:cubicBezTo>
                  <a:cubicBezTo>
                    <a:pt x="227" y="110"/>
                    <a:pt x="228" y="25"/>
                    <a:pt x="228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36">
              <a:extLst>
                <a:ext uri="{FF2B5EF4-FFF2-40B4-BE49-F238E27FC236}">
                  <a16:creationId xmlns:a16="http://schemas.microsoft.com/office/drawing/2014/main" id="{FFAC89C1-7AD8-4750-B451-903CA373A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684588" y="4865688"/>
              <a:ext cx="2436813" cy="835025"/>
            </a:xfrm>
            <a:custGeom>
              <a:avLst/>
              <a:gdLst>
                <a:gd name="T0" fmla="*/ 764 w 767"/>
                <a:gd name="T1" fmla="*/ 0 h 263"/>
                <a:gd name="T2" fmla="*/ 661 w 767"/>
                <a:gd name="T3" fmla="*/ 36 h 263"/>
                <a:gd name="T4" fmla="*/ 60 w 767"/>
                <a:gd name="T5" fmla="*/ 36 h 263"/>
                <a:gd name="T6" fmla="*/ 0 w 767"/>
                <a:gd name="T7" fmla="*/ 16 h 263"/>
                <a:gd name="T8" fmla="*/ 226 w 767"/>
                <a:gd name="T9" fmla="*/ 240 h 263"/>
                <a:gd name="T10" fmla="*/ 283 w 767"/>
                <a:gd name="T11" fmla="*/ 263 h 263"/>
                <a:gd name="T12" fmla="*/ 366 w 767"/>
                <a:gd name="T13" fmla="*/ 263 h 263"/>
                <a:gd name="T14" fmla="*/ 461 w 767"/>
                <a:gd name="T15" fmla="*/ 263 h 263"/>
                <a:gd name="T16" fmla="*/ 527 w 767"/>
                <a:gd name="T17" fmla="*/ 244 h 263"/>
                <a:gd name="T18" fmla="*/ 704 w 767"/>
                <a:gd name="T19" fmla="*/ 70 h 263"/>
                <a:gd name="T20" fmla="*/ 764 w 767"/>
                <a:gd name="T21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7" h="263">
                  <a:moveTo>
                    <a:pt x="764" y="0"/>
                  </a:moveTo>
                  <a:cubicBezTo>
                    <a:pt x="764" y="0"/>
                    <a:pt x="746" y="36"/>
                    <a:pt x="661" y="36"/>
                  </a:cubicBezTo>
                  <a:cubicBezTo>
                    <a:pt x="568" y="36"/>
                    <a:pt x="186" y="36"/>
                    <a:pt x="60" y="36"/>
                  </a:cubicBezTo>
                  <a:cubicBezTo>
                    <a:pt x="20" y="36"/>
                    <a:pt x="0" y="16"/>
                    <a:pt x="0" y="16"/>
                  </a:cubicBezTo>
                  <a:cubicBezTo>
                    <a:pt x="226" y="240"/>
                    <a:pt x="226" y="240"/>
                    <a:pt x="226" y="240"/>
                  </a:cubicBezTo>
                  <a:cubicBezTo>
                    <a:pt x="226" y="240"/>
                    <a:pt x="247" y="263"/>
                    <a:pt x="283" y="263"/>
                  </a:cubicBezTo>
                  <a:cubicBezTo>
                    <a:pt x="302" y="263"/>
                    <a:pt x="333" y="263"/>
                    <a:pt x="366" y="263"/>
                  </a:cubicBezTo>
                  <a:cubicBezTo>
                    <a:pt x="399" y="263"/>
                    <a:pt x="434" y="263"/>
                    <a:pt x="461" y="263"/>
                  </a:cubicBezTo>
                  <a:cubicBezTo>
                    <a:pt x="516" y="263"/>
                    <a:pt x="527" y="244"/>
                    <a:pt x="527" y="244"/>
                  </a:cubicBezTo>
                  <a:cubicBezTo>
                    <a:pt x="527" y="244"/>
                    <a:pt x="651" y="123"/>
                    <a:pt x="704" y="70"/>
                  </a:cubicBezTo>
                  <a:cubicBezTo>
                    <a:pt x="767" y="7"/>
                    <a:pt x="764" y="0"/>
                    <a:pt x="764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38">
              <a:extLst>
                <a:ext uri="{FF2B5EF4-FFF2-40B4-BE49-F238E27FC236}">
                  <a16:creationId xmlns:a16="http://schemas.microsoft.com/office/drawing/2014/main" id="{A915EFF9-1478-45E7-868B-AA74EEE87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513" y="4979988"/>
              <a:ext cx="630238" cy="720725"/>
            </a:xfrm>
            <a:custGeom>
              <a:avLst/>
              <a:gdLst>
                <a:gd name="T0" fmla="*/ 15 w 198"/>
                <a:gd name="T1" fmla="*/ 0 h 227"/>
                <a:gd name="T2" fmla="*/ 0 w 198"/>
                <a:gd name="T3" fmla="*/ 0 h 227"/>
                <a:gd name="T4" fmla="*/ 0 w 198"/>
                <a:gd name="T5" fmla="*/ 117 h 227"/>
                <a:gd name="T6" fmla="*/ 35 w 198"/>
                <a:gd name="T7" fmla="*/ 218 h 227"/>
                <a:gd name="T8" fmla="*/ 35 w 198"/>
                <a:gd name="T9" fmla="*/ 218 h 227"/>
                <a:gd name="T10" fmla="*/ 34 w 198"/>
                <a:gd name="T11" fmla="*/ 218 h 227"/>
                <a:gd name="T12" fmla="*/ 72 w 198"/>
                <a:gd name="T13" fmla="*/ 227 h 227"/>
                <a:gd name="T14" fmla="*/ 72 w 198"/>
                <a:gd name="T15" fmla="*/ 227 h 227"/>
                <a:gd name="T16" fmla="*/ 91 w 198"/>
                <a:gd name="T17" fmla="*/ 227 h 227"/>
                <a:gd name="T18" fmla="*/ 121 w 198"/>
                <a:gd name="T19" fmla="*/ 227 h 227"/>
                <a:gd name="T20" fmla="*/ 198 w 198"/>
                <a:gd name="T21" fmla="*/ 227 h 227"/>
                <a:gd name="T22" fmla="*/ 15 w 198"/>
                <a:gd name="T2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8" h="227">
                  <a:moveTo>
                    <a:pt x="15" y="0"/>
                  </a:moveTo>
                  <a:cubicBezTo>
                    <a:pt x="10" y="0"/>
                    <a:pt x="5" y="0"/>
                    <a:pt x="0" y="0"/>
                  </a:cubicBezTo>
                  <a:cubicBezTo>
                    <a:pt x="0" y="52"/>
                    <a:pt x="0" y="93"/>
                    <a:pt x="0" y="117"/>
                  </a:cubicBezTo>
                  <a:cubicBezTo>
                    <a:pt x="0" y="201"/>
                    <a:pt x="35" y="218"/>
                    <a:pt x="35" y="218"/>
                  </a:cubicBezTo>
                  <a:cubicBezTo>
                    <a:pt x="35" y="218"/>
                    <a:pt x="35" y="218"/>
                    <a:pt x="35" y="218"/>
                  </a:cubicBezTo>
                  <a:cubicBezTo>
                    <a:pt x="35" y="218"/>
                    <a:pt x="34" y="218"/>
                    <a:pt x="34" y="218"/>
                  </a:cubicBezTo>
                  <a:cubicBezTo>
                    <a:pt x="44" y="223"/>
                    <a:pt x="57" y="227"/>
                    <a:pt x="72" y="227"/>
                  </a:cubicBezTo>
                  <a:cubicBezTo>
                    <a:pt x="72" y="227"/>
                    <a:pt x="72" y="227"/>
                    <a:pt x="72" y="227"/>
                  </a:cubicBezTo>
                  <a:cubicBezTo>
                    <a:pt x="78" y="227"/>
                    <a:pt x="84" y="227"/>
                    <a:pt x="91" y="227"/>
                  </a:cubicBezTo>
                  <a:cubicBezTo>
                    <a:pt x="100" y="227"/>
                    <a:pt x="110" y="227"/>
                    <a:pt x="121" y="227"/>
                  </a:cubicBezTo>
                  <a:cubicBezTo>
                    <a:pt x="150" y="227"/>
                    <a:pt x="184" y="227"/>
                    <a:pt x="198" y="227"/>
                  </a:cubicBezTo>
                  <a:cubicBezTo>
                    <a:pt x="134" y="219"/>
                    <a:pt x="15" y="198"/>
                    <a:pt x="15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39">
              <a:extLst>
                <a:ext uri="{FF2B5EF4-FFF2-40B4-BE49-F238E27FC236}">
                  <a16:creationId xmlns:a16="http://schemas.microsoft.com/office/drawing/2014/main" id="{39C106BB-6885-4189-B2EA-FBC073B94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630613" y="3246438"/>
              <a:ext cx="835025" cy="2441575"/>
            </a:xfrm>
            <a:custGeom>
              <a:avLst/>
              <a:gdLst>
                <a:gd name="T0" fmla="*/ 263 w 263"/>
                <a:gd name="T1" fmla="*/ 764 h 769"/>
                <a:gd name="T2" fmla="*/ 228 w 263"/>
                <a:gd name="T3" fmla="*/ 663 h 769"/>
                <a:gd name="T4" fmla="*/ 228 w 263"/>
                <a:gd name="T5" fmla="*/ 60 h 769"/>
                <a:gd name="T6" fmla="*/ 247 w 263"/>
                <a:gd name="T7" fmla="*/ 0 h 769"/>
                <a:gd name="T8" fmla="*/ 22 w 263"/>
                <a:gd name="T9" fmla="*/ 226 h 769"/>
                <a:gd name="T10" fmla="*/ 0 w 263"/>
                <a:gd name="T11" fmla="*/ 281 h 769"/>
                <a:gd name="T12" fmla="*/ 0 w 263"/>
                <a:gd name="T13" fmla="*/ 463 h 769"/>
                <a:gd name="T14" fmla="*/ 19 w 263"/>
                <a:gd name="T15" fmla="*/ 529 h 769"/>
                <a:gd name="T16" fmla="*/ 194 w 263"/>
                <a:gd name="T17" fmla="*/ 706 h 769"/>
                <a:gd name="T18" fmla="*/ 263 w 263"/>
                <a:gd name="T19" fmla="*/ 764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769">
                  <a:moveTo>
                    <a:pt x="263" y="764"/>
                  </a:moveTo>
                  <a:cubicBezTo>
                    <a:pt x="263" y="764"/>
                    <a:pt x="228" y="747"/>
                    <a:pt x="228" y="663"/>
                  </a:cubicBezTo>
                  <a:cubicBezTo>
                    <a:pt x="228" y="570"/>
                    <a:pt x="228" y="186"/>
                    <a:pt x="228" y="60"/>
                  </a:cubicBezTo>
                  <a:cubicBezTo>
                    <a:pt x="228" y="20"/>
                    <a:pt x="247" y="0"/>
                    <a:pt x="247" y="0"/>
                  </a:cubicBezTo>
                  <a:cubicBezTo>
                    <a:pt x="22" y="226"/>
                    <a:pt x="22" y="226"/>
                    <a:pt x="22" y="226"/>
                  </a:cubicBezTo>
                  <a:cubicBezTo>
                    <a:pt x="22" y="226"/>
                    <a:pt x="0" y="244"/>
                    <a:pt x="0" y="281"/>
                  </a:cubicBezTo>
                  <a:cubicBezTo>
                    <a:pt x="0" y="318"/>
                    <a:pt x="0" y="408"/>
                    <a:pt x="0" y="463"/>
                  </a:cubicBezTo>
                  <a:cubicBezTo>
                    <a:pt x="0" y="517"/>
                    <a:pt x="19" y="529"/>
                    <a:pt x="19" y="529"/>
                  </a:cubicBezTo>
                  <a:cubicBezTo>
                    <a:pt x="19" y="529"/>
                    <a:pt x="141" y="653"/>
                    <a:pt x="194" y="706"/>
                  </a:cubicBezTo>
                  <a:cubicBezTo>
                    <a:pt x="257" y="769"/>
                    <a:pt x="263" y="764"/>
                    <a:pt x="263" y="764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41">
              <a:extLst>
                <a:ext uri="{FF2B5EF4-FFF2-40B4-BE49-F238E27FC236}">
                  <a16:creationId xmlns:a16="http://schemas.microsoft.com/office/drawing/2014/main" id="{784DBD27-00C0-413F-8529-FF5A7A6E2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630613" y="3913188"/>
              <a:ext cx="723900" cy="631825"/>
            </a:xfrm>
            <a:custGeom>
              <a:avLst/>
              <a:gdLst>
                <a:gd name="T0" fmla="*/ 110 w 228"/>
                <a:gd name="T1" fmla="*/ 0 h 199"/>
                <a:gd name="T2" fmla="*/ 8 w 228"/>
                <a:gd name="T3" fmla="*/ 36 h 199"/>
                <a:gd name="T4" fmla="*/ 8 w 228"/>
                <a:gd name="T5" fmla="*/ 36 h 199"/>
                <a:gd name="T6" fmla="*/ 0 w 228"/>
                <a:gd name="T7" fmla="*/ 71 h 199"/>
                <a:gd name="T8" fmla="*/ 0 w 228"/>
                <a:gd name="T9" fmla="*/ 71 h 199"/>
                <a:gd name="T10" fmla="*/ 0 w 228"/>
                <a:gd name="T11" fmla="*/ 127 h 199"/>
                <a:gd name="T12" fmla="*/ 0 w 228"/>
                <a:gd name="T13" fmla="*/ 199 h 199"/>
                <a:gd name="T14" fmla="*/ 228 w 228"/>
                <a:gd name="T15" fmla="*/ 16 h 199"/>
                <a:gd name="T16" fmla="*/ 228 w 228"/>
                <a:gd name="T17" fmla="*/ 0 h 199"/>
                <a:gd name="T18" fmla="*/ 110 w 228"/>
                <a:gd name="T1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8" h="199">
                  <a:moveTo>
                    <a:pt x="110" y="0"/>
                  </a:moveTo>
                  <a:cubicBezTo>
                    <a:pt x="26" y="0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4" y="45"/>
                    <a:pt x="0" y="56"/>
                    <a:pt x="0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0" y="102"/>
                    <a:pt x="0" y="127"/>
                  </a:cubicBezTo>
                  <a:cubicBezTo>
                    <a:pt x="0" y="150"/>
                    <a:pt x="0" y="175"/>
                    <a:pt x="0" y="199"/>
                  </a:cubicBezTo>
                  <a:cubicBezTo>
                    <a:pt x="9" y="135"/>
                    <a:pt x="30" y="16"/>
                    <a:pt x="228" y="16"/>
                  </a:cubicBezTo>
                  <a:cubicBezTo>
                    <a:pt x="228" y="10"/>
                    <a:pt x="228" y="5"/>
                    <a:pt x="228" y="0"/>
                  </a:cubicBezTo>
                  <a:cubicBezTo>
                    <a:pt x="176" y="0"/>
                    <a:pt x="134" y="0"/>
                    <a:pt x="110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42">
              <a:extLst>
                <a:ext uri="{FF2B5EF4-FFF2-40B4-BE49-F238E27FC236}">
                  <a16:creationId xmlns:a16="http://schemas.microsoft.com/office/drawing/2014/main" id="{5CDCD3EC-12ED-418B-908D-252BCB3B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013" y="3192463"/>
              <a:ext cx="1760538" cy="835025"/>
            </a:xfrm>
            <a:custGeom>
              <a:avLst/>
              <a:gdLst>
                <a:gd name="T0" fmla="*/ 518 w 554"/>
                <a:gd name="T1" fmla="*/ 8 h 263"/>
                <a:gd name="T2" fmla="*/ 554 w 554"/>
                <a:gd name="T3" fmla="*/ 111 h 263"/>
                <a:gd name="T4" fmla="*/ 554 w 554"/>
                <a:gd name="T5" fmla="*/ 227 h 263"/>
                <a:gd name="T6" fmla="*/ 102 w 554"/>
                <a:gd name="T7" fmla="*/ 227 h 263"/>
                <a:gd name="T8" fmla="*/ 0 w 554"/>
                <a:gd name="T9" fmla="*/ 263 h 263"/>
                <a:gd name="T10" fmla="*/ 60 w 554"/>
                <a:gd name="T11" fmla="*/ 193 h 263"/>
                <a:gd name="T12" fmla="*/ 236 w 554"/>
                <a:gd name="T13" fmla="*/ 19 h 263"/>
                <a:gd name="T14" fmla="*/ 303 w 554"/>
                <a:gd name="T15" fmla="*/ 0 h 263"/>
                <a:gd name="T16" fmla="*/ 482 w 554"/>
                <a:gd name="T17" fmla="*/ 0 h 263"/>
                <a:gd name="T18" fmla="*/ 519 w 554"/>
                <a:gd name="T19" fmla="*/ 8 h 263"/>
                <a:gd name="T20" fmla="*/ 518 w 554"/>
                <a:gd name="T21" fmla="*/ 8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4" h="263">
                  <a:moveTo>
                    <a:pt x="518" y="8"/>
                  </a:moveTo>
                  <a:cubicBezTo>
                    <a:pt x="518" y="8"/>
                    <a:pt x="554" y="26"/>
                    <a:pt x="554" y="111"/>
                  </a:cubicBezTo>
                  <a:cubicBezTo>
                    <a:pt x="554" y="134"/>
                    <a:pt x="554" y="176"/>
                    <a:pt x="554" y="227"/>
                  </a:cubicBezTo>
                  <a:cubicBezTo>
                    <a:pt x="390" y="227"/>
                    <a:pt x="170" y="227"/>
                    <a:pt x="102" y="227"/>
                  </a:cubicBezTo>
                  <a:cubicBezTo>
                    <a:pt x="18" y="227"/>
                    <a:pt x="0" y="263"/>
                    <a:pt x="0" y="263"/>
                  </a:cubicBezTo>
                  <a:cubicBezTo>
                    <a:pt x="0" y="263"/>
                    <a:pt x="1" y="252"/>
                    <a:pt x="60" y="193"/>
                  </a:cubicBezTo>
                  <a:cubicBezTo>
                    <a:pt x="113" y="140"/>
                    <a:pt x="236" y="19"/>
                    <a:pt x="236" y="19"/>
                  </a:cubicBezTo>
                  <a:cubicBezTo>
                    <a:pt x="236" y="19"/>
                    <a:pt x="248" y="0"/>
                    <a:pt x="303" y="0"/>
                  </a:cubicBezTo>
                  <a:cubicBezTo>
                    <a:pt x="357" y="0"/>
                    <a:pt x="445" y="0"/>
                    <a:pt x="482" y="0"/>
                  </a:cubicBezTo>
                  <a:cubicBezTo>
                    <a:pt x="498" y="0"/>
                    <a:pt x="509" y="4"/>
                    <a:pt x="519" y="8"/>
                  </a:cubicBezTo>
                  <a:cubicBezTo>
                    <a:pt x="518" y="8"/>
                    <a:pt x="518" y="8"/>
                    <a:pt x="518" y="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45">
              <a:extLst>
                <a:ext uri="{FF2B5EF4-FFF2-40B4-BE49-F238E27FC236}">
                  <a16:creationId xmlns:a16="http://schemas.microsoft.com/office/drawing/2014/main" id="{EC65D41C-8D06-43EC-9375-9C727BAC25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76788" y="3192463"/>
              <a:ext cx="639763" cy="720725"/>
            </a:xfrm>
            <a:custGeom>
              <a:avLst/>
              <a:gdLst>
                <a:gd name="T0" fmla="*/ 129 w 201"/>
                <a:gd name="T1" fmla="*/ 0 h 227"/>
                <a:gd name="T2" fmla="*/ 78 w 201"/>
                <a:gd name="T3" fmla="*/ 0 h 227"/>
                <a:gd name="T4" fmla="*/ 13 w 201"/>
                <a:gd name="T5" fmla="*/ 0 h 227"/>
                <a:gd name="T6" fmla="*/ 0 w 201"/>
                <a:gd name="T7" fmla="*/ 0 h 227"/>
                <a:gd name="T8" fmla="*/ 184 w 201"/>
                <a:gd name="T9" fmla="*/ 227 h 227"/>
                <a:gd name="T10" fmla="*/ 201 w 201"/>
                <a:gd name="T11" fmla="*/ 227 h 227"/>
                <a:gd name="T12" fmla="*/ 201 w 201"/>
                <a:gd name="T13" fmla="*/ 111 h 227"/>
                <a:gd name="T14" fmla="*/ 165 w 201"/>
                <a:gd name="T15" fmla="*/ 8 h 227"/>
                <a:gd name="T16" fmla="*/ 165 w 201"/>
                <a:gd name="T17" fmla="*/ 8 h 227"/>
                <a:gd name="T18" fmla="*/ 165 w 201"/>
                <a:gd name="T19" fmla="*/ 8 h 227"/>
                <a:gd name="T20" fmla="*/ 129 w 201"/>
                <a:gd name="T2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1" h="227">
                  <a:moveTo>
                    <a:pt x="129" y="0"/>
                  </a:moveTo>
                  <a:cubicBezTo>
                    <a:pt x="116" y="0"/>
                    <a:pt x="99" y="0"/>
                    <a:pt x="78" y="0"/>
                  </a:cubicBezTo>
                  <a:cubicBezTo>
                    <a:pt x="58" y="0"/>
                    <a:pt x="35" y="0"/>
                    <a:pt x="13" y="0"/>
                  </a:cubicBezTo>
                  <a:cubicBezTo>
                    <a:pt x="8" y="0"/>
                    <a:pt x="4" y="0"/>
                    <a:pt x="0" y="0"/>
                  </a:cubicBezTo>
                  <a:cubicBezTo>
                    <a:pt x="64" y="8"/>
                    <a:pt x="184" y="29"/>
                    <a:pt x="184" y="227"/>
                  </a:cubicBezTo>
                  <a:cubicBezTo>
                    <a:pt x="190" y="227"/>
                    <a:pt x="195" y="227"/>
                    <a:pt x="201" y="227"/>
                  </a:cubicBezTo>
                  <a:cubicBezTo>
                    <a:pt x="201" y="176"/>
                    <a:pt x="201" y="134"/>
                    <a:pt x="201" y="111"/>
                  </a:cubicBezTo>
                  <a:cubicBezTo>
                    <a:pt x="201" y="26"/>
                    <a:pt x="165" y="8"/>
                    <a:pt x="165" y="8"/>
                  </a:cubicBezTo>
                  <a:cubicBezTo>
                    <a:pt x="165" y="8"/>
                    <a:pt x="165" y="8"/>
                    <a:pt x="165" y="8"/>
                  </a:cubicBezTo>
                  <a:cubicBezTo>
                    <a:pt x="165" y="8"/>
                    <a:pt x="165" y="8"/>
                    <a:pt x="165" y="8"/>
                  </a:cubicBezTo>
                  <a:cubicBezTo>
                    <a:pt x="164" y="8"/>
                    <a:pt x="149" y="0"/>
                    <a:pt x="129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9" name="Group 108" descr="Spiral sequence">
            <a:extLst>
              <a:ext uri="{FF2B5EF4-FFF2-40B4-BE49-F238E27FC236}">
                <a16:creationId xmlns:a16="http://schemas.microsoft.com/office/drawing/2014/main" id="{E99BFC9F-F7FC-4B1D-A251-D2D211B8060B}"/>
              </a:ext>
            </a:extLst>
          </p:cNvPr>
          <p:cNvGrpSpPr/>
          <p:nvPr/>
        </p:nvGrpSpPr>
        <p:grpSpPr>
          <a:xfrm>
            <a:off x="720725" y="5945188"/>
            <a:ext cx="2179638" cy="2690813"/>
            <a:chOff x="720725" y="5945188"/>
            <a:chExt cx="2179638" cy="2690813"/>
          </a:xfrm>
        </p:grpSpPr>
        <p:sp>
          <p:nvSpPr>
            <p:cNvPr id="10" name="Freeform 73">
              <a:extLst>
                <a:ext uri="{FF2B5EF4-FFF2-40B4-BE49-F238E27FC236}">
                  <a16:creationId xmlns:a16="http://schemas.microsoft.com/office/drawing/2014/main" id="{D365A334-7435-4286-8249-ABCC6B16D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" y="5945188"/>
              <a:ext cx="282575" cy="620713"/>
            </a:xfrm>
            <a:custGeom>
              <a:avLst/>
              <a:gdLst>
                <a:gd name="T0" fmla="*/ 178 w 178"/>
                <a:gd name="T1" fmla="*/ 256 h 391"/>
                <a:gd name="T2" fmla="*/ 0 w 178"/>
                <a:gd name="T3" fmla="*/ 391 h 391"/>
                <a:gd name="T4" fmla="*/ 0 w 178"/>
                <a:gd name="T5" fmla="*/ 134 h 391"/>
                <a:gd name="T6" fmla="*/ 178 w 178"/>
                <a:gd name="T7" fmla="*/ 0 h 391"/>
                <a:gd name="T8" fmla="*/ 178 w 178"/>
                <a:gd name="T9" fmla="*/ 256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1">
                  <a:moveTo>
                    <a:pt x="178" y="256"/>
                  </a:moveTo>
                  <a:lnTo>
                    <a:pt x="0" y="391"/>
                  </a:lnTo>
                  <a:lnTo>
                    <a:pt x="0" y="134"/>
                  </a:lnTo>
                  <a:lnTo>
                    <a:pt x="178" y="0"/>
                  </a:lnTo>
                  <a:lnTo>
                    <a:pt x="178" y="2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75">
              <a:extLst>
                <a:ext uri="{FF2B5EF4-FFF2-40B4-BE49-F238E27FC236}">
                  <a16:creationId xmlns:a16="http://schemas.microsoft.com/office/drawing/2014/main" id="{0935C067-B764-4910-AA7D-048C7E908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6157913"/>
              <a:ext cx="282575" cy="620713"/>
            </a:xfrm>
            <a:custGeom>
              <a:avLst/>
              <a:gdLst>
                <a:gd name="T0" fmla="*/ 0 w 178"/>
                <a:gd name="T1" fmla="*/ 134 h 391"/>
                <a:gd name="T2" fmla="*/ 178 w 178"/>
                <a:gd name="T3" fmla="*/ 0 h 391"/>
                <a:gd name="T4" fmla="*/ 178 w 178"/>
                <a:gd name="T5" fmla="*/ 257 h 391"/>
                <a:gd name="T6" fmla="*/ 0 w 178"/>
                <a:gd name="T7" fmla="*/ 391 h 391"/>
                <a:gd name="T8" fmla="*/ 0 w 178"/>
                <a:gd name="T9" fmla="*/ 134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1">
                  <a:moveTo>
                    <a:pt x="0" y="134"/>
                  </a:moveTo>
                  <a:lnTo>
                    <a:pt x="178" y="0"/>
                  </a:lnTo>
                  <a:lnTo>
                    <a:pt x="178" y="257"/>
                  </a:lnTo>
                  <a:lnTo>
                    <a:pt x="0" y="391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83">
              <a:extLst>
                <a:ext uri="{FF2B5EF4-FFF2-40B4-BE49-F238E27FC236}">
                  <a16:creationId xmlns:a16="http://schemas.microsoft.com/office/drawing/2014/main" id="{0774907C-3F00-4698-9586-706AE5A03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" y="6565900"/>
              <a:ext cx="282575" cy="619125"/>
            </a:xfrm>
            <a:custGeom>
              <a:avLst/>
              <a:gdLst>
                <a:gd name="T0" fmla="*/ 178 w 178"/>
                <a:gd name="T1" fmla="*/ 256 h 390"/>
                <a:gd name="T2" fmla="*/ 0 w 178"/>
                <a:gd name="T3" fmla="*/ 390 h 390"/>
                <a:gd name="T4" fmla="*/ 0 w 178"/>
                <a:gd name="T5" fmla="*/ 134 h 390"/>
                <a:gd name="T6" fmla="*/ 178 w 178"/>
                <a:gd name="T7" fmla="*/ 0 h 390"/>
                <a:gd name="T8" fmla="*/ 178 w 178"/>
                <a:gd name="T9" fmla="*/ 25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0">
                  <a:moveTo>
                    <a:pt x="178" y="256"/>
                  </a:moveTo>
                  <a:lnTo>
                    <a:pt x="0" y="390"/>
                  </a:lnTo>
                  <a:lnTo>
                    <a:pt x="0" y="134"/>
                  </a:lnTo>
                  <a:lnTo>
                    <a:pt x="178" y="0"/>
                  </a:lnTo>
                  <a:lnTo>
                    <a:pt x="178" y="2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B38066-E4B2-4F3A-975C-27DBDE352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6778625"/>
              <a:ext cx="282575" cy="619125"/>
            </a:xfrm>
            <a:custGeom>
              <a:avLst/>
              <a:gdLst>
                <a:gd name="T0" fmla="*/ 0 w 178"/>
                <a:gd name="T1" fmla="*/ 134 h 390"/>
                <a:gd name="T2" fmla="*/ 178 w 178"/>
                <a:gd name="T3" fmla="*/ 0 h 390"/>
                <a:gd name="T4" fmla="*/ 178 w 178"/>
                <a:gd name="T5" fmla="*/ 256 h 390"/>
                <a:gd name="T6" fmla="*/ 0 w 178"/>
                <a:gd name="T7" fmla="*/ 390 h 390"/>
                <a:gd name="T8" fmla="*/ 0 w 178"/>
                <a:gd name="T9" fmla="*/ 134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0">
                  <a:moveTo>
                    <a:pt x="0" y="134"/>
                  </a:moveTo>
                  <a:lnTo>
                    <a:pt x="178" y="0"/>
                  </a:lnTo>
                  <a:lnTo>
                    <a:pt x="178" y="256"/>
                  </a:lnTo>
                  <a:lnTo>
                    <a:pt x="0" y="39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3">
              <a:extLst>
                <a:ext uri="{FF2B5EF4-FFF2-40B4-BE49-F238E27FC236}">
                  <a16:creationId xmlns:a16="http://schemas.microsoft.com/office/drawing/2014/main" id="{073E34A0-DD9F-4A9F-A420-70BB82265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" y="7185025"/>
              <a:ext cx="282575" cy="619125"/>
            </a:xfrm>
            <a:custGeom>
              <a:avLst/>
              <a:gdLst>
                <a:gd name="T0" fmla="*/ 178 w 178"/>
                <a:gd name="T1" fmla="*/ 256 h 390"/>
                <a:gd name="T2" fmla="*/ 0 w 178"/>
                <a:gd name="T3" fmla="*/ 390 h 390"/>
                <a:gd name="T4" fmla="*/ 0 w 178"/>
                <a:gd name="T5" fmla="*/ 134 h 390"/>
                <a:gd name="T6" fmla="*/ 178 w 178"/>
                <a:gd name="T7" fmla="*/ 0 h 390"/>
                <a:gd name="T8" fmla="*/ 178 w 178"/>
                <a:gd name="T9" fmla="*/ 25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0">
                  <a:moveTo>
                    <a:pt x="178" y="256"/>
                  </a:moveTo>
                  <a:lnTo>
                    <a:pt x="0" y="390"/>
                  </a:lnTo>
                  <a:lnTo>
                    <a:pt x="0" y="134"/>
                  </a:lnTo>
                  <a:lnTo>
                    <a:pt x="178" y="0"/>
                  </a:lnTo>
                  <a:lnTo>
                    <a:pt x="178" y="25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5">
              <a:extLst>
                <a:ext uri="{FF2B5EF4-FFF2-40B4-BE49-F238E27FC236}">
                  <a16:creationId xmlns:a16="http://schemas.microsoft.com/office/drawing/2014/main" id="{F1C93464-C203-4161-9BB5-79CABBCCC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7397750"/>
              <a:ext cx="282575" cy="619125"/>
            </a:xfrm>
            <a:custGeom>
              <a:avLst/>
              <a:gdLst>
                <a:gd name="T0" fmla="*/ 0 w 178"/>
                <a:gd name="T1" fmla="*/ 134 h 390"/>
                <a:gd name="T2" fmla="*/ 178 w 178"/>
                <a:gd name="T3" fmla="*/ 0 h 390"/>
                <a:gd name="T4" fmla="*/ 178 w 178"/>
                <a:gd name="T5" fmla="*/ 256 h 390"/>
                <a:gd name="T6" fmla="*/ 0 w 178"/>
                <a:gd name="T7" fmla="*/ 390 h 390"/>
                <a:gd name="T8" fmla="*/ 0 w 178"/>
                <a:gd name="T9" fmla="*/ 134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0">
                  <a:moveTo>
                    <a:pt x="0" y="134"/>
                  </a:moveTo>
                  <a:lnTo>
                    <a:pt x="178" y="0"/>
                  </a:lnTo>
                  <a:lnTo>
                    <a:pt x="178" y="256"/>
                  </a:lnTo>
                  <a:lnTo>
                    <a:pt x="0" y="39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3">
              <a:extLst>
                <a:ext uri="{FF2B5EF4-FFF2-40B4-BE49-F238E27FC236}">
                  <a16:creationId xmlns:a16="http://schemas.microsoft.com/office/drawing/2014/main" id="{22C715B0-54FC-452F-9C86-FE8FB5FAA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" y="7804150"/>
              <a:ext cx="282575" cy="619125"/>
            </a:xfrm>
            <a:custGeom>
              <a:avLst/>
              <a:gdLst>
                <a:gd name="T0" fmla="*/ 178 w 178"/>
                <a:gd name="T1" fmla="*/ 256 h 390"/>
                <a:gd name="T2" fmla="*/ 0 w 178"/>
                <a:gd name="T3" fmla="*/ 390 h 390"/>
                <a:gd name="T4" fmla="*/ 0 w 178"/>
                <a:gd name="T5" fmla="*/ 134 h 390"/>
                <a:gd name="T6" fmla="*/ 178 w 178"/>
                <a:gd name="T7" fmla="*/ 0 h 390"/>
                <a:gd name="T8" fmla="*/ 178 w 178"/>
                <a:gd name="T9" fmla="*/ 25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0">
                  <a:moveTo>
                    <a:pt x="178" y="256"/>
                  </a:moveTo>
                  <a:lnTo>
                    <a:pt x="0" y="390"/>
                  </a:lnTo>
                  <a:lnTo>
                    <a:pt x="0" y="134"/>
                  </a:lnTo>
                  <a:lnTo>
                    <a:pt x="178" y="0"/>
                  </a:lnTo>
                  <a:lnTo>
                    <a:pt x="178" y="2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5">
              <a:extLst>
                <a:ext uri="{FF2B5EF4-FFF2-40B4-BE49-F238E27FC236}">
                  <a16:creationId xmlns:a16="http://schemas.microsoft.com/office/drawing/2014/main" id="{A87A3A89-7C19-45BF-B2A5-D986E597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8016875"/>
              <a:ext cx="282575" cy="619125"/>
            </a:xfrm>
            <a:custGeom>
              <a:avLst/>
              <a:gdLst>
                <a:gd name="T0" fmla="*/ 0 w 178"/>
                <a:gd name="T1" fmla="*/ 134 h 390"/>
                <a:gd name="T2" fmla="*/ 178 w 178"/>
                <a:gd name="T3" fmla="*/ 0 h 390"/>
                <a:gd name="T4" fmla="*/ 178 w 178"/>
                <a:gd name="T5" fmla="*/ 256 h 390"/>
                <a:gd name="T6" fmla="*/ 0 w 178"/>
                <a:gd name="T7" fmla="*/ 390 h 390"/>
                <a:gd name="T8" fmla="*/ 0 w 178"/>
                <a:gd name="T9" fmla="*/ 134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0">
                  <a:moveTo>
                    <a:pt x="0" y="134"/>
                  </a:moveTo>
                  <a:lnTo>
                    <a:pt x="178" y="0"/>
                  </a:lnTo>
                  <a:lnTo>
                    <a:pt x="178" y="256"/>
                  </a:lnTo>
                  <a:lnTo>
                    <a:pt x="0" y="39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77">
              <a:extLst>
                <a:ext uri="{FF2B5EF4-FFF2-40B4-BE49-F238E27FC236}">
                  <a16:creationId xmlns:a16="http://schemas.microsoft.com/office/drawing/2014/main" id="{BCC955E9-855B-4B6D-955F-5348EC92D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" y="5945188"/>
              <a:ext cx="282575" cy="212725"/>
            </a:xfrm>
            <a:custGeom>
              <a:avLst/>
              <a:gdLst>
                <a:gd name="T0" fmla="*/ 178 w 178"/>
                <a:gd name="T1" fmla="*/ 0 h 134"/>
                <a:gd name="T2" fmla="*/ 0 w 178"/>
                <a:gd name="T3" fmla="*/ 134 h 134"/>
                <a:gd name="T4" fmla="*/ 178 w 178"/>
                <a:gd name="T5" fmla="*/ 134 h 134"/>
                <a:gd name="T6" fmla="*/ 178 w 178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34">
                  <a:moveTo>
                    <a:pt x="178" y="0"/>
                  </a:moveTo>
                  <a:lnTo>
                    <a:pt x="0" y="134"/>
                  </a:lnTo>
                  <a:lnTo>
                    <a:pt x="178" y="13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79">
              <a:extLst>
                <a:ext uri="{FF2B5EF4-FFF2-40B4-BE49-F238E27FC236}">
                  <a16:creationId xmlns:a16="http://schemas.microsoft.com/office/drawing/2014/main" id="{A8C002C7-019E-47B6-86BE-91AA9EE09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6565900"/>
              <a:ext cx="282575" cy="212725"/>
            </a:xfrm>
            <a:custGeom>
              <a:avLst/>
              <a:gdLst>
                <a:gd name="T0" fmla="*/ 178 w 178"/>
                <a:gd name="T1" fmla="*/ 0 h 134"/>
                <a:gd name="T2" fmla="*/ 0 w 178"/>
                <a:gd name="T3" fmla="*/ 0 h 134"/>
                <a:gd name="T4" fmla="*/ 0 w 178"/>
                <a:gd name="T5" fmla="*/ 134 h 134"/>
                <a:gd name="T6" fmla="*/ 178 w 178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34">
                  <a:moveTo>
                    <a:pt x="178" y="0"/>
                  </a:moveTo>
                  <a:lnTo>
                    <a:pt x="0" y="0"/>
                  </a:lnTo>
                  <a:lnTo>
                    <a:pt x="0" y="13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87">
              <a:extLst>
                <a:ext uri="{FF2B5EF4-FFF2-40B4-BE49-F238E27FC236}">
                  <a16:creationId xmlns:a16="http://schemas.microsoft.com/office/drawing/2014/main" id="{7BA40A57-EB83-4A4A-BC30-2162D6889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" y="6565900"/>
              <a:ext cx="282575" cy="212725"/>
            </a:xfrm>
            <a:custGeom>
              <a:avLst/>
              <a:gdLst>
                <a:gd name="T0" fmla="*/ 178 w 178"/>
                <a:gd name="T1" fmla="*/ 0 h 134"/>
                <a:gd name="T2" fmla="*/ 0 w 178"/>
                <a:gd name="T3" fmla="*/ 134 h 134"/>
                <a:gd name="T4" fmla="*/ 178 w 178"/>
                <a:gd name="T5" fmla="*/ 134 h 134"/>
                <a:gd name="T6" fmla="*/ 178 w 178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34">
                  <a:moveTo>
                    <a:pt x="178" y="0"/>
                  </a:moveTo>
                  <a:lnTo>
                    <a:pt x="0" y="134"/>
                  </a:lnTo>
                  <a:lnTo>
                    <a:pt x="178" y="13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89">
              <a:extLst>
                <a:ext uri="{FF2B5EF4-FFF2-40B4-BE49-F238E27FC236}">
                  <a16:creationId xmlns:a16="http://schemas.microsoft.com/office/drawing/2014/main" id="{EC89E07E-8827-431D-AE19-75E9F98A8C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7185025"/>
              <a:ext cx="282575" cy="212725"/>
            </a:xfrm>
            <a:custGeom>
              <a:avLst/>
              <a:gdLst>
                <a:gd name="T0" fmla="*/ 178 w 178"/>
                <a:gd name="T1" fmla="*/ 0 h 134"/>
                <a:gd name="T2" fmla="*/ 0 w 178"/>
                <a:gd name="T3" fmla="*/ 0 h 134"/>
                <a:gd name="T4" fmla="*/ 0 w 178"/>
                <a:gd name="T5" fmla="*/ 134 h 134"/>
                <a:gd name="T6" fmla="*/ 178 w 178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34">
                  <a:moveTo>
                    <a:pt x="178" y="0"/>
                  </a:moveTo>
                  <a:lnTo>
                    <a:pt x="0" y="0"/>
                  </a:lnTo>
                  <a:lnTo>
                    <a:pt x="0" y="13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97">
              <a:extLst>
                <a:ext uri="{FF2B5EF4-FFF2-40B4-BE49-F238E27FC236}">
                  <a16:creationId xmlns:a16="http://schemas.microsoft.com/office/drawing/2014/main" id="{3711731A-6FB4-4934-A4B6-9E3BB7D55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" y="7185025"/>
              <a:ext cx="282575" cy="212725"/>
            </a:xfrm>
            <a:custGeom>
              <a:avLst/>
              <a:gdLst>
                <a:gd name="T0" fmla="*/ 178 w 178"/>
                <a:gd name="T1" fmla="*/ 0 h 134"/>
                <a:gd name="T2" fmla="*/ 0 w 178"/>
                <a:gd name="T3" fmla="*/ 134 h 134"/>
                <a:gd name="T4" fmla="*/ 178 w 178"/>
                <a:gd name="T5" fmla="*/ 134 h 134"/>
                <a:gd name="T6" fmla="*/ 178 w 178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34">
                  <a:moveTo>
                    <a:pt x="178" y="0"/>
                  </a:moveTo>
                  <a:lnTo>
                    <a:pt x="0" y="134"/>
                  </a:lnTo>
                  <a:lnTo>
                    <a:pt x="178" y="13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99">
              <a:extLst>
                <a:ext uri="{FF2B5EF4-FFF2-40B4-BE49-F238E27FC236}">
                  <a16:creationId xmlns:a16="http://schemas.microsoft.com/office/drawing/2014/main" id="{C27159DE-9171-4780-B8AD-B50BB42EE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7804150"/>
              <a:ext cx="282575" cy="212725"/>
            </a:xfrm>
            <a:custGeom>
              <a:avLst/>
              <a:gdLst>
                <a:gd name="T0" fmla="*/ 178 w 178"/>
                <a:gd name="T1" fmla="*/ 0 h 134"/>
                <a:gd name="T2" fmla="*/ 0 w 178"/>
                <a:gd name="T3" fmla="*/ 0 h 134"/>
                <a:gd name="T4" fmla="*/ 0 w 178"/>
                <a:gd name="T5" fmla="*/ 134 h 134"/>
                <a:gd name="T6" fmla="*/ 178 w 178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34">
                  <a:moveTo>
                    <a:pt x="178" y="0"/>
                  </a:moveTo>
                  <a:lnTo>
                    <a:pt x="0" y="0"/>
                  </a:lnTo>
                  <a:lnTo>
                    <a:pt x="0" y="13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07">
              <a:extLst>
                <a:ext uri="{FF2B5EF4-FFF2-40B4-BE49-F238E27FC236}">
                  <a16:creationId xmlns:a16="http://schemas.microsoft.com/office/drawing/2014/main" id="{16C812DD-F5B9-4EEA-9547-D9DCC677E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" y="7804150"/>
              <a:ext cx="282575" cy="619125"/>
            </a:xfrm>
            <a:custGeom>
              <a:avLst/>
              <a:gdLst>
                <a:gd name="T0" fmla="*/ 178 w 178"/>
                <a:gd name="T1" fmla="*/ 0 h 390"/>
                <a:gd name="T2" fmla="*/ 0 w 178"/>
                <a:gd name="T3" fmla="*/ 134 h 390"/>
                <a:gd name="T4" fmla="*/ 0 w 178"/>
                <a:gd name="T5" fmla="*/ 390 h 390"/>
                <a:gd name="T6" fmla="*/ 178 w 178"/>
                <a:gd name="T7" fmla="*/ 256 h 390"/>
                <a:gd name="T8" fmla="*/ 178 w 178"/>
                <a:gd name="T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0">
                  <a:moveTo>
                    <a:pt x="178" y="0"/>
                  </a:moveTo>
                  <a:lnTo>
                    <a:pt x="0" y="134"/>
                  </a:lnTo>
                  <a:lnTo>
                    <a:pt x="0" y="390"/>
                  </a:lnTo>
                  <a:lnTo>
                    <a:pt x="178" y="256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9">
              <a:extLst>
                <a:ext uri="{FF2B5EF4-FFF2-40B4-BE49-F238E27FC236}">
                  <a16:creationId xmlns:a16="http://schemas.microsoft.com/office/drawing/2014/main" id="{E4D03F05-5737-4E1D-BE39-9F17596C14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8016875"/>
              <a:ext cx="282575" cy="619125"/>
            </a:xfrm>
            <a:custGeom>
              <a:avLst/>
              <a:gdLst>
                <a:gd name="T0" fmla="*/ 178 w 178"/>
                <a:gd name="T1" fmla="*/ 0 h 390"/>
                <a:gd name="T2" fmla="*/ 0 w 178"/>
                <a:gd name="T3" fmla="*/ 134 h 390"/>
                <a:gd name="T4" fmla="*/ 0 w 178"/>
                <a:gd name="T5" fmla="*/ 390 h 390"/>
                <a:gd name="T6" fmla="*/ 178 w 178"/>
                <a:gd name="T7" fmla="*/ 256 h 390"/>
                <a:gd name="T8" fmla="*/ 178 w 178"/>
                <a:gd name="T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0">
                  <a:moveTo>
                    <a:pt x="178" y="0"/>
                  </a:moveTo>
                  <a:lnTo>
                    <a:pt x="0" y="134"/>
                  </a:lnTo>
                  <a:lnTo>
                    <a:pt x="0" y="390"/>
                  </a:lnTo>
                  <a:lnTo>
                    <a:pt x="178" y="256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Rectangle 18">
              <a:extLst>
                <a:ext uri="{FF2B5EF4-FFF2-40B4-BE49-F238E27FC236}">
                  <a16:creationId xmlns:a16="http://schemas.microsoft.com/office/drawing/2014/main" id="{CC956847-3B8E-407A-82B2-605006C04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300" y="5945188"/>
              <a:ext cx="1614488" cy="2690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Rectangle 19">
              <a:extLst>
                <a:ext uri="{FF2B5EF4-FFF2-40B4-BE49-F238E27FC236}">
                  <a16:creationId xmlns:a16="http://schemas.microsoft.com/office/drawing/2014/main" id="{F0500EDD-987E-4389-92B7-11224BB0B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300" y="5945188"/>
              <a:ext cx="1614488" cy="2690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74">
              <a:extLst>
                <a:ext uri="{FF2B5EF4-FFF2-40B4-BE49-F238E27FC236}">
                  <a16:creationId xmlns:a16="http://schemas.microsoft.com/office/drawing/2014/main" id="{F789B874-B505-4878-A7DF-150A1268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" y="5945188"/>
              <a:ext cx="282575" cy="620713"/>
            </a:xfrm>
            <a:custGeom>
              <a:avLst/>
              <a:gdLst>
                <a:gd name="T0" fmla="*/ 178 w 178"/>
                <a:gd name="T1" fmla="*/ 256 h 391"/>
                <a:gd name="T2" fmla="*/ 0 w 178"/>
                <a:gd name="T3" fmla="*/ 391 h 391"/>
                <a:gd name="T4" fmla="*/ 0 w 178"/>
                <a:gd name="T5" fmla="*/ 134 h 391"/>
                <a:gd name="T6" fmla="*/ 178 w 178"/>
                <a:gd name="T7" fmla="*/ 0 h 391"/>
                <a:gd name="T8" fmla="*/ 178 w 178"/>
                <a:gd name="T9" fmla="*/ 256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1">
                  <a:moveTo>
                    <a:pt x="178" y="256"/>
                  </a:moveTo>
                  <a:lnTo>
                    <a:pt x="0" y="391"/>
                  </a:lnTo>
                  <a:lnTo>
                    <a:pt x="0" y="134"/>
                  </a:lnTo>
                  <a:lnTo>
                    <a:pt x="178" y="0"/>
                  </a:lnTo>
                  <a:lnTo>
                    <a:pt x="178" y="2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76">
              <a:extLst>
                <a:ext uri="{FF2B5EF4-FFF2-40B4-BE49-F238E27FC236}">
                  <a16:creationId xmlns:a16="http://schemas.microsoft.com/office/drawing/2014/main" id="{2557ECCC-3BF7-42E2-A49C-A3B55425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6157913"/>
              <a:ext cx="282575" cy="620713"/>
            </a:xfrm>
            <a:custGeom>
              <a:avLst/>
              <a:gdLst>
                <a:gd name="T0" fmla="*/ 0 w 178"/>
                <a:gd name="T1" fmla="*/ 134 h 391"/>
                <a:gd name="T2" fmla="*/ 178 w 178"/>
                <a:gd name="T3" fmla="*/ 0 h 391"/>
                <a:gd name="T4" fmla="*/ 178 w 178"/>
                <a:gd name="T5" fmla="*/ 257 h 391"/>
                <a:gd name="T6" fmla="*/ 0 w 178"/>
                <a:gd name="T7" fmla="*/ 391 h 391"/>
                <a:gd name="T8" fmla="*/ 0 w 178"/>
                <a:gd name="T9" fmla="*/ 134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1">
                  <a:moveTo>
                    <a:pt x="0" y="134"/>
                  </a:moveTo>
                  <a:lnTo>
                    <a:pt x="178" y="0"/>
                  </a:lnTo>
                  <a:lnTo>
                    <a:pt x="178" y="257"/>
                  </a:lnTo>
                  <a:lnTo>
                    <a:pt x="0" y="391"/>
                  </a:lnTo>
                  <a:lnTo>
                    <a:pt x="0" y="1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CAF33F90-7F25-4D77-AD85-1A6E69FA0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" y="5945188"/>
              <a:ext cx="282575" cy="212725"/>
            </a:xfrm>
            <a:custGeom>
              <a:avLst/>
              <a:gdLst>
                <a:gd name="T0" fmla="*/ 178 w 178"/>
                <a:gd name="T1" fmla="*/ 0 h 134"/>
                <a:gd name="T2" fmla="*/ 0 w 178"/>
                <a:gd name="T3" fmla="*/ 134 h 134"/>
                <a:gd name="T4" fmla="*/ 178 w 178"/>
                <a:gd name="T5" fmla="*/ 134 h 134"/>
                <a:gd name="T6" fmla="*/ 178 w 178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34">
                  <a:moveTo>
                    <a:pt x="178" y="0"/>
                  </a:moveTo>
                  <a:lnTo>
                    <a:pt x="0" y="134"/>
                  </a:lnTo>
                  <a:lnTo>
                    <a:pt x="178" y="134"/>
                  </a:lnTo>
                  <a:lnTo>
                    <a:pt x="1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96DBCA3E-B264-4A47-AA6A-418330738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6565900"/>
              <a:ext cx="282575" cy="212725"/>
            </a:xfrm>
            <a:custGeom>
              <a:avLst/>
              <a:gdLst>
                <a:gd name="T0" fmla="*/ 178 w 178"/>
                <a:gd name="T1" fmla="*/ 0 h 134"/>
                <a:gd name="T2" fmla="*/ 0 w 178"/>
                <a:gd name="T3" fmla="*/ 0 h 134"/>
                <a:gd name="T4" fmla="*/ 0 w 178"/>
                <a:gd name="T5" fmla="*/ 134 h 134"/>
                <a:gd name="T6" fmla="*/ 178 w 178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34">
                  <a:moveTo>
                    <a:pt x="178" y="0"/>
                  </a:moveTo>
                  <a:lnTo>
                    <a:pt x="0" y="0"/>
                  </a:lnTo>
                  <a:lnTo>
                    <a:pt x="0" y="134"/>
                  </a:lnTo>
                  <a:lnTo>
                    <a:pt x="1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Rectangle 81">
              <a:extLst>
                <a:ext uri="{FF2B5EF4-FFF2-40B4-BE49-F238E27FC236}">
                  <a16:creationId xmlns:a16="http://schemas.microsoft.com/office/drawing/2014/main" id="{DCB3B66F-9FC8-4F59-94DD-8E3C3173C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25" y="6157913"/>
              <a:ext cx="2179638" cy="4079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Rectangle 82">
              <a:extLst>
                <a:ext uri="{FF2B5EF4-FFF2-40B4-BE49-F238E27FC236}">
                  <a16:creationId xmlns:a16="http://schemas.microsoft.com/office/drawing/2014/main" id="{23F0077B-4CB8-44FF-9BB0-D31FFF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25" y="6157913"/>
              <a:ext cx="2179638" cy="407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84">
              <a:extLst>
                <a:ext uri="{FF2B5EF4-FFF2-40B4-BE49-F238E27FC236}">
                  <a16:creationId xmlns:a16="http://schemas.microsoft.com/office/drawing/2014/main" id="{C0A67ED6-79F8-48E8-BAB7-1C178ADC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" y="6565900"/>
              <a:ext cx="282575" cy="619125"/>
            </a:xfrm>
            <a:custGeom>
              <a:avLst/>
              <a:gdLst>
                <a:gd name="T0" fmla="*/ 178 w 178"/>
                <a:gd name="T1" fmla="*/ 256 h 390"/>
                <a:gd name="T2" fmla="*/ 0 w 178"/>
                <a:gd name="T3" fmla="*/ 390 h 390"/>
                <a:gd name="T4" fmla="*/ 0 w 178"/>
                <a:gd name="T5" fmla="*/ 134 h 390"/>
                <a:gd name="T6" fmla="*/ 178 w 178"/>
                <a:gd name="T7" fmla="*/ 0 h 390"/>
                <a:gd name="T8" fmla="*/ 178 w 178"/>
                <a:gd name="T9" fmla="*/ 25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0">
                  <a:moveTo>
                    <a:pt x="178" y="256"/>
                  </a:moveTo>
                  <a:lnTo>
                    <a:pt x="0" y="390"/>
                  </a:lnTo>
                  <a:lnTo>
                    <a:pt x="0" y="134"/>
                  </a:lnTo>
                  <a:lnTo>
                    <a:pt x="178" y="0"/>
                  </a:lnTo>
                  <a:lnTo>
                    <a:pt x="178" y="2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86">
              <a:extLst>
                <a:ext uri="{FF2B5EF4-FFF2-40B4-BE49-F238E27FC236}">
                  <a16:creationId xmlns:a16="http://schemas.microsoft.com/office/drawing/2014/main" id="{96321838-481F-450B-A9F6-EBF15B003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6778625"/>
              <a:ext cx="282575" cy="619125"/>
            </a:xfrm>
            <a:custGeom>
              <a:avLst/>
              <a:gdLst>
                <a:gd name="T0" fmla="*/ 0 w 178"/>
                <a:gd name="T1" fmla="*/ 134 h 390"/>
                <a:gd name="T2" fmla="*/ 178 w 178"/>
                <a:gd name="T3" fmla="*/ 0 h 390"/>
                <a:gd name="T4" fmla="*/ 178 w 178"/>
                <a:gd name="T5" fmla="*/ 256 h 390"/>
                <a:gd name="T6" fmla="*/ 0 w 178"/>
                <a:gd name="T7" fmla="*/ 390 h 390"/>
                <a:gd name="T8" fmla="*/ 0 w 178"/>
                <a:gd name="T9" fmla="*/ 134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0">
                  <a:moveTo>
                    <a:pt x="0" y="134"/>
                  </a:moveTo>
                  <a:lnTo>
                    <a:pt x="178" y="0"/>
                  </a:lnTo>
                  <a:lnTo>
                    <a:pt x="178" y="256"/>
                  </a:lnTo>
                  <a:lnTo>
                    <a:pt x="0" y="390"/>
                  </a:lnTo>
                  <a:lnTo>
                    <a:pt x="0" y="1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88">
              <a:extLst>
                <a:ext uri="{FF2B5EF4-FFF2-40B4-BE49-F238E27FC236}">
                  <a16:creationId xmlns:a16="http://schemas.microsoft.com/office/drawing/2014/main" id="{9E0DF149-D1D2-4070-BDD0-A57B85F87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" y="6565900"/>
              <a:ext cx="282575" cy="212725"/>
            </a:xfrm>
            <a:custGeom>
              <a:avLst/>
              <a:gdLst>
                <a:gd name="T0" fmla="*/ 178 w 178"/>
                <a:gd name="T1" fmla="*/ 0 h 134"/>
                <a:gd name="T2" fmla="*/ 0 w 178"/>
                <a:gd name="T3" fmla="*/ 134 h 134"/>
                <a:gd name="T4" fmla="*/ 178 w 178"/>
                <a:gd name="T5" fmla="*/ 134 h 134"/>
                <a:gd name="T6" fmla="*/ 178 w 178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34">
                  <a:moveTo>
                    <a:pt x="178" y="0"/>
                  </a:moveTo>
                  <a:lnTo>
                    <a:pt x="0" y="134"/>
                  </a:lnTo>
                  <a:lnTo>
                    <a:pt x="178" y="134"/>
                  </a:lnTo>
                  <a:lnTo>
                    <a:pt x="1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90">
              <a:extLst>
                <a:ext uri="{FF2B5EF4-FFF2-40B4-BE49-F238E27FC236}">
                  <a16:creationId xmlns:a16="http://schemas.microsoft.com/office/drawing/2014/main" id="{1B4A8552-7DF9-49C5-9247-0BF503AB6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7185025"/>
              <a:ext cx="282575" cy="212725"/>
            </a:xfrm>
            <a:custGeom>
              <a:avLst/>
              <a:gdLst>
                <a:gd name="T0" fmla="*/ 178 w 178"/>
                <a:gd name="T1" fmla="*/ 0 h 134"/>
                <a:gd name="T2" fmla="*/ 0 w 178"/>
                <a:gd name="T3" fmla="*/ 0 h 134"/>
                <a:gd name="T4" fmla="*/ 0 w 178"/>
                <a:gd name="T5" fmla="*/ 134 h 134"/>
                <a:gd name="T6" fmla="*/ 178 w 178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34">
                  <a:moveTo>
                    <a:pt x="178" y="0"/>
                  </a:moveTo>
                  <a:lnTo>
                    <a:pt x="0" y="0"/>
                  </a:lnTo>
                  <a:lnTo>
                    <a:pt x="0" y="134"/>
                  </a:lnTo>
                  <a:lnTo>
                    <a:pt x="1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Rectangle 91">
              <a:extLst>
                <a:ext uri="{FF2B5EF4-FFF2-40B4-BE49-F238E27FC236}">
                  <a16:creationId xmlns:a16="http://schemas.microsoft.com/office/drawing/2014/main" id="{4CE683F2-9DDC-4862-97EA-03F8882FE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25" y="6778625"/>
              <a:ext cx="2179638" cy="40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Rectangle 92">
              <a:extLst>
                <a:ext uri="{FF2B5EF4-FFF2-40B4-BE49-F238E27FC236}">
                  <a16:creationId xmlns:a16="http://schemas.microsoft.com/office/drawing/2014/main" id="{E1445643-2894-4951-8978-4AD91F110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25" y="6778625"/>
              <a:ext cx="2179638" cy="4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94">
              <a:extLst>
                <a:ext uri="{FF2B5EF4-FFF2-40B4-BE49-F238E27FC236}">
                  <a16:creationId xmlns:a16="http://schemas.microsoft.com/office/drawing/2014/main" id="{2A06E226-2F65-4427-B521-ABAF4D76C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" y="7185025"/>
              <a:ext cx="282575" cy="619125"/>
            </a:xfrm>
            <a:custGeom>
              <a:avLst/>
              <a:gdLst>
                <a:gd name="T0" fmla="*/ 178 w 178"/>
                <a:gd name="T1" fmla="*/ 256 h 390"/>
                <a:gd name="T2" fmla="*/ 0 w 178"/>
                <a:gd name="T3" fmla="*/ 390 h 390"/>
                <a:gd name="T4" fmla="*/ 0 w 178"/>
                <a:gd name="T5" fmla="*/ 134 h 390"/>
                <a:gd name="T6" fmla="*/ 178 w 178"/>
                <a:gd name="T7" fmla="*/ 0 h 390"/>
                <a:gd name="T8" fmla="*/ 178 w 178"/>
                <a:gd name="T9" fmla="*/ 25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0">
                  <a:moveTo>
                    <a:pt x="178" y="256"/>
                  </a:moveTo>
                  <a:lnTo>
                    <a:pt x="0" y="390"/>
                  </a:lnTo>
                  <a:lnTo>
                    <a:pt x="0" y="134"/>
                  </a:lnTo>
                  <a:lnTo>
                    <a:pt x="178" y="0"/>
                  </a:lnTo>
                  <a:lnTo>
                    <a:pt x="178" y="2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96">
              <a:extLst>
                <a:ext uri="{FF2B5EF4-FFF2-40B4-BE49-F238E27FC236}">
                  <a16:creationId xmlns:a16="http://schemas.microsoft.com/office/drawing/2014/main" id="{9C20DF7A-790B-42D0-BC89-39527F43C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7397750"/>
              <a:ext cx="282575" cy="619125"/>
            </a:xfrm>
            <a:custGeom>
              <a:avLst/>
              <a:gdLst>
                <a:gd name="T0" fmla="*/ 0 w 178"/>
                <a:gd name="T1" fmla="*/ 134 h 390"/>
                <a:gd name="T2" fmla="*/ 178 w 178"/>
                <a:gd name="T3" fmla="*/ 0 h 390"/>
                <a:gd name="T4" fmla="*/ 178 w 178"/>
                <a:gd name="T5" fmla="*/ 256 h 390"/>
                <a:gd name="T6" fmla="*/ 0 w 178"/>
                <a:gd name="T7" fmla="*/ 390 h 390"/>
                <a:gd name="T8" fmla="*/ 0 w 178"/>
                <a:gd name="T9" fmla="*/ 134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0">
                  <a:moveTo>
                    <a:pt x="0" y="134"/>
                  </a:moveTo>
                  <a:lnTo>
                    <a:pt x="178" y="0"/>
                  </a:lnTo>
                  <a:lnTo>
                    <a:pt x="178" y="256"/>
                  </a:lnTo>
                  <a:lnTo>
                    <a:pt x="0" y="390"/>
                  </a:lnTo>
                  <a:lnTo>
                    <a:pt x="0" y="1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98">
              <a:extLst>
                <a:ext uri="{FF2B5EF4-FFF2-40B4-BE49-F238E27FC236}">
                  <a16:creationId xmlns:a16="http://schemas.microsoft.com/office/drawing/2014/main" id="{C993DE0D-8623-44BF-B7EC-76E1FAF9E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" y="7185025"/>
              <a:ext cx="282575" cy="212725"/>
            </a:xfrm>
            <a:custGeom>
              <a:avLst/>
              <a:gdLst>
                <a:gd name="T0" fmla="*/ 178 w 178"/>
                <a:gd name="T1" fmla="*/ 0 h 134"/>
                <a:gd name="T2" fmla="*/ 0 w 178"/>
                <a:gd name="T3" fmla="*/ 134 h 134"/>
                <a:gd name="T4" fmla="*/ 178 w 178"/>
                <a:gd name="T5" fmla="*/ 134 h 134"/>
                <a:gd name="T6" fmla="*/ 178 w 178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34">
                  <a:moveTo>
                    <a:pt x="178" y="0"/>
                  </a:moveTo>
                  <a:lnTo>
                    <a:pt x="0" y="134"/>
                  </a:lnTo>
                  <a:lnTo>
                    <a:pt x="178" y="134"/>
                  </a:lnTo>
                  <a:lnTo>
                    <a:pt x="1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100">
              <a:extLst>
                <a:ext uri="{FF2B5EF4-FFF2-40B4-BE49-F238E27FC236}">
                  <a16:creationId xmlns:a16="http://schemas.microsoft.com/office/drawing/2014/main" id="{A51E5D80-5790-4C3B-A8B6-6A2B65D6C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7804150"/>
              <a:ext cx="282575" cy="212725"/>
            </a:xfrm>
            <a:custGeom>
              <a:avLst/>
              <a:gdLst>
                <a:gd name="T0" fmla="*/ 178 w 178"/>
                <a:gd name="T1" fmla="*/ 0 h 134"/>
                <a:gd name="T2" fmla="*/ 0 w 178"/>
                <a:gd name="T3" fmla="*/ 0 h 134"/>
                <a:gd name="T4" fmla="*/ 0 w 178"/>
                <a:gd name="T5" fmla="*/ 134 h 134"/>
                <a:gd name="T6" fmla="*/ 178 w 178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34">
                  <a:moveTo>
                    <a:pt x="178" y="0"/>
                  </a:moveTo>
                  <a:lnTo>
                    <a:pt x="0" y="0"/>
                  </a:lnTo>
                  <a:lnTo>
                    <a:pt x="0" y="134"/>
                  </a:lnTo>
                  <a:lnTo>
                    <a:pt x="1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Rectangle 101">
              <a:extLst>
                <a:ext uri="{FF2B5EF4-FFF2-40B4-BE49-F238E27FC236}">
                  <a16:creationId xmlns:a16="http://schemas.microsoft.com/office/drawing/2014/main" id="{00657D6F-F382-482F-A4C7-B58F042F0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25" y="7397750"/>
              <a:ext cx="2179638" cy="40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Rectangle 102">
              <a:extLst>
                <a:ext uri="{FF2B5EF4-FFF2-40B4-BE49-F238E27FC236}">
                  <a16:creationId xmlns:a16="http://schemas.microsoft.com/office/drawing/2014/main" id="{6D23696D-D5C5-4CEF-85E7-52D093908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25" y="7397750"/>
              <a:ext cx="2179638" cy="4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104">
              <a:extLst>
                <a:ext uri="{FF2B5EF4-FFF2-40B4-BE49-F238E27FC236}">
                  <a16:creationId xmlns:a16="http://schemas.microsoft.com/office/drawing/2014/main" id="{E04EE0F4-66F1-42F5-BAC9-24EFFCA13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" y="7804150"/>
              <a:ext cx="282575" cy="619125"/>
            </a:xfrm>
            <a:custGeom>
              <a:avLst/>
              <a:gdLst>
                <a:gd name="T0" fmla="*/ 178 w 178"/>
                <a:gd name="T1" fmla="*/ 256 h 390"/>
                <a:gd name="T2" fmla="*/ 0 w 178"/>
                <a:gd name="T3" fmla="*/ 390 h 390"/>
                <a:gd name="T4" fmla="*/ 0 w 178"/>
                <a:gd name="T5" fmla="*/ 134 h 390"/>
                <a:gd name="T6" fmla="*/ 178 w 178"/>
                <a:gd name="T7" fmla="*/ 0 h 390"/>
                <a:gd name="T8" fmla="*/ 178 w 178"/>
                <a:gd name="T9" fmla="*/ 25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0">
                  <a:moveTo>
                    <a:pt x="178" y="256"/>
                  </a:moveTo>
                  <a:lnTo>
                    <a:pt x="0" y="390"/>
                  </a:lnTo>
                  <a:lnTo>
                    <a:pt x="0" y="134"/>
                  </a:lnTo>
                  <a:lnTo>
                    <a:pt x="178" y="0"/>
                  </a:lnTo>
                  <a:lnTo>
                    <a:pt x="178" y="2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106">
              <a:extLst>
                <a:ext uri="{FF2B5EF4-FFF2-40B4-BE49-F238E27FC236}">
                  <a16:creationId xmlns:a16="http://schemas.microsoft.com/office/drawing/2014/main" id="{F445D9F4-DE80-4ECD-AE09-EFF0703BD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8016875"/>
              <a:ext cx="282575" cy="619125"/>
            </a:xfrm>
            <a:custGeom>
              <a:avLst/>
              <a:gdLst>
                <a:gd name="T0" fmla="*/ 0 w 178"/>
                <a:gd name="T1" fmla="*/ 134 h 390"/>
                <a:gd name="T2" fmla="*/ 178 w 178"/>
                <a:gd name="T3" fmla="*/ 0 h 390"/>
                <a:gd name="T4" fmla="*/ 178 w 178"/>
                <a:gd name="T5" fmla="*/ 256 h 390"/>
                <a:gd name="T6" fmla="*/ 0 w 178"/>
                <a:gd name="T7" fmla="*/ 390 h 390"/>
                <a:gd name="T8" fmla="*/ 0 w 178"/>
                <a:gd name="T9" fmla="*/ 134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0">
                  <a:moveTo>
                    <a:pt x="0" y="134"/>
                  </a:moveTo>
                  <a:lnTo>
                    <a:pt x="178" y="0"/>
                  </a:lnTo>
                  <a:lnTo>
                    <a:pt x="178" y="256"/>
                  </a:lnTo>
                  <a:lnTo>
                    <a:pt x="0" y="390"/>
                  </a:lnTo>
                  <a:lnTo>
                    <a:pt x="0" y="1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08">
              <a:extLst>
                <a:ext uri="{FF2B5EF4-FFF2-40B4-BE49-F238E27FC236}">
                  <a16:creationId xmlns:a16="http://schemas.microsoft.com/office/drawing/2014/main" id="{500E3BAA-A10B-4AC4-B8EB-41545E552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" y="7804150"/>
              <a:ext cx="282575" cy="619125"/>
            </a:xfrm>
            <a:custGeom>
              <a:avLst/>
              <a:gdLst>
                <a:gd name="T0" fmla="*/ 178 w 178"/>
                <a:gd name="T1" fmla="*/ 0 h 390"/>
                <a:gd name="T2" fmla="*/ 0 w 178"/>
                <a:gd name="T3" fmla="*/ 134 h 390"/>
                <a:gd name="T4" fmla="*/ 0 w 178"/>
                <a:gd name="T5" fmla="*/ 390 h 390"/>
                <a:gd name="T6" fmla="*/ 178 w 178"/>
                <a:gd name="T7" fmla="*/ 256 h 390"/>
                <a:gd name="T8" fmla="*/ 178 w 178"/>
                <a:gd name="T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0">
                  <a:moveTo>
                    <a:pt x="178" y="0"/>
                  </a:moveTo>
                  <a:lnTo>
                    <a:pt x="0" y="134"/>
                  </a:lnTo>
                  <a:lnTo>
                    <a:pt x="0" y="390"/>
                  </a:lnTo>
                  <a:lnTo>
                    <a:pt x="178" y="256"/>
                  </a:lnTo>
                  <a:lnTo>
                    <a:pt x="1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110">
              <a:extLst>
                <a:ext uri="{FF2B5EF4-FFF2-40B4-BE49-F238E27FC236}">
                  <a16:creationId xmlns:a16="http://schemas.microsoft.com/office/drawing/2014/main" id="{03BE24BF-576C-4B8C-9805-D0C88775D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8016875"/>
              <a:ext cx="282575" cy="619125"/>
            </a:xfrm>
            <a:custGeom>
              <a:avLst/>
              <a:gdLst>
                <a:gd name="T0" fmla="*/ 178 w 178"/>
                <a:gd name="T1" fmla="*/ 0 h 390"/>
                <a:gd name="T2" fmla="*/ 0 w 178"/>
                <a:gd name="T3" fmla="*/ 134 h 390"/>
                <a:gd name="T4" fmla="*/ 0 w 178"/>
                <a:gd name="T5" fmla="*/ 390 h 390"/>
                <a:gd name="T6" fmla="*/ 178 w 178"/>
                <a:gd name="T7" fmla="*/ 256 h 390"/>
                <a:gd name="T8" fmla="*/ 178 w 178"/>
                <a:gd name="T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0">
                  <a:moveTo>
                    <a:pt x="178" y="0"/>
                  </a:moveTo>
                  <a:lnTo>
                    <a:pt x="0" y="134"/>
                  </a:lnTo>
                  <a:lnTo>
                    <a:pt x="0" y="390"/>
                  </a:lnTo>
                  <a:lnTo>
                    <a:pt x="178" y="256"/>
                  </a:lnTo>
                  <a:lnTo>
                    <a:pt x="1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Rectangle 111">
              <a:extLst>
                <a:ext uri="{FF2B5EF4-FFF2-40B4-BE49-F238E27FC236}">
                  <a16:creationId xmlns:a16="http://schemas.microsoft.com/office/drawing/2014/main" id="{8731460F-FBE8-4DAF-B529-B46598E4D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25" y="8016875"/>
              <a:ext cx="2179638" cy="40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0" name="Group 109" descr="Page sequence">
            <a:extLst>
              <a:ext uri="{FF2B5EF4-FFF2-40B4-BE49-F238E27FC236}">
                <a16:creationId xmlns:a16="http://schemas.microsoft.com/office/drawing/2014/main" id="{82C253B1-8C8E-4BD6-9DDA-C5C09E65E5DD}"/>
              </a:ext>
            </a:extLst>
          </p:cNvPr>
          <p:cNvGrpSpPr/>
          <p:nvPr/>
        </p:nvGrpSpPr>
        <p:grpSpPr>
          <a:xfrm>
            <a:off x="3251340" y="6154738"/>
            <a:ext cx="2914515" cy="1030288"/>
            <a:chOff x="3251340" y="6154738"/>
            <a:chExt cx="2914515" cy="1030288"/>
          </a:xfrm>
        </p:grpSpPr>
        <p:sp>
          <p:nvSpPr>
            <p:cNvPr id="2" name="Rectangle 14">
              <a:extLst>
                <a:ext uri="{FF2B5EF4-FFF2-40B4-BE49-F238E27FC236}">
                  <a16:creationId xmlns:a16="http://schemas.microsoft.com/office/drawing/2014/main" id="{38B0BE1F-1C78-454C-A3DA-EB0349094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1238" y="6157913"/>
              <a:ext cx="665163" cy="10271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" name="Rectangle 112">
              <a:extLst>
                <a:ext uri="{FF2B5EF4-FFF2-40B4-BE49-F238E27FC236}">
                  <a16:creationId xmlns:a16="http://schemas.microsoft.com/office/drawing/2014/main" id="{A3AD669A-15FD-49B3-81F9-D36DF9C4C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2750" y="6157913"/>
              <a:ext cx="663575" cy="10271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Rectangle 112">
              <a:extLst>
                <a:ext uri="{FF2B5EF4-FFF2-40B4-BE49-F238E27FC236}">
                  <a16:creationId xmlns:a16="http://schemas.microsoft.com/office/drawing/2014/main" id="{CD0280D8-CA2C-492B-8F71-3CE7EE61A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2750" y="6157913"/>
              <a:ext cx="663575" cy="102711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3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Rectangle 14">
              <a:extLst>
                <a:ext uri="{FF2B5EF4-FFF2-40B4-BE49-F238E27FC236}">
                  <a16:creationId xmlns:a16="http://schemas.microsoft.com/office/drawing/2014/main" id="{2B5BA35D-E855-48A8-8AF7-DD161C277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1238" y="6157913"/>
              <a:ext cx="665163" cy="102711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3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77204CE8-6DCD-4E6D-A935-DCE25AA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313" y="6157913"/>
              <a:ext cx="663575" cy="10271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C2E5E40F-E07D-4BE4-B0D0-F22A49915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384" y="6157913"/>
              <a:ext cx="663575" cy="102711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3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F544FA93-3A13-4EAF-9C51-220C7FCF2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1388" y="6157913"/>
              <a:ext cx="663575" cy="102711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4D746316-9770-4AA0-B280-EDFDBABD4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1388" y="6157913"/>
              <a:ext cx="663575" cy="102711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alpha val="3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Rectangle 7">
              <a:extLst>
                <a:ext uri="{FF2B5EF4-FFF2-40B4-BE49-F238E27FC236}">
                  <a16:creationId xmlns:a16="http://schemas.microsoft.com/office/drawing/2014/main" id="{D4B94846-5A96-4023-AB3C-021A759E2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1388" y="6157913"/>
              <a:ext cx="663575" cy="1027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Rectangle 12">
              <a:extLst>
                <a:ext uri="{FF2B5EF4-FFF2-40B4-BE49-F238E27FC236}">
                  <a16:creationId xmlns:a16="http://schemas.microsoft.com/office/drawing/2014/main" id="{35FD682E-54CF-4821-979A-8F8A2CB3B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313" y="6157913"/>
              <a:ext cx="663575" cy="1027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Rectangle 15">
              <a:extLst>
                <a:ext uri="{FF2B5EF4-FFF2-40B4-BE49-F238E27FC236}">
                  <a16:creationId xmlns:a16="http://schemas.microsoft.com/office/drawing/2014/main" id="{56D5DDCD-5736-4638-9F4D-6F2991707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1238" y="6157913"/>
              <a:ext cx="665163" cy="1027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Rectangle 113">
              <a:extLst>
                <a:ext uri="{FF2B5EF4-FFF2-40B4-BE49-F238E27FC236}">
                  <a16:creationId xmlns:a16="http://schemas.microsoft.com/office/drawing/2014/main" id="{C75E3D4E-2AF4-4C6B-B944-D77AC16F1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2750" y="6157913"/>
              <a:ext cx="663575" cy="1027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151">
              <a:extLst>
                <a:ext uri="{FF2B5EF4-FFF2-40B4-BE49-F238E27FC236}">
                  <a16:creationId xmlns:a16="http://schemas.microsoft.com/office/drawing/2014/main" id="{0400D473-DCF4-42A9-BB35-5A8DF2770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600579" y="6154738"/>
              <a:ext cx="228600" cy="1022350"/>
            </a:xfrm>
            <a:custGeom>
              <a:avLst/>
              <a:gdLst>
                <a:gd name="T0" fmla="*/ 144 w 144"/>
                <a:gd name="T1" fmla="*/ 0 h 644"/>
                <a:gd name="T2" fmla="*/ 0 w 144"/>
                <a:gd name="T3" fmla="*/ 64 h 644"/>
                <a:gd name="T4" fmla="*/ 144 w 144"/>
                <a:gd name="T5" fmla="*/ 644 h 644"/>
                <a:gd name="T6" fmla="*/ 144 w 144"/>
                <a:gd name="T7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644">
                  <a:moveTo>
                    <a:pt x="144" y="0"/>
                  </a:moveTo>
                  <a:lnTo>
                    <a:pt x="0" y="64"/>
                  </a:lnTo>
                  <a:lnTo>
                    <a:pt x="144" y="644"/>
                  </a:lnTo>
                  <a:lnTo>
                    <a:pt x="1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154">
              <a:extLst>
                <a:ext uri="{FF2B5EF4-FFF2-40B4-BE49-F238E27FC236}">
                  <a16:creationId xmlns:a16="http://schemas.microsoft.com/office/drawing/2014/main" id="{BE57F3BF-AE44-4F36-BF86-1B27D23A1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586359" y="6154738"/>
              <a:ext cx="228600" cy="1022350"/>
            </a:xfrm>
            <a:custGeom>
              <a:avLst/>
              <a:gdLst>
                <a:gd name="T0" fmla="*/ 144 w 144"/>
                <a:gd name="T1" fmla="*/ 0 h 644"/>
                <a:gd name="T2" fmla="*/ 0 w 144"/>
                <a:gd name="T3" fmla="*/ 64 h 644"/>
                <a:gd name="T4" fmla="*/ 144 w 144"/>
                <a:gd name="T5" fmla="*/ 644 h 644"/>
                <a:gd name="T6" fmla="*/ 144 w 144"/>
                <a:gd name="T7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644">
                  <a:moveTo>
                    <a:pt x="144" y="0"/>
                  </a:moveTo>
                  <a:lnTo>
                    <a:pt x="0" y="64"/>
                  </a:lnTo>
                  <a:lnTo>
                    <a:pt x="144" y="644"/>
                  </a:lnTo>
                  <a:lnTo>
                    <a:pt x="14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20000"/>
                  </a:schemeClr>
                </a:gs>
                <a:gs pos="100000">
                  <a:schemeClr val="accent5">
                    <a:lumMod val="25000"/>
                    <a:alpha val="2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155">
              <a:extLst>
                <a:ext uri="{FF2B5EF4-FFF2-40B4-BE49-F238E27FC236}">
                  <a16:creationId xmlns:a16="http://schemas.microsoft.com/office/drawing/2014/main" id="{F0597046-124E-41A1-8698-28B18F719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917" y="6154738"/>
              <a:ext cx="228600" cy="1022350"/>
            </a:xfrm>
            <a:custGeom>
              <a:avLst/>
              <a:gdLst>
                <a:gd name="T0" fmla="*/ 144 w 144"/>
                <a:gd name="T1" fmla="*/ 0 h 644"/>
                <a:gd name="T2" fmla="*/ 0 w 144"/>
                <a:gd name="T3" fmla="*/ 64 h 644"/>
                <a:gd name="T4" fmla="*/ 144 w 144"/>
                <a:gd name="T5" fmla="*/ 644 h 644"/>
                <a:gd name="T6" fmla="*/ 144 w 144"/>
                <a:gd name="T7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644">
                  <a:moveTo>
                    <a:pt x="144" y="0"/>
                  </a:moveTo>
                  <a:lnTo>
                    <a:pt x="0" y="64"/>
                  </a:lnTo>
                  <a:lnTo>
                    <a:pt x="144" y="644"/>
                  </a:lnTo>
                  <a:lnTo>
                    <a:pt x="1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156">
              <a:extLst>
                <a:ext uri="{FF2B5EF4-FFF2-40B4-BE49-F238E27FC236}">
                  <a16:creationId xmlns:a16="http://schemas.microsoft.com/office/drawing/2014/main" id="{0577C096-D621-4DFD-B647-28D14DCDC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801" y="6154738"/>
              <a:ext cx="228600" cy="1022350"/>
            </a:xfrm>
            <a:custGeom>
              <a:avLst/>
              <a:gdLst>
                <a:gd name="T0" fmla="*/ 144 w 144"/>
                <a:gd name="T1" fmla="*/ 0 h 644"/>
                <a:gd name="T2" fmla="*/ 0 w 144"/>
                <a:gd name="T3" fmla="*/ 64 h 644"/>
                <a:gd name="T4" fmla="*/ 144 w 144"/>
                <a:gd name="T5" fmla="*/ 644 h 644"/>
                <a:gd name="T6" fmla="*/ 144 w 144"/>
                <a:gd name="T7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644">
                  <a:moveTo>
                    <a:pt x="144" y="0"/>
                  </a:moveTo>
                  <a:lnTo>
                    <a:pt x="0" y="64"/>
                  </a:lnTo>
                  <a:lnTo>
                    <a:pt x="144" y="644"/>
                  </a:lnTo>
                  <a:lnTo>
                    <a:pt x="14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20000"/>
                  </a:schemeClr>
                </a:gs>
                <a:gs pos="100000">
                  <a:schemeClr val="accent5">
                    <a:lumMod val="25000"/>
                    <a:alpha val="2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157">
              <a:extLst>
                <a:ext uri="{FF2B5EF4-FFF2-40B4-BE49-F238E27FC236}">
                  <a16:creationId xmlns:a16="http://schemas.microsoft.com/office/drawing/2014/main" id="{36E845B4-EE99-4C95-9F1D-AFBCF2045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937255" y="6154738"/>
              <a:ext cx="228600" cy="1022350"/>
            </a:xfrm>
            <a:custGeom>
              <a:avLst/>
              <a:gdLst>
                <a:gd name="T0" fmla="*/ 144 w 144"/>
                <a:gd name="T1" fmla="*/ 0 h 644"/>
                <a:gd name="T2" fmla="*/ 0 w 144"/>
                <a:gd name="T3" fmla="*/ 64 h 644"/>
                <a:gd name="T4" fmla="*/ 144 w 144"/>
                <a:gd name="T5" fmla="*/ 644 h 644"/>
                <a:gd name="T6" fmla="*/ 144 w 144"/>
                <a:gd name="T7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644">
                  <a:moveTo>
                    <a:pt x="144" y="0"/>
                  </a:moveTo>
                  <a:lnTo>
                    <a:pt x="0" y="64"/>
                  </a:lnTo>
                  <a:lnTo>
                    <a:pt x="144" y="644"/>
                  </a:lnTo>
                  <a:lnTo>
                    <a:pt x="1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154">
              <a:extLst>
                <a:ext uri="{FF2B5EF4-FFF2-40B4-BE49-F238E27FC236}">
                  <a16:creationId xmlns:a16="http://schemas.microsoft.com/office/drawing/2014/main" id="{BF33E5E4-EDFA-4495-8D2C-1B314B44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916363" y="6157913"/>
              <a:ext cx="228600" cy="1022350"/>
            </a:xfrm>
            <a:custGeom>
              <a:avLst/>
              <a:gdLst>
                <a:gd name="T0" fmla="*/ 144 w 144"/>
                <a:gd name="T1" fmla="*/ 0 h 644"/>
                <a:gd name="T2" fmla="*/ 0 w 144"/>
                <a:gd name="T3" fmla="*/ 64 h 644"/>
                <a:gd name="T4" fmla="*/ 144 w 144"/>
                <a:gd name="T5" fmla="*/ 644 h 644"/>
                <a:gd name="T6" fmla="*/ 144 w 144"/>
                <a:gd name="T7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644">
                  <a:moveTo>
                    <a:pt x="144" y="0"/>
                  </a:moveTo>
                  <a:lnTo>
                    <a:pt x="0" y="64"/>
                  </a:lnTo>
                  <a:lnTo>
                    <a:pt x="144" y="644"/>
                  </a:lnTo>
                  <a:lnTo>
                    <a:pt x="14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20000"/>
                  </a:schemeClr>
                </a:gs>
                <a:gs pos="100000">
                  <a:schemeClr val="accent5">
                    <a:lumMod val="25000"/>
                    <a:alpha val="2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154">
              <a:extLst>
                <a:ext uri="{FF2B5EF4-FFF2-40B4-BE49-F238E27FC236}">
                  <a16:creationId xmlns:a16="http://schemas.microsoft.com/office/drawing/2014/main" id="{85A73836-0BFD-4FE6-9E24-43F9C4909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340" y="6157913"/>
              <a:ext cx="228600" cy="1022350"/>
            </a:xfrm>
            <a:custGeom>
              <a:avLst/>
              <a:gdLst>
                <a:gd name="T0" fmla="*/ 144 w 144"/>
                <a:gd name="T1" fmla="*/ 0 h 644"/>
                <a:gd name="T2" fmla="*/ 0 w 144"/>
                <a:gd name="T3" fmla="*/ 64 h 644"/>
                <a:gd name="T4" fmla="*/ 144 w 144"/>
                <a:gd name="T5" fmla="*/ 644 h 644"/>
                <a:gd name="T6" fmla="*/ 144 w 144"/>
                <a:gd name="T7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644">
                  <a:moveTo>
                    <a:pt x="144" y="0"/>
                  </a:moveTo>
                  <a:lnTo>
                    <a:pt x="0" y="64"/>
                  </a:lnTo>
                  <a:lnTo>
                    <a:pt x="144" y="644"/>
                  </a:lnTo>
                  <a:lnTo>
                    <a:pt x="14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20000"/>
                  </a:schemeClr>
                </a:gs>
                <a:gs pos="100000">
                  <a:schemeClr val="accent5">
                    <a:lumMod val="25000"/>
                    <a:alpha val="2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1" name="Group 110" descr="seqence of pages with upturned corners">
            <a:extLst>
              <a:ext uri="{FF2B5EF4-FFF2-40B4-BE49-F238E27FC236}">
                <a16:creationId xmlns:a16="http://schemas.microsoft.com/office/drawing/2014/main" id="{19F621AD-0223-46BE-BE69-0423C50BFD80}"/>
              </a:ext>
            </a:extLst>
          </p:cNvPr>
          <p:cNvGrpSpPr/>
          <p:nvPr/>
        </p:nvGrpSpPr>
        <p:grpSpPr>
          <a:xfrm>
            <a:off x="3479163" y="7600950"/>
            <a:ext cx="2677162" cy="1029015"/>
            <a:chOff x="3479163" y="7600950"/>
            <a:chExt cx="2677162" cy="1029015"/>
          </a:xfrm>
        </p:grpSpPr>
        <p:sp>
          <p:nvSpPr>
            <p:cNvPr id="92" name="Freeform 115">
              <a:extLst>
                <a:ext uri="{FF2B5EF4-FFF2-40B4-BE49-F238E27FC236}">
                  <a16:creationId xmlns:a16="http://schemas.microsoft.com/office/drawing/2014/main" id="{88B79EAF-9818-4722-83C0-6DE5C57BE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81388" y="7600950"/>
              <a:ext cx="663575" cy="1025525"/>
            </a:xfrm>
            <a:custGeom>
              <a:avLst/>
              <a:gdLst>
                <a:gd name="T0" fmla="*/ 418 w 418"/>
                <a:gd name="T1" fmla="*/ 646 h 646"/>
                <a:gd name="T2" fmla="*/ 0 w 418"/>
                <a:gd name="T3" fmla="*/ 646 h 646"/>
                <a:gd name="T4" fmla="*/ 0 w 418"/>
                <a:gd name="T5" fmla="*/ 240 h 646"/>
                <a:gd name="T6" fmla="*/ 240 w 418"/>
                <a:gd name="T7" fmla="*/ 0 h 646"/>
                <a:gd name="T8" fmla="*/ 418 w 418"/>
                <a:gd name="T9" fmla="*/ 0 h 646"/>
                <a:gd name="T10" fmla="*/ 418 w 418"/>
                <a:gd name="T11" fmla="*/ 646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8" h="646">
                  <a:moveTo>
                    <a:pt x="418" y="646"/>
                  </a:moveTo>
                  <a:lnTo>
                    <a:pt x="0" y="646"/>
                  </a:lnTo>
                  <a:lnTo>
                    <a:pt x="0" y="240"/>
                  </a:lnTo>
                  <a:lnTo>
                    <a:pt x="240" y="0"/>
                  </a:lnTo>
                  <a:lnTo>
                    <a:pt x="418" y="0"/>
                  </a:lnTo>
                  <a:lnTo>
                    <a:pt x="418" y="64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18">
              <a:extLst>
                <a:ext uri="{FF2B5EF4-FFF2-40B4-BE49-F238E27FC236}">
                  <a16:creationId xmlns:a16="http://schemas.microsoft.com/office/drawing/2014/main" id="{401F5C8C-F10C-4D27-B941-EF16E0434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81388" y="7600950"/>
              <a:ext cx="434975" cy="514350"/>
            </a:xfrm>
            <a:custGeom>
              <a:avLst/>
              <a:gdLst>
                <a:gd name="T0" fmla="*/ 240 w 274"/>
                <a:gd name="T1" fmla="*/ 0 h 324"/>
                <a:gd name="T2" fmla="*/ 240 w 274"/>
                <a:gd name="T3" fmla="*/ 0 h 324"/>
                <a:gd name="T4" fmla="*/ 0 w 274"/>
                <a:gd name="T5" fmla="*/ 240 h 324"/>
                <a:gd name="T6" fmla="*/ 274 w 274"/>
                <a:gd name="T7" fmla="*/ 324 h 324"/>
                <a:gd name="T8" fmla="*/ 240 w 274"/>
                <a:gd name="T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324">
                  <a:moveTo>
                    <a:pt x="240" y="0"/>
                  </a:moveTo>
                  <a:lnTo>
                    <a:pt x="240" y="0"/>
                  </a:lnTo>
                  <a:lnTo>
                    <a:pt x="0" y="240"/>
                  </a:lnTo>
                  <a:lnTo>
                    <a:pt x="274" y="324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121">
              <a:extLst>
                <a:ext uri="{FF2B5EF4-FFF2-40B4-BE49-F238E27FC236}">
                  <a16:creationId xmlns:a16="http://schemas.microsoft.com/office/drawing/2014/main" id="{18DBEBE8-2389-4F92-9CFE-9D294A6E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313" y="7600950"/>
              <a:ext cx="663575" cy="1025525"/>
            </a:xfrm>
            <a:custGeom>
              <a:avLst/>
              <a:gdLst>
                <a:gd name="T0" fmla="*/ 418 w 418"/>
                <a:gd name="T1" fmla="*/ 0 h 646"/>
                <a:gd name="T2" fmla="*/ 0 w 418"/>
                <a:gd name="T3" fmla="*/ 0 h 646"/>
                <a:gd name="T4" fmla="*/ 0 w 418"/>
                <a:gd name="T5" fmla="*/ 406 h 646"/>
                <a:gd name="T6" fmla="*/ 240 w 418"/>
                <a:gd name="T7" fmla="*/ 646 h 646"/>
                <a:gd name="T8" fmla="*/ 418 w 418"/>
                <a:gd name="T9" fmla="*/ 646 h 646"/>
                <a:gd name="T10" fmla="*/ 418 w 418"/>
                <a:gd name="T11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8" h="646">
                  <a:moveTo>
                    <a:pt x="418" y="0"/>
                  </a:moveTo>
                  <a:lnTo>
                    <a:pt x="0" y="0"/>
                  </a:lnTo>
                  <a:lnTo>
                    <a:pt x="0" y="406"/>
                  </a:lnTo>
                  <a:lnTo>
                    <a:pt x="240" y="646"/>
                  </a:lnTo>
                  <a:lnTo>
                    <a:pt x="418" y="64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23">
              <a:extLst>
                <a:ext uri="{FF2B5EF4-FFF2-40B4-BE49-F238E27FC236}">
                  <a16:creationId xmlns:a16="http://schemas.microsoft.com/office/drawing/2014/main" id="{AF75E606-A9F5-4A0F-A2F9-D9B8F332C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313" y="8115300"/>
              <a:ext cx="434975" cy="511175"/>
            </a:xfrm>
            <a:custGeom>
              <a:avLst/>
              <a:gdLst>
                <a:gd name="T0" fmla="*/ 274 w 274"/>
                <a:gd name="T1" fmla="*/ 0 h 322"/>
                <a:gd name="T2" fmla="*/ 0 w 274"/>
                <a:gd name="T3" fmla="*/ 82 h 322"/>
                <a:gd name="T4" fmla="*/ 240 w 274"/>
                <a:gd name="T5" fmla="*/ 322 h 322"/>
                <a:gd name="T6" fmla="*/ 274 w 274"/>
                <a:gd name="T7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4" h="322">
                  <a:moveTo>
                    <a:pt x="274" y="0"/>
                  </a:moveTo>
                  <a:lnTo>
                    <a:pt x="0" y="82"/>
                  </a:lnTo>
                  <a:lnTo>
                    <a:pt x="240" y="322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26">
              <a:extLst>
                <a:ext uri="{FF2B5EF4-FFF2-40B4-BE49-F238E27FC236}">
                  <a16:creationId xmlns:a16="http://schemas.microsoft.com/office/drawing/2014/main" id="{3E0AB30E-CE5A-400E-92A9-84AF88233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21238" y="7600950"/>
              <a:ext cx="665163" cy="1025525"/>
            </a:xfrm>
            <a:custGeom>
              <a:avLst/>
              <a:gdLst>
                <a:gd name="T0" fmla="*/ 419 w 419"/>
                <a:gd name="T1" fmla="*/ 646 h 646"/>
                <a:gd name="T2" fmla="*/ 0 w 419"/>
                <a:gd name="T3" fmla="*/ 646 h 646"/>
                <a:gd name="T4" fmla="*/ 0 w 419"/>
                <a:gd name="T5" fmla="*/ 240 h 646"/>
                <a:gd name="T6" fmla="*/ 241 w 419"/>
                <a:gd name="T7" fmla="*/ 0 h 646"/>
                <a:gd name="T8" fmla="*/ 419 w 419"/>
                <a:gd name="T9" fmla="*/ 0 h 646"/>
                <a:gd name="T10" fmla="*/ 419 w 419"/>
                <a:gd name="T11" fmla="*/ 646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9" h="646">
                  <a:moveTo>
                    <a:pt x="419" y="646"/>
                  </a:moveTo>
                  <a:lnTo>
                    <a:pt x="0" y="646"/>
                  </a:lnTo>
                  <a:lnTo>
                    <a:pt x="0" y="240"/>
                  </a:lnTo>
                  <a:lnTo>
                    <a:pt x="241" y="0"/>
                  </a:lnTo>
                  <a:lnTo>
                    <a:pt x="419" y="0"/>
                  </a:lnTo>
                  <a:lnTo>
                    <a:pt x="419" y="6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28">
              <a:extLst>
                <a:ext uri="{FF2B5EF4-FFF2-40B4-BE49-F238E27FC236}">
                  <a16:creationId xmlns:a16="http://schemas.microsoft.com/office/drawing/2014/main" id="{7EF3A440-7763-41AC-B9A5-FA16D9D0F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21238" y="7600950"/>
              <a:ext cx="436563" cy="514350"/>
            </a:xfrm>
            <a:custGeom>
              <a:avLst/>
              <a:gdLst>
                <a:gd name="T0" fmla="*/ 241 w 275"/>
                <a:gd name="T1" fmla="*/ 0 h 324"/>
                <a:gd name="T2" fmla="*/ 241 w 275"/>
                <a:gd name="T3" fmla="*/ 0 h 324"/>
                <a:gd name="T4" fmla="*/ 0 w 275"/>
                <a:gd name="T5" fmla="*/ 240 h 324"/>
                <a:gd name="T6" fmla="*/ 275 w 275"/>
                <a:gd name="T7" fmla="*/ 324 h 324"/>
                <a:gd name="T8" fmla="*/ 241 w 275"/>
                <a:gd name="T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324">
                  <a:moveTo>
                    <a:pt x="241" y="0"/>
                  </a:moveTo>
                  <a:lnTo>
                    <a:pt x="241" y="0"/>
                  </a:lnTo>
                  <a:lnTo>
                    <a:pt x="0" y="240"/>
                  </a:lnTo>
                  <a:lnTo>
                    <a:pt x="275" y="324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131">
              <a:extLst>
                <a:ext uri="{FF2B5EF4-FFF2-40B4-BE49-F238E27FC236}">
                  <a16:creationId xmlns:a16="http://schemas.microsoft.com/office/drawing/2014/main" id="{AF41C6A5-183F-4393-BD92-181F4A142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92750" y="7600950"/>
              <a:ext cx="663575" cy="1025525"/>
            </a:xfrm>
            <a:custGeom>
              <a:avLst/>
              <a:gdLst>
                <a:gd name="T0" fmla="*/ 418 w 418"/>
                <a:gd name="T1" fmla="*/ 0 h 646"/>
                <a:gd name="T2" fmla="*/ 0 w 418"/>
                <a:gd name="T3" fmla="*/ 0 h 646"/>
                <a:gd name="T4" fmla="*/ 0 w 418"/>
                <a:gd name="T5" fmla="*/ 406 h 646"/>
                <a:gd name="T6" fmla="*/ 240 w 418"/>
                <a:gd name="T7" fmla="*/ 646 h 646"/>
                <a:gd name="T8" fmla="*/ 418 w 418"/>
                <a:gd name="T9" fmla="*/ 646 h 646"/>
                <a:gd name="T10" fmla="*/ 418 w 418"/>
                <a:gd name="T11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8" h="646">
                  <a:moveTo>
                    <a:pt x="418" y="0"/>
                  </a:moveTo>
                  <a:lnTo>
                    <a:pt x="0" y="0"/>
                  </a:lnTo>
                  <a:lnTo>
                    <a:pt x="0" y="406"/>
                  </a:lnTo>
                  <a:lnTo>
                    <a:pt x="240" y="646"/>
                  </a:lnTo>
                  <a:lnTo>
                    <a:pt x="418" y="64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133">
              <a:extLst>
                <a:ext uri="{FF2B5EF4-FFF2-40B4-BE49-F238E27FC236}">
                  <a16:creationId xmlns:a16="http://schemas.microsoft.com/office/drawing/2014/main" id="{34538C0F-0732-45AE-A4C1-BCF70EAD4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92750" y="8115300"/>
              <a:ext cx="434975" cy="511175"/>
            </a:xfrm>
            <a:custGeom>
              <a:avLst/>
              <a:gdLst>
                <a:gd name="T0" fmla="*/ 274 w 274"/>
                <a:gd name="T1" fmla="*/ 0 h 322"/>
                <a:gd name="T2" fmla="*/ 0 w 274"/>
                <a:gd name="T3" fmla="*/ 82 h 322"/>
                <a:gd name="T4" fmla="*/ 240 w 274"/>
                <a:gd name="T5" fmla="*/ 322 h 322"/>
                <a:gd name="T6" fmla="*/ 274 w 274"/>
                <a:gd name="T7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4" h="322">
                  <a:moveTo>
                    <a:pt x="274" y="0"/>
                  </a:moveTo>
                  <a:lnTo>
                    <a:pt x="0" y="82"/>
                  </a:lnTo>
                  <a:lnTo>
                    <a:pt x="240" y="322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134">
              <a:extLst>
                <a:ext uri="{FF2B5EF4-FFF2-40B4-BE49-F238E27FC236}">
                  <a16:creationId xmlns:a16="http://schemas.microsoft.com/office/drawing/2014/main" id="{49860808-3FA7-40B0-9317-160298B6F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92750" y="8115300"/>
              <a:ext cx="434975" cy="511175"/>
            </a:xfrm>
            <a:custGeom>
              <a:avLst/>
              <a:gdLst>
                <a:gd name="T0" fmla="*/ 274 w 274"/>
                <a:gd name="T1" fmla="*/ 0 h 322"/>
                <a:gd name="T2" fmla="*/ 0 w 274"/>
                <a:gd name="T3" fmla="*/ 82 h 322"/>
                <a:gd name="T4" fmla="*/ 240 w 274"/>
                <a:gd name="T5" fmla="*/ 322 h 322"/>
                <a:gd name="T6" fmla="*/ 274 w 274"/>
                <a:gd name="T7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4" h="322">
                  <a:moveTo>
                    <a:pt x="274" y="0"/>
                  </a:moveTo>
                  <a:lnTo>
                    <a:pt x="0" y="82"/>
                  </a:lnTo>
                  <a:lnTo>
                    <a:pt x="240" y="322"/>
                  </a:lnTo>
                  <a:lnTo>
                    <a:pt x="27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162">
              <a:extLst>
                <a:ext uri="{FF2B5EF4-FFF2-40B4-BE49-F238E27FC236}">
                  <a16:creationId xmlns:a16="http://schemas.microsoft.com/office/drawing/2014/main" id="{38B8A12B-2612-45AE-B64D-C9F9E9294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79163" y="7601578"/>
              <a:ext cx="379413" cy="379413"/>
            </a:xfrm>
            <a:custGeom>
              <a:avLst/>
              <a:gdLst>
                <a:gd name="T0" fmla="*/ 0 w 239"/>
                <a:gd name="T1" fmla="*/ 239 h 239"/>
                <a:gd name="T2" fmla="*/ 239 w 239"/>
                <a:gd name="T3" fmla="*/ 239 h 239"/>
                <a:gd name="T4" fmla="*/ 239 w 239"/>
                <a:gd name="T5" fmla="*/ 0 h 239"/>
                <a:gd name="T6" fmla="*/ 0 w 239"/>
                <a:gd name="T7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9" h="239">
                  <a:moveTo>
                    <a:pt x="0" y="239"/>
                  </a:moveTo>
                  <a:lnTo>
                    <a:pt x="239" y="239"/>
                  </a:lnTo>
                  <a:lnTo>
                    <a:pt x="239" y="0"/>
                  </a:lnTo>
                  <a:lnTo>
                    <a:pt x="0" y="23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5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163">
              <a:extLst>
                <a:ext uri="{FF2B5EF4-FFF2-40B4-BE49-F238E27FC236}">
                  <a16:creationId xmlns:a16="http://schemas.microsoft.com/office/drawing/2014/main" id="{4D740358-1211-4B8A-BBFE-D62F85C3A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50519" y="8250552"/>
              <a:ext cx="381000" cy="379413"/>
            </a:xfrm>
            <a:custGeom>
              <a:avLst/>
              <a:gdLst>
                <a:gd name="T0" fmla="*/ 0 w 240"/>
                <a:gd name="T1" fmla="*/ 0 h 239"/>
                <a:gd name="T2" fmla="*/ 240 w 240"/>
                <a:gd name="T3" fmla="*/ 0 h 239"/>
                <a:gd name="T4" fmla="*/ 240 w 240"/>
                <a:gd name="T5" fmla="*/ 239 h 239"/>
                <a:gd name="T6" fmla="*/ 0 w 240"/>
                <a:gd name="T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39">
                  <a:moveTo>
                    <a:pt x="0" y="0"/>
                  </a:moveTo>
                  <a:lnTo>
                    <a:pt x="240" y="0"/>
                  </a:lnTo>
                  <a:lnTo>
                    <a:pt x="240" y="23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/>
                </a:gs>
                <a:gs pos="15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164">
              <a:extLst>
                <a:ext uri="{FF2B5EF4-FFF2-40B4-BE49-F238E27FC236}">
                  <a16:creationId xmlns:a16="http://schemas.microsoft.com/office/drawing/2014/main" id="{EB33FDB1-DE0E-4ED8-B76C-FD246907C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856" y="7604596"/>
              <a:ext cx="381000" cy="379413"/>
            </a:xfrm>
            <a:custGeom>
              <a:avLst/>
              <a:gdLst>
                <a:gd name="T0" fmla="*/ 0 w 240"/>
                <a:gd name="T1" fmla="*/ 239 h 239"/>
                <a:gd name="T2" fmla="*/ 240 w 240"/>
                <a:gd name="T3" fmla="*/ 239 h 239"/>
                <a:gd name="T4" fmla="*/ 240 w 240"/>
                <a:gd name="T5" fmla="*/ 0 h 239"/>
                <a:gd name="T6" fmla="*/ 0 w 240"/>
                <a:gd name="T7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39">
                  <a:moveTo>
                    <a:pt x="0" y="239"/>
                  </a:moveTo>
                  <a:lnTo>
                    <a:pt x="240" y="239"/>
                  </a:lnTo>
                  <a:lnTo>
                    <a:pt x="240" y="0"/>
                  </a:lnTo>
                  <a:lnTo>
                    <a:pt x="0" y="23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5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165">
              <a:extLst>
                <a:ext uri="{FF2B5EF4-FFF2-40B4-BE49-F238E27FC236}">
                  <a16:creationId xmlns:a16="http://schemas.microsoft.com/office/drawing/2014/main" id="{160D061F-2C04-4639-AB3D-A4DE82AA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781" y="8247534"/>
              <a:ext cx="379413" cy="379413"/>
            </a:xfrm>
            <a:custGeom>
              <a:avLst/>
              <a:gdLst>
                <a:gd name="T0" fmla="*/ 0 w 239"/>
                <a:gd name="T1" fmla="*/ 0 h 239"/>
                <a:gd name="T2" fmla="*/ 239 w 239"/>
                <a:gd name="T3" fmla="*/ 0 h 239"/>
                <a:gd name="T4" fmla="*/ 239 w 239"/>
                <a:gd name="T5" fmla="*/ 239 h 239"/>
                <a:gd name="T6" fmla="*/ 0 w 239"/>
                <a:gd name="T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9" h="239">
                  <a:moveTo>
                    <a:pt x="0" y="0"/>
                  </a:moveTo>
                  <a:lnTo>
                    <a:pt x="239" y="0"/>
                  </a:lnTo>
                  <a:lnTo>
                    <a:pt x="239" y="23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/>
                </a:gs>
                <a:gs pos="15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6726806"/>
      </p:ext>
    </p:extLst>
  </p:cSld>
  <p:clrMapOvr>
    <a:masterClrMapping/>
  </p:clrMapOvr>
</p:sld>
</file>

<file path=ppt/theme/theme11.xml><?xml version="1.0" encoding="utf-8"?>
<a:theme xmlns:a="http://schemas.openxmlformats.org/drawingml/2006/main" name="07_Elements">
  <a:themeElements>
    <a:clrScheme name="Custom 27">
      <a:dk1>
        <a:srgbClr val="007E59"/>
      </a:dk1>
      <a:lt1>
        <a:srgbClr val="FFFFFF"/>
      </a:lt1>
      <a:dk2>
        <a:srgbClr val="000000"/>
      </a:dk2>
      <a:lt2>
        <a:srgbClr val="C1272D"/>
      </a:lt2>
      <a:accent1>
        <a:srgbClr val="F8682C"/>
      </a:accent1>
      <a:accent2>
        <a:srgbClr val="FFC300"/>
      </a:accent2>
      <a:accent3>
        <a:srgbClr val="91C300"/>
      </a:accent3>
      <a:accent4>
        <a:srgbClr val="00B4F1"/>
      </a:accent4>
      <a:accent5>
        <a:srgbClr val="54038F"/>
      </a:accent5>
      <a:accent6>
        <a:srgbClr val="2A37A4"/>
      </a:accent6>
      <a:hlink>
        <a:srgbClr val="29ABE2"/>
      </a:hlink>
      <a:folHlink>
        <a:srgbClr val="29ABE2"/>
      </a:folHlink>
    </a:clrScheme>
    <a:fontScheme name="Custom 1">
      <a:majorFont>
        <a:latin typeface="Century Gothic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794418_win32_fixed" id="{09418DEA-F617-4E62-B946-2BBC73880A0D}" vid="{3D5397B4-8D99-4CC5-B88E-1404B9F8D9D6}"/>
    </a:ext>
  </a:extLst>
</a:theme>
</file>

<file path=ppt/theme/theme2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3.xml.rels>&#65279;<?xml version="1.0" encoding="utf-8"?><Relationships xmlns="http://schemas.openxmlformats.org/package/2006/relationships"><Relationship Type="http://schemas.openxmlformats.org/officeDocument/2006/relationships/customXmlProps" Target="/customXml/itemProps13.xml" Id="rId1" /></Relationships>
</file>

<file path=customXml/_rels/item22.xml.rels>&#65279;<?xml version="1.0" encoding="utf-8"?><Relationships xmlns="http://schemas.openxmlformats.org/package/2006/relationships"><Relationship Type="http://schemas.openxmlformats.org/officeDocument/2006/relationships/customXmlProps" Target="/customXml/itemProps2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1.xml" Id="rId1" /></Relationships>
</file>

<file path=customXml/item1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3.xml><?xml version="1.0" encoding="utf-8"?>
<ds:datastoreItem xmlns:ds="http://schemas.openxmlformats.org/officeDocument/2006/customXml" ds:itemID="{4E80277D-09F5-4727-8187-BAC3190C5AA9}"/>
</file>

<file path=customXml/itemProps22.xml><?xml version="1.0" encoding="utf-8"?>
<ds:datastoreItem xmlns:ds="http://schemas.openxmlformats.org/officeDocument/2006/customXml" ds:itemID="{0D791728-05A0-4275-A148-2F9B61E986A6}"/>
</file>

<file path=customXml/itemProps31.xml><?xml version="1.0" encoding="utf-8"?>
<ds:datastoreItem xmlns:ds="http://schemas.openxmlformats.org/officeDocument/2006/customXml" ds:itemID="{F45EA4C4-CF4F-4069-A01D-CFA9F64058C6}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0</ap:TotalTime>
  <ap:Words>11</ap:Words>
  <ap:Application>Microsoft Office PowerPoint</ap:Application>
  <ap:PresentationFormat>On-screen Show (4:3)</ap:PresentationFormat>
  <ap:Paragraphs>5</ap:Paragraphs>
  <ap:Slides>3</ap:Slides>
  <ap:Notes>0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ap:HeadingPairs>
  <ap:TitlesOfParts>
    <vt:vector baseType="lpstr" size="8">
      <vt:lpstr>Arial</vt:lpstr>
      <vt:lpstr>Calibri</vt:lpstr>
      <vt:lpstr>Century Gothic</vt:lpstr>
      <vt:lpstr>Times New Roman</vt:lpstr>
      <vt:lpstr>07_Elements</vt:lpstr>
      <vt:lpstr>Slide 1</vt:lpstr>
      <vt:lpstr>Slide 2</vt:lpstr>
      <vt:lpstr>Slide 3</vt:lpstr>
    </vt:vector>
  </ap:TitlesOfParts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2022-01-20T00:01:27Z</dcterms:created>
  <dcterms:modified xsi:type="dcterms:W3CDTF">2022-02-09T06:34:48Z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