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6778"/>
            <a:ext cx="903649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40768"/>
            <a:ext cx="808558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1560" y="2017439"/>
            <a:ext cx="8085584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30779" y="1268760"/>
            <a:ext cx="6751499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41123" y="1844824"/>
            <a:ext cx="6751499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078" y="1556792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6078" y="404664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56078" y="6294083"/>
            <a:ext cx="2747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_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Free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9659" y="5949280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358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33</cp:revision>
  <dcterms:created xsi:type="dcterms:W3CDTF">2014-04-01T16:35:38Z</dcterms:created>
  <dcterms:modified xsi:type="dcterms:W3CDTF">2016-03-21T23:48:16Z</dcterms:modified>
</cp:coreProperties>
</file>