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512" y="0"/>
            <a:ext cx="896448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62344" y="1131590"/>
            <a:ext cx="8330135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72688" y="1808261"/>
            <a:ext cx="8330135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3648" y="0"/>
            <a:ext cx="7740352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81246" y="987574"/>
            <a:ext cx="711123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791590" y="1664245"/>
            <a:ext cx="711123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610" y="1317997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54609" y="34240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171892" y="4587974"/>
            <a:ext cx="493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Free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54609" y="4357572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289</Words>
  <Application>Microsoft Office PowerPoint</Application>
  <PresentationFormat>On-screen Show (16:9)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2016-03-21T23:51:32Z</dcterms:modified>
</cp:coreProperties>
</file>